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107.jpg" ContentType="image/png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  <p:sldMasterId id="2147483648" r:id="rId2"/>
    <p:sldMasterId id="2147483691" r:id="rId3"/>
    <p:sldMasterId id="2147483703" r:id="rId4"/>
  </p:sldMasterIdLst>
  <p:notesMasterIdLst>
    <p:notesMasterId r:id="rId40"/>
  </p:notesMasterIdLst>
  <p:sldIdLst>
    <p:sldId id="273" r:id="rId5"/>
    <p:sldId id="328" r:id="rId6"/>
    <p:sldId id="323" r:id="rId7"/>
    <p:sldId id="330" r:id="rId8"/>
    <p:sldId id="287" r:id="rId9"/>
    <p:sldId id="322" r:id="rId10"/>
    <p:sldId id="318" r:id="rId11"/>
    <p:sldId id="319" r:id="rId12"/>
    <p:sldId id="325" r:id="rId13"/>
    <p:sldId id="281" r:id="rId14"/>
    <p:sldId id="280" r:id="rId15"/>
    <p:sldId id="283" r:id="rId16"/>
    <p:sldId id="284" r:id="rId17"/>
    <p:sldId id="285" r:id="rId18"/>
    <p:sldId id="286" r:id="rId19"/>
    <p:sldId id="289" r:id="rId20"/>
    <p:sldId id="331" r:id="rId21"/>
    <p:sldId id="315" r:id="rId22"/>
    <p:sldId id="313" r:id="rId23"/>
    <p:sldId id="277" r:id="rId24"/>
    <p:sldId id="326" r:id="rId25"/>
    <p:sldId id="327" r:id="rId26"/>
    <p:sldId id="294" r:id="rId27"/>
    <p:sldId id="314" r:id="rId28"/>
    <p:sldId id="305" r:id="rId29"/>
    <p:sldId id="296" r:id="rId30"/>
    <p:sldId id="298" r:id="rId31"/>
    <p:sldId id="299" r:id="rId32"/>
    <p:sldId id="300" r:id="rId33"/>
    <p:sldId id="301" r:id="rId34"/>
    <p:sldId id="302" r:id="rId35"/>
    <p:sldId id="303" r:id="rId36"/>
    <p:sldId id="304" r:id="rId37"/>
    <p:sldId id="307" r:id="rId38"/>
    <p:sldId id="320" r:id="rId3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63B3"/>
    <a:srgbClr val="326CB3"/>
    <a:srgbClr val="006EB4"/>
    <a:srgbClr val="3F7EC1"/>
    <a:srgbClr val="007C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50" autoAdjust="0"/>
    <p:restoredTop sz="94660"/>
  </p:normalViewPr>
  <p:slideViewPr>
    <p:cSldViewPr snapToGrid="0">
      <p:cViewPr varScale="1">
        <p:scale>
          <a:sx n="87" d="100"/>
          <a:sy n="87" d="100"/>
        </p:scale>
        <p:origin x="60" y="105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0716D5-ACEA-43FB-9282-292FC8262548}" type="datetimeFigureOut">
              <a:rPr lang="de-DE" smtClean="0"/>
              <a:t>24.02.2020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546895-DAEF-47E5-8529-7A3EBD8431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5632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0BB8197-AFC8-4D07-8EFA-F359AEC2A67F}" type="slidenum">
              <a:rPr lang="en-US" altLang="de-DE" sz="1300" smtClean="0"/>
              <a:pPr>
                <a:spcBef>
                  <a:spcPct val="0"/>
                </a:spcBef>
              </a:pPr>
              <a:t>3</a:t>
            </a:fld>
            <a:endParaRPr lang="en-US" altLang="de-DE" sz="1300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de-DE" altLang="de-DE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Plasma </a:t>
            </a:r>
            <a:r>
              <a:rPr lang="de-DE" altLang="de-DE" sz="1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parameters</a:t>
            </a:r>
            <a:r>
              <a:rPr lang="de-DE" altLang="de-DE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de-DE" altLang="de-DE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generally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dynamic</a:t>
            </a:r>
            <a:r>
              <a:rPr lang="de-DE" altLang="de-DE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de-DE" altLang="de-DE" sz="1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Iota</a:t>
            </a:r>
            <a:r>
              <a:rPr lang="de-DE" altLang="de-DE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altLang="de-DE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altLang="de-DE" sz="1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r>
              <a:rPr lang="de-DE" altLang="de-DE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altLang="de-DE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altLang="de-DE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toroidal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although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small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in W7-X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substantial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magnitude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due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establishing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plasma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  <a:endParaRPr lang="de-DE" altLang="de-DE" sz="13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Additionally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radial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position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magnetic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axis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vary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throughout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discharge</a:t>
            </a:r>
            <a:endParaRPr lang="de-DE" altLang="de-DE" sz="13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These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parameters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strongly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affect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PFC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heat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load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lead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excessive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heat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flux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severe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damage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machine</a:t>
            </a:r>
            <a:endParaRPr lang="de-DE" altLang="de-DE" sz="13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influence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especially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large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since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W7-X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shear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machine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field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line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-PFC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incident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angles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shallow</a:t>
            </a:r>
            <a:endParaRPr lang="de-DE" altLang="de-DE" sz="1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3318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Folienbildplatzhalt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6867" name="Notizenplatzhalter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en-US" dirty="0" smtClean="0"/>
              <a:t>An </a:t>
            </a:r>
            <a:r>
              <a:rPr lang="de-DE" altLang="en-US" dirty="0" err="1" smtClean="0"/>
              <a:t>iota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scan</a:t>
            </a:r>
            <a:r>
              <a:rPr lang="de-DE" altLang="en-US" dirty="0" smtClean="0"/>
              <a:t> was </a:t>
            </a:r>
            <a:r>
              <a:rPr lang="de-DE" altLang="en-US" dirty="0" err="1" smtClean="0"/>
              <a:t>carried</a:t>
            </a:r>
            <a:r>
              <a:rPr lang="de-DE" altLang="en-US" dirty="0" smtClean="0"/>
              <a:t> out </a:t>
            </a:r>
            <a:r>
              <a:rPr lang="de-DE" altLang="en-US" dirty="0" err="1" smtClean="0"/>
              <a:t>by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changing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the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planar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coil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current</a:t>
            </a:r>
            <a:r>
              <a:rPr lang="de-DE" altLang="en-US" dirty="0" smtClean="0"/>
              <a:t> IB.</a:t>
            </a:r>
          </a:p>
          <a:p>
            <a:r>
              <a:rPr lang="de-DE" altLang="en-US" dirty="0" err="1" smtClean="0"/>
              <a:t>With</a:t>
            </a:r>
            <a:r>
              <a:rPr lang="de-DE" altLang="en-US" dirty="0" smtClean="0"/>
              <a:t> 6 different </a:t>
            </a:r>
            <a:r>
              <a:rPr lang="de-DE" altLang="en-US" dirty="0" err="1" smtClean="0"/>
              <a:t>configurations</a:t>
            </a:r>
            <a:r>
              <a:rPr lang="de-DE" altLang="en-US" dirty="0" smtClean="0"/>
              <a:t>, </a:t>
            </a:r>
            <a:r>
              <a:rPr lang="de-DE" altLang="en-US" dirty="0" err="1" smtClean="0"/>
              <a:t>we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got</a:t>
            </a:r>
            <a:r>
              <a:rPr lang="de-DE" altLang="en-US" dirty="0" smtClean="0"/>
              <a:t> a total </a:t>
            </a:r>
            <a:r>
              <a:rPr lang="de-DE" altLang="en-US" dirty="0" err="1" smtClean="0"/>
              <a:t>of</a:t>
            </a:r>
            <a:r>
              <a:rPr lang="de-DE" altLang="en-US" dirty="0" smtClean="0"/>
              <a:t> 319 </a:t>
            </a:r>
            <a:r>
              <a:rPr lang="de-DE" altLang="en-US" dirty="0" err="1" smtClean="0"/>
              <a:t>infrared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pictures</a:t>
            </a:r>
            <a:r>
              <a:rPr lang="de-DE" altLang="en-US" dirty="0" smtClean="0"/>
              <a:t>.</a:t>
            </a:r>
          </a:p>
          <a:p>
            <a:r>
              <a:rPr lang="de-DE" altLang="en-US" dirty="0" err="1" smtClean="0"/>
              <a:t>Since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this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is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few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for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the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training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of</a:t>
            </a:r>
            <a:r>
              <a:rPr lang="de-DE" altLang="en-US" dirty="0" smtClean="0"/>
              <a:t> a NN, </a:t>
            </a:r>
            <a:r>
              <a:rPr lang="de-DE" altLang="en-US" dirty="0" err="1" smtClean="0"/>
              <a:t>we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complement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the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infrared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data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set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with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simulations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by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field</a:t>
            </a:r>
            <a:r>
              <a:rPr lang="de-DE" altLang="en-US" dirty="0" smtClean="0"/>
              <a:t>-</a:t>
            </a:r>
            <a:r>
              <a:rPr lang="de-DE" altLang="en-US" dirty="0" err="1" smtClean="0"/>
              <a:t>line</a:t>
            </a:r>
            <a:r>
              <a:rPr lang="de-DE" altLang="en-US" dirty="0" smtClean="0"/>
              <a:t>-diffusion</a:t>
            </a:r>
          </a:p>
        </p:txBody>
      </p:sp>
      <p:sp>
        <p:nvSpPr>
          <p:cNvPr id="36868" name="Foliennummernplatzhalter 3"/>
          <p:cNvSpPr>
            <a:spLocks noGrp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B91D396-A5B4-43BF-9128-7C28681A9F48}" type="slidenum">
              <a:rPr lang="de-DE" altLang="en-US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</a:rPr>
              <a:pPr/>
              <a:t>28</a:t>
            </a:fld>
            <a:endParaRPr lang="de-DE" altLang="en-US" smtClean="0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111819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AA0F5D5-A672-4299-9705-6E3B99B38186}" type="slidenum">
              <a:rPr lang="de-DE" altLang="en-US" sz="1400" smtClean="0">
                <a:ea typeface="Arial Unicode MS" panose="020B0604020202020204" pitchFamily="34" charset="-128"/>
              </a:rPr>
              <a:pPr>
                <a:spcBef>
                  <a:spcPct val="0"/>
                </a:spcBef>
              </a:pPr>
              <a:t>29</a:t>
            </a:fld>
            <a:endParaRPr lang="de-DE" altLang="en-US" sz="1400" smtClean="0">
              <a:ea typeface="Arial Unicode MS" panose="020B0604020202020204" pitchFamily="34" charset="-128"/>
            </a:endParaRPr>
          </a:p>
        </p:txBody>
      </p:sp>
      <p:sp>
        <p:nvSpPr>
          <p:cNvPr id="430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621837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spcBef>
                <a:spcPts val="1417"/>
              </a:spcBef>
              <a:buSzPct val="45000"/>
              <a:buFont typeface="StarSymbol"/>
              <a:buChar char="●"/>
            </a:pPr>
            <a:r>
              <a:rPr lang="de-DE" sz="2800" dirty="0" smtClean="0"/>
              <a:t>Mathematische Perspektive</a:t>
            </a:r>
          </a:p>
          <a:p>
            <a:pPr lvl="0">
              <a:spcBef>
                <a:spcPts val="1417"/>
              </a:spcBef>
              <a:buSzPct val="45000"/>
              <a:buFont typeface="StarSymbol"/>
              <a:buNone/>
            </a:pPr>
            <a:endParaRPr lang="de-DE" sz="2800" dirty="0" smtClean="0"/>
          </a:p>
          <a:p>
            <a:pPr lvl="0">
              <a:spcBef>
                <a:spcPts val="1417"/>
              </a:spcBef>
              <a:buSzPct val="45000"/>
              <a:buFont typeface="StarSymbol"/>
              <a:buChar char="●"/>
            </a:pPr>
            <a:r>
              <a:rPr lang="de-DE" sz="2800" dirty="0" smtClean="0"/>
              <a:t>The </a:t>
            </a:r>
            <a:r>
              <a:rPr lang="de-DE" sz="2800" dirty="0" err="1" smtClean="0"/>
              <a:t>network</a:t>
            </a:r>
            <a:r>
              <a:rPr lang="de-DE" sz="2800" dirty="0" smtClean="0"/>
              <a:t> </a:t>
            </a:r>
            <a:r>
              <a:rPr lang="de-DE" sz="2800" dirty="0" err="1" smtClean="0"/>
              <a:t>is</a:t>
            </a:r>
            <a:r>
              <a:rPr lang="de-DE" sz="2800" dirty="0" smtClean="0"/>
              <a:t> </a:t>
            </a:r>
            <a:r>
              <a:rPr lang="de-DE" sz="2800" dirty="0" err="1" smtClean="0"/>
              <a:t>built</a:t>
            </a:r>
            <a:r>
              <a:rPr lang="de-DE" sz="2800" dirty="0" smtClean="0"/>
              <a:t> </a:t>
            </a:r>
            <a:r>
              <a:rPr lang="de-DE" sz="2800" dirty="0" err="1" smtClean="0"/>
              <a:t>from</a:t>
            </a:r>
            <a:r>
              <a:rPr lang="de-DE" sz="2800" dirty="0" smtClean="0"/>
              <a:t> individual </a:t>
            </a:r>
            <a:r>
              <a:rPr lang="de-DE" sz="2800" dirty="0" err="1" smtClean="0"/>
              <a:t>neurons</a:t>
            </a:r>
            <a:r>
              <a:rPr lang="de-DE" sz="2800" dirty="0" smtClean="0"/>
              <a:t> </a:t>
            </a:r>
            <a:r>
              <a:rPr lang="de-DE" sz="2800" dirty="0" err="1" smtClean="0"/>
              <a:t>who's</a:t>
            </a:r>
            <a:r>
              <a:rPr lang="de-DE" sz="2800" dirty="0" smtClean="0"/>
              <a:t> individual </a:t>
            </a:r>
            <a:r>
              <a:rPr lang="de-DE" sz="2800" dirty="0" err="1" smtClean="0"/>
              <a:t>elements</a:t>
            </a:r>
            <a:r>
              <a:rPr lang="de-DE" sz="2800" dirty="0" smtClean="0"/>
              <a:t> </a:t>
            </a:r>
            <a:r>
              <a:rPr lang="de-DE" sz="2800" dirty="0" err="1" smtClean="0"/>
              <a:t>have</a:t>
            </a:r>
            <a:r>
              <a:rPr lang="de-DE" sz="2800" dirty="0" smtClean="0"/>
              <a:t> </a:t>
            </a:r>
            <a:r>
              <a:rPr lang="de-DE" sz="2800" dirty="0" err="1" smtClean="0"/>
              <a:t>corresponding</a:t>
            </a:r>
            <a:r>
              <a:rPr lang="de-DE" sz="2800" dirty="0" smtClean="0"/>
              <a:t> </a:t>
            </a:r>
            <a:r>
              <a:rPr lang="de-DE" sz="2800" dirty="0" err="1" smtClean="0"/>
              <a:t>counterparts</a:t>
            </a:r>
            <a:r>
              <a:rPr lang="de-DE" sz="2800" dirty="0" smtClean="0"/>
              <a:t> in </a:t>
            </a:r>
            <a:r>
              <a:rPr lang="de-DE" sz="2800" dirty="0" err="1" smtClean="0"/>
              <a:t>the</a:t>
            </a:r>
            <a:r>
              <a:rPr lang="de-DE" sz="2800" dirty="0" smtClean="0"/>
              <a:t> </a:t>
            </a:r>
            <a:r>
              <a:rPr lang="de-DE" sz="2800" dirty="0" err="1" smtClean="0"/>
              <a:t>biological</a:t>
            </a:r>
            <a:r>
              <a:rPr lang="de-DE" sz="2800" dirty="0" smtClean="0"/>
              <a:t> </a:t>
            </a:r>
            <a:r>
              <a:rPr lang="de-DE" sz="2800" dirty="0" err="1" smtClean="0"/>
              <a:t>neurons</a:t>
            </a:r>
            <a:endParaRPr lang="de-DE" sz="2800" dirty="0" smtClean="0"/>
          </a:p>
          <a:p>
            <a:pPr lvl="1">
              <a:spcBef>
                <a:spcPts val="1417"/>
              </a:spcBef>
              <a:buSzPct val="45000"/>
              <a:buFont typeface="StarSymbol"/>
              <a:buChar char="●"/>
            </a:pPr>
            <a:r>
              <a:rPr lang="de-DE" sz="2800" dirty="0" smtClean="0"/>
              <a:t>Inputs x (</a:t>
            </a:r>
            <a:r>
              <a:rPr lang="de-DE" sz="2800" dirty="0" err="1" smtClean="0"/>
              <a:t>potentials</a:t>
            </a:r>
            <a:r>
              <a:rPr lang="de-DE" sz="2800" dirty="0" smtClean="0"/>
              <a:t> at </a:t>
            </a:r>
            <a:r>
              <a:rPr lang="de-DE" sz="2800" dirty="0" err="1" smtClean="0"/>
              <a:t>dendrites</a:t>
            </a:r>
            <a:r>
              <a:rPr lang="de-DE" sz="2800" dirty="0" smtClean="0"/>
              <a:t>)</a:t>
            </a:r>
          </a:p>
          <a:p>
            <a:pPr lvl="1">
              <a:spcBef>
                <a:spcPts val="1417"/>
              </a:spcBef>
              <a:buSzPct val="45000"/>
              <a:buFont typeface="StarSymbol"/>
              <a:buChar char="●"/>
            </a:pPr>
            <a:r>
              <a:rPr lang="de-DE" sz="2800" dirty="0" err="1" smtClean="0"/>
              <a:t>Dampened</a:t>
            </a:r>
            <a:r>
              <a:rPr lang="de-DE" sz="2800" dirty="0" smtClean="0"/>
              <a:t> </a:t>
            </a:r>
            <a:r>
              <a:rPr lang="de-DE" sz="2800" dirty="0" err="1" smtClean="0"/>
              <a:t>or</a:t>
            </a:r>
            <a:r>
              <a:rPr lang="de-DE" sz="2800" dirty="0" smtClean="0"/>
              <a:t> </a:t>
            </a:r>
            <a:r>
              <a:rPr lang="de-DE" sz="2800" dirty="0" err="1" smtClean="0"/>
              <a:t>amplified</a:t>
            </a:r>
            <a:r>
              <a:rPr lang="de-DE" sz="2800" dirty="0" smtClean="0"/>
              <a:t> </a:t>
            </a:r>
            <a:r>
              <a:rPr lang="de-DE" sz="2800" dirty="0" err="1" smtClean="0"/>
              <a:t>by</a:t>
            </a:r>
            <a:r>
              <a:rPr lang="de-DE" sz="2800" dirty="0" smtClean="0"/>
              <a:t> individual </a:t>
            </a:r>
            <a:r>
              <a:rPr lang="de-DE" sz="2800" dirty="0" err="1" smtClean="0"/>
              <a:t>weights</a:t>
            </a:r>
            <a:r>
              <a:rPr lang="de-DE" sz="2800" dirty="0" smtClean="0"/>
              <a:t> w (</a:t>
            </a:r>
            <a:r>
              <a:rPr lang="de-DE" sz="2800" dirty="0" err="1" smtClean="0"/>
              <a:t>length</a:t>
            </a:r>
            <a:r>
              <a:rPr lang="de-DE" sz="2800" dirty="0" smtClean="0"/>
              <a:t> </a:t>
            </a:r>
            <a:r>
              <a:rPr lang="de-DE" sz="2800" dirty="0" err="1" smtClean="0"/>
              <a:t>of</a:t>
            </a:r>
            <a:r>
              <a:rPr lang="de-DE" sz="2800" dirty="0" smtClean="0"/>
              <a:t> </a:t>
            </a:r>
            <a:r>
              <a:rPr lang="de-DE" sz="2800" dirty="0" err="1" smtClean="0"/>
              <a:t>dendrites</a:t>
            </a:r>
            <a:r>
              <a:rPr lang="de-DE" sz="2800" dirty="0" smtClean="0"/>
              <a:t>)</a:t>
            </a:r>
          </a:p>
          <a:p>
            <a:pPr lvl="1">
              <a:spcBef>
                <a:spcPts val="1417"/>
              </a:spcBef>
              <a:buSzPct val="45000"/>
              <a:buFont typeface="StarSymbol"/>
              <a:buChar char="●"/>
            </a:pPr>
            <a:r>
              <a:rPr lang="de-DE" sz="2800" dirty="0" smtClean="0"/>
              <a:t>Are </a:t>
            </a:r>
            <a:r>
              <a:rPr lang="de-DE" sz="2800" dirty="0" err="1" smtClean="0"/>
              <a:t>summed</a:t>
            </a:r>
            <a:r>
              <a:rPr lang="de-DE" sz="2800" dirty="0" smtClean="0"/>
              <a:t> (</a:t>
            </a:r>
            <a:r>
              <a:rPr lang="de-DE" sz="2800" dirty="0" err="1" smtClean="0"/>
              <a:t>signal</a:t>
            </a:r>
            <a:r>
              <a:rPr lang="de-DE" sz="2800" dirty="0" smtClean="0"/>
              <a:t> </a:t>
            </a:r>
            <a:r>
              <a:rPr lang="de-DE" sz="2800" dirty="0" err="1" smtClean="0"/>
              <a:t>supperposition</a:t>
            </a:r>
            <a:r>
              <a:rPr lang="de-DE" sz="2800" dirty="0" smtClean="0"/>
              <a:t> in </a:t>
            </a:r>
            <a:r>
              <a:rPr lang="de-DE" sz="2800" dirty="0" err="1" smtClean="0"/>
              <a:t>the</a:t>
            </a:r>
            <a:r>
              <a:rPr lang="de-DE" sz="2800" dirty="0" smtClean="0"/>
              <a:t> </a:t>
            </a:r>
            <a:r>
              <a:rPr lang="de-DE" sz="2800" dirty="0" err="1" smtClean="0"/>
              <a:t>cell</a:t>
            </a:r>
            <a:r>
              <a:rPr lang="de-DE" sz="2800" dirty="0" smtClean="0"/>
              <a:t> </a:t>
            </a:r>
            <a:r>
              <a:rPr lang="de-DE" sz="2800" dirty="0" err="1" smtClean="0"/>
              <a:t>body</a:t>
            </a:r>
            <a:r>
              <a:rPr lang="de-DE" sz="2800" dirty="0" smtClean="0"/>
              <a:t>)</a:t>
            </a:r>
          </a:p>
          <a:p>
            <a:pPr lvl="1">
              <a:spcBef>
                <a:spcPts val="1417"/>
              </a:spcBef>
              <a:buSzPct val="45000"/>
              <a:buFont typeface="StarSymbol"/>
              <a:buChar char="●"/>
            </a:pPr>
            <a:r>
              <a:rPr lang="de-DE" sz="2800" dirty="0" smtClean="0"/>
              <a:t>Non-</a:t>
            </a:r>
            <a:r>
              <a:rPr lang="de-DE" sz="2800" dirty="0" err="1" smtClean="0"/>
              <a:t>linearly</a:t>
            </a:r>
            <a:r>
              <a:rPr lang="de-DE" sz="2800" dirty="0" smtClean="0"/>
              <a:t> </a:t>
            </a:r>
            <a:r>
              <a:rPr lang="de-DE" sz="2800" dirty="0" err="1" smtClean="0"/>
              <a:t>transformed</a:t>
            </a:r>
            <a:r>
              <a:rPr lang="de-DE" sz="2800" dirty="0" smtClean="0"/>
              <a:t> </a:t>
            </a:r>
            <a:r>
              <a:rPr lang="de-DE" sz="2800" dirty="0" err="1" smtClean="0"/>
              <a:t>by</a:t>
            </a:r>
            <a:r>
              <a:rPr lang="de-DE" sz="2800" dirty="0" smtClean="0"/>
              <a:t> </a:t>
            </a:r>
            <a:r>
              <a:rPr lang="de-DE" sz="2800" dirty="0" err="1" smtClean="0"/>
              <a:t>the</a:t>
            </a:r>
            <a:r>
              <a:rPr lang="de-DE" sz="2800" dirty="0" smtClean="0"/>
              <a:t> </a:t>
            </a:r>
            <a:r>
              <a:rPr lang="de-DE" sz="2800" dirty="0" err="1" smtClean="0"/>
              <a:t>activation</a:t>
            </a:r>
            <a:r>
              <a:rPr lang="de-DE" sz="2800" dirty="0" smtClean="0"/>
              <a:t> </a:t>
            </a:r>
            <a:r>
              <a:rPr lang="de-DE" sz="2800" dirty="0" err="1" smtClean="0"/>
              <a:t>function</a:t>
            </a:r>
            <a:r>
              <a:rPr lang="de-DE" dirty="0" smtClean="0"/>
              <a:t> (</a:t>
            </a:r>
            <a:r>
              <a:rPr lang="de-DE" dirty="0" err="1" smtClean="0">
                <a:latin typeface="LMRoman12-Regular" pitchFamily="18"/>
              </a:rPr>
              <a:t>activation</a:t>
            </a:r>
            <a:r>
              <a:rPr lang="de-DE" dirty="0" smtClean="0">
                <a:latin typeface="LMRoman12-Regular" pitchFamily="18"/>
              </a:rPr>
              <a:t> potential in </a:t>
            </a:r>
            <a:r>
              <a:rPr lang="de-DE" dirty="0" err="1" smtClean="0">
                <a:latin typeface="LMRoman12-Regular" pitchFamily="18"/>
              </a:rPr>
              <a:t>the</a:t>
            </a:r>
            <a:r>
              <a:rPr lang="de-DE" dirty="0" smtClean="0">
                <a:latin typeface="LMRoman12-Regular" pitchFamily="18"/>
              </a:rPr>
              <a:t> </a:t>
            </a:r>
            <a:r>
              <a:rPr lang="de-DE" dirty="0" err="1" smtClean="0">
                <a:latin typeface="LMRoman12-Regular" pitchFamily="18"/>
              </a:rPr>
              <a:t>axon</a:t>
            </a:r>
            <a:r>
              <a:rPr lang="de-DE" dirty="0" smtClean="0">
                <a:latin typeface="LMRoman12-Regular" pitchFamily="18"/>
              </a:rPr>
              <a:t>)</a:t>
            </a:r>
          </a:p>
          <a:p>
            <a:pPr lvl="2">
              <a:spcBef>
                <a:spcPts val="1417"/>
              </a:spcBef>
              <a:buSzPct val="45000"/>
              <a:buFont typeface="StarSymbol"/>
              <a:buChar char="●"/>
            </a:pPr>
            <a:endParaRPr lang="de-DE" dirty="0" smtClean="0">
              <a:latin typeface="LMRoman12-Regular" pitchFamily="18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46895-DAEF-47E5-8529-7A3EBD8431C8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9562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0BB8197-AFC8-4D07-8EFA-F359AEC2A67F}" type="slidenum">
              <a:rPr lang="en-US" altLang="de-DE" sz="1300" smtClean="0"/>
              <a:pPr>
                <a:spcBef>
                  <a:spcPct val="0"/>
                </a:spcBef>
              </a:pPr>
              <a:t>4</a:t>
            </a:fld>
            <a:endParaRPr lang="en-US" altLang="de-DE" sz="1300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There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multiple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ways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infere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such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overloads</a:t>
            </a:r>
            <a:endParaRPr lang="de-DE" altLang="de-DE" sz="13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introduced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coils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actuators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counter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plasma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dynamic</a:t>
            </a:r>
            <a:endParaRPr lang="de-DE" altLang="de-DE" sz="13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Also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manipulaiton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heating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fueling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including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drive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de-DE" altLang="de-DE" sz="13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3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endParaRPr lang="de-DE" altLang="de-DE" sz="13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 smtClean="0"/>
              <a:t>Sensors are potentially any diagnostics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 smtClean="0"/>
              <a:t>In the </a:t>
            </a:r>
            <a:r>
              <a:rPr lang="en-US" sz="1400" b="1" dirty="0" smtClean="0"/>
              <a:t>language of control</a:t>
            </a:r>
            <a:r>
              <a:rPr lang="en-US" sz="1400" b="1" baseline="0" dirty="0" smtClean="0"/>
              <a:t> theory</a:t>
            </a:r>
            <a:r>
              <a:rPr lang="en-US" sz="1400" baseline="0" dirty="0" smtClean="0"/>
              <a:t> these can be grouped as Targets, Actuators, and Sensors</a:t>
            </a:r>
            <a:endParaRPr lang="en-US" sz="1400" dirty="0" smtClean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de-DE" altLang="de-DE" sz="1300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559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izenplatzhalt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lvl="1"/>
                <a:r>
                  <a:rPr lang="de-DE" noProof="0" dirty="0" smtClean="0"/>
                  <a:t>Bilder fehlen</a:t>
                </a:r>
              </a:p>
              <a:p>
                <a:pPr lvl="1"/>
                <a:r>
                  <a:rPr lang="de-DE" noProof="0" dirty="0" err="1" smtClean="0"/>
                  <a:t>Emphasis</a:t>
                </a:r>
                <a:r>
                  <a:rPr lang="de-DE" baseline="0" noProof="0" dirty="0" smtClean="0"/>
                  <a:t> auf dritter Achse erklären</a:t>
                </a:r>
              </a:p>
              <a:p>
                <a:pPr lvl="1"/>
                <a:r>
                  <a:rPr lang="de-DE" baseline="0" noProof="0" dirty="0" smtClean="0"/>
                  <a:t>Bild von </a:t>
                </a:r>
                <a:r>
                  <a:rPr lang="de-DE" baseline="0" noProof="0" dirty="0" err="1" smtClean="0"/>
                  <a:t>sweepspulen</a:t>
                </a:r>
                <a:endParaRPr lang="de-DE" baseline="0" noProof="0" dirty="0" smtClean="0"/>
              </a:p>
              <a:p>
                <a:pPr lvl="1"/>
                <a:r>
                  <a:rPr lang="de-DE" baseline="0" noProof="0" dirty="0" smtClean="0"/>
                  <a:t>Formel weglassen</a:t>
                </a:r>
              </a:p>
              <a:p>
                <a:pPr lvl="1"/>
                <a:r>
                  <a:rPr lang="de-DE" baseline="0" noProof="0" dirty="0" smtClean="0"/>
                  <a:t>Scenario für Kontrolle, Bild RL!!!</a:t>
                </a:r>
                <a:endParaRPr lang="de-DE" noProof="0" dirty="0" smtClean="0"/>
              </a:p>
              <a:p>
                <a:pPr lvl="1"/>
                <a:endParaRPr lang="de-DE" noProof="0" dirty="0" smtClean="0"/>
              </a:p>
              <a:p>
                <a:pPr lvl="1"/>
                <a:r>
                  <a:rPr lang="de-DE" noProof="0" dirty="0" smtClean="0"/>
                  <a:t>This </a:t>
                </a:r>
                <a:r>
                  <a:rPr lang="de-DE" noProof="0" dirty="0" err="1" smtClean="0"/>
                  <a:t>is</a:t>
                </a:r>
                <a:r>
                  <a:rPr lang="de-DE" baseline="0" noProof="0" dirty="0" smtClean="0"/>
                  <a:t> </a:t>
                </a:r>
                <a:r>
                  <a:rPr lang="de-DE" baseline="0" noProof="0" dirty="0" err="1" smtClean="0"/>
                  <a:t>one</a:t>
                </a:r>
                <a:r>
                  <a:rPr lang="de-DE" baseline="0" noProof="0" dirty="0" smtClean="0"/>
                  <a:t> </a:t>
                </a:r>
                <a:r>
                  <a:rPr lang="de-DE" baseline="0" noProof="0" dirty="0" err="1" smtClean="0"/>
                  <a:t>instance</a:t>
                </a:r>
                <a:r>
                  <a:rPr lang="de-DE" baseline="0" noProof="0" dirty="0" smtClean="0"/>
                  <a:t> </a:t>
                </a:r>
                <a:r>
                  <a:rPr lang="de-DE" baseline="0" noProof="0" dirty="0" err="1" smtClean="0"/>
                  <a:t>of</a:t>
                </a:r>
                <a:r>
                  <a:rPr lang="de-DE" baseline="0" noProof="0" dirty="0" smtClean="0"/>
                  <a:t> </a:t>
                </a:r>
                <a:r>
                  <a:rPr lang="de-DE" baseline="0" noProof="0" dirty="0" err="1" smtClean="0"/>
                  <a:t>rather</a:t>
                </a:r>
                <a:r>
                  <a:rPr lang="de-DE" baseline="0" noProof="0" dirty="0" smtClean="0"/>
                  <a:t> </a:t>
                </a:r>
                <a:r>
                  <a:rPr lang="de-DE" baseline="0" noProof="0" dirty="0" err="1" smtClean="0"/>
                  <a:t>manual</a:t>
                </a:r>
                <a:r>
                  <a:rPr lang="de-DE" baseline="0" noProof="0" dirty="0" smtClean="0"/>
                  <a:t> </a:t>
                </a:r>
                <a:r>
                  <a:rPr lang="de-DE" baseline="0" noProof="0" dirty="0" err="1" smtClean="0"/>
                  <a:t>control</a:t>
                </a:r>
                <a:endParaRPr lang="de-DE" baseline="0" noProof="0" dirty="0" smtClean="0"/>
              </a:p>
              <a:p>
                <a:pPr lvl="1"/>
                <a:r>
                  <a:rPr lang="de-DE" baseline="0" noProof="0" dirty="0" smtClean="0"/>
                  <a:t>=&gt; RL </a:t>
                </a:r>
                <a:r>
                  <a:rPr lang="de-DE" baseline="0" noProof="0" dirty="0" err="1" smtClean="0"/>
                  <a:t>for</a:t>
                </a:r>
                <a:r>
                  <a:rPr lang="de-DE" baseline="0" noProof="0" dirty="0" smtClean="0"/>
                  <a:t> </a:t>
                </a:r>
                <a:r>
                  <a:rPr lang="de-DE" baseline="0" noProof="0" dirty="0" err="1" smtClean="0"/>
                  <a:t>automation</a:t>
                </a:r>
                <a:endParaRPr lang="en-US" noProof="0" dirty="0" smtClean="0"/>
              </a:p>
              <a:p>
                <a:pPr lvl="1"/>
                <a:endParaRPr lang="en-US" noProof="0" dirty="0" smtClean="0"/>
              </a:p>
              <a:p>
                <a:pPr lvl="1"/>
                <a:r>
                  <a:rPr lang="en-US" noProof="0" dirty="0" smtClean="0"/>
                  <a:t>Avoiding transient PFC overloads by tuning </a:t>
                </a:r>
                <a14:m>
                  <m:oMath xmlns:m="http://schemas.openxmlformats.org/officeDocument/2006/math">
                    <m:r>
                      <a:rPr lang="en-US" i="1" noProof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noProof="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noProof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i="0" noProof="0" smtClean="0">
                            <a:latin typeface="Cambria Math" panose="02040503050406030204" pitchFamily="18" charset="0"/>
                          </a:rPr>
                          <m:t>heat</m:t>
                        </m:r>
                      </m:sub>
                    </m:sSub>
                  </m:oMath>
                </a14:m>
                <a:endParaRPr lang="en-US" noProof="0" dirty="0"/>
              </a:p>
              <a:p>
                <a:pPr lvl="1"/>
                <a:r>
                  <a:rPr lang="en-US" noProof="0" dirty="0" smtClean="0"/>
                  <a:t>Baffle </a:t>
                </a:r>
                <a:r>
                  <a:rPr lang="en-US" noProof="0" dirty="0"/>
                  <a:t>and heat shield overload examinations for identifying critical </a:t>
                </a:r>
                <a:r>
                  <a:rPr lang="en-US" noProof="0" dirty="0" smtClean="0"/>
                  <a:t>baffle </a:t>
                </a:r>
                <a:r>
                  <a:rPr lang="en-US" noProof="0" dirty="0"/>
                  <a:t>tiles for safety relevant thermo-couple installation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noProof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i="0" noProof="0" smtClean="0">
                            <a:latin typeface="Cambria Math" panose="02040503050406030204" pitchFamily="18" charset="0"/>
                          </a:rPr>
                          <m:t>conv</m:t>
                        </m:r>
                      </m:sub>
                    </m:sSub>
                  </m:oMath>
                </a14:m>
                <a:r>
                  <a:rPr lang="en-US" noProof="0" dirty="0"/>
                  <a:t> 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noProof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i="0" noProof="0" smtClean="0">
                            <a:latin typeface="Cambria Math" panose="02040503050406030204" pitchFamily="18" charset="0"/>
                          </a:rPr>
                          <m:t>rad</m:t>
                        </m:r>
                      </m:sub>
                    </m:sSub>
                  </m:oMath>
                </a14:m>
                <a:r>
                  <a:rPr lang="en-US" noProof="0" dirty="0"/>
                  <a:t> FLD + LOWENDEL</a:t>
                </a:r>
                <a:r>
                  <a:rPr lang="en-US" noProof="0" dirty="0" smtClean="0"/>
                  <a:t>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izenplatzhalt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lvl="1"/>
                <a:r>
                  <a:rPr lang="de-DE" noProof="0" dirty="0" smtClean="0"/>
                  <a:t>This </a:t>
                </a:r>
                <a:r>
                  <a:rPr lang="de-DE" noProof="0" dirty="0" err="1" smtClean="0"/>
                  <a:t>is</a:t>
                </a:r>
                <a:r>
                  <a:rPr lang="de-DE" baseline="0" noProof="0" dirty="0" smtClean="0"/>
                  <a:t> </a:t>
                </a:r>
                <a:r>
                  <a:rPr lang="de-DE" baseline="0" noProof="0" dirty="0" err="1" smtClean="0"/>
                  <a:t>one</a:t>
                </a:r>
                <a:r>
                  <a:rPr lang="de-DE" baseline="0" noProof="0" dirty="0" smtClean="0"/>
                  <a:t> </a:t>
                </a:r>
                <a:r>
                  <a:rPr lang="de-DE" baseline="0" noProof="0" dirty="0" err="1" smtClean="0"/>
                  <a:t>instance</a:t>
                </a:r>
                <a:r>
                  <a:rPr lang="de-DE" baseline="0" noProof="0" dirty="0" smtClean="0"/>
                  <a:t> </a:t>
                </a:r>
                <a:r>
                  <a:rPr lang="de-DE" baseline="0" noProof="0" dirty="0" err="1" smtClean="0"/>
                  <a:t>of</a:t>
                </a:r>
                <a:r>
                  <a:rPr lang="de-DE" baseline="0" noProof="0" dirty="0" smtClean="0"/>
                  <a:t> </a:t>
                </a:r>
                <a:r>
                  <a:rPr lang="de-DE" baseline="0" noProof="0" dirty="0" err="1" smtClean="0"/>
                  <a:t>rather</a:t>
                </a:r>
                <a:r>
                  <a:rPr lang="de-DE" baseline="0" noProof="0" dirty="0" smtClean="0"/>
                  <a:t> </a:t>
                </a:r>
                <a:r>
                  <a:rPr lang="de-DE" baseline="0" noProof="0" dirty="0" err="1" smtClean="0"/>
                  <a:t>manual</a:t>
                </a:r>
                <a:r>
                  <a:rPr lang="de-DE" baseline="0" noProof="0" dirty="0" smtClean="0"/>
                  <a:t> </a:t>
                </a:r>
                <a:r>
                  <a:rPr lang="de-DE" baseline="0" noProof="0" dirty="0" err="1" smtClean="0"/>
                  <a:t>control</a:t>
                </a:r>
                <a:endParaRPr lang="de-DE" baseline="0" noProof="0" dirty="0" smtClean="0"/>
              </a:p>
              <a:p>
                <a:pPr lvl="1"/>
                <a:r>
                  <a:rPr lang="de-DE" baseline="0" noProof="0" dirty="0" smtClean="0"/>
                  <a:t>=&gt; RL </a:t>
                </a:r>
                <a:r>
                  <a:rPr lang="de-DE" baseline="0" noProof="0" dirty="0" err="1" smtClean="0"/>
                  <a:t>for</a:t>
                </a:r>
                <a:r>
                  <a:rPr lang="de-DE" baseline="0" noProof="0" dirty="0" smtClean="0"/>
                  <a:t> </a:t>
                </a:r>
                <a:r>
                  <a:rPr lang="de-DE" baseline="0" noProof="0" dirty="0" err="1" smtClean="0"/>
                  <a:t>automation</a:t>
                </a:r>
                <a:endParaRPr lang="en-US" noProof="0" dirty="0" smtClean="0"/>
              </a:p>
              <a:p>
                <a:pPr lvl="1"/>
                <a:endParaRPr lang="en-US" noProof="0" dirty="0" smtClean="0"/>
              </a:p>
              <a:p>
                <a:pPr lvl="1"/>
                <a:r>
                  <a:rPr lang="en-US" noProof="0" dirty="0" smtClean="0"/>
                  <a:t>Avoiding transient PFC overloads by tuning </a:t>
                </a:r>
                <a:r>
                  <a:rPr lang="en-US" i="0" noProof="0" smtClean="0">
                    <a:latin typeface="Cambria Math" panose="02040503050406030204" pitchFamily="18" charset="0"/>
                  </a:rPr>
                  <a:t>𝑛</a:t>
                </a:r>
                <a:r>
                  <a:rPr lang="en-US" noProof="0" dirty="0"/>
                  <a:t> and </a:t>
                </a:r>
                <a:r>
                  <a:rPr lang="en-US" i="0" noProof="0" smtClean="0">
                    <a:latin typeface="Cambria Math" panose="02040503050406030204" pitchFamily="18" charset="0"/>
                  </a:rPr>
                  <a:t>𝑃_heat</a:t>
                </a:r>
                <a:endParaRPr lang="en-US" noProof="0" dirty="0"/>
              </a:p>
              <a:p>
                <a:pPr lvl="1"/>
                <a:r>
                  <a:rPr lang="en-US" noProof="0" dirty="0" smtClean="0"/>
                  <a:t>Baffle </a:t>
                </a:r>
                <a:r>
                  <a:rPr lang="en-US" noProof="0" dirty="0"/>
                  <a:t>and heat shield overload examinations for identifying critical </a:t>
                </a:r>
                <a:r>
                  <a:rPr lang="en-US" noProof="0" dirty="0" smtClean="0"/>
                  <a:t>baffle </a:t>
                </a:r>
                <a:r>
                  <a:rPr lang="en-US" noProof="0" dirty="0"/>
                  <a:t>tiles for safety relevant thermo-couple installation (</a:t>
                </a:r>
                <a:r>
                  <a:rPr lang="en-US" i="0" noProof="0" smtClean="0">
                    <a:latin typeface="Cambria Math" panose="02040503050406030204" pitchFamily="18" charset="0"/>
                  </a:rPr>
                  <a:t>𝑃_conv</a:t>
                </a:r>
                <a:r>
                  <a:rPr lang="en-US" noProof="0" dirty="0"/>
                  <a:t> &amp; </a:t>
                </a:r>
                <a:r>
                  <a:rPr lang="en-US" i="0" noProof="0" smtClean="0">
                    <a:latin typeface="Cambria Math" panose="02040503050406030204" pitchFamily="18" charset="0"/>
                  </a:rPr>
                  <a:t>𝑃_rad</a:t>
                </a:r>
                <a:r>
                  <a:rPr lang="en-US" noProof="0" dirty="0"/>
                  <a:t> FLD + LOWENDEL</a:t>
                </a:r>
                <a:r>
                  <a:rPr lang="en-US" noProof="0" dirty="0" smtClean="0"/>
                  <a:t>)</a:t>
                </a:r>
              </a:p>
              <a:p>
                <a:endParaRPr lang="en-US" dirty="0"/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46895-DAEF-47E5-8529-7A3EBD8431C8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2178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which control method should be chosen?</a:t>
            </a:r>
          </a:p>
          <a:p>
            <a:r>
              <a:rPr lang="en-US" dirty="0" smtClean="0"/>
              <a:t>For</a:t>
            </a:r>
            <a:r>
              <a:rPr lang="en-US" baseline="0" dirty="0" smtClean="0"/>
              <a:t> this we must first </a:t>
            </a:r>
            <a:r>
              <a:rPr lang="en-US" b="1" baseline="0" dirty="0" smtClean="0"/>
              <a:t>characterize our system</a:t>
            </a:r>
            <a:r>
              <a:rPr lang="en-US" baseline="0" dirty="0" smtClean="0"/>
              <a:t> which is </a:t>
            </a:r>
          </a:p>
          <a:p>
            <a:r>
              <a:rPr lang="en-US" b="1" baseline="0" dirty="0" smtClean="0"/>
              <a:t>Chaotic</a:t>
            </a:r>
            <a:r>
              <a:rPr lang="en-US" baseline="0" dirty="0" smtClean="0"/>
              <a:t>, </a:t>
            </a:r>
            <a:r>
              <a:rPr lang="en-US" b="1" baseline="0" dirty="0" smtClean="0"/>
              <a:t>complex</a:t>
            </a:r>
            <a:r>
              <a:rPr lang="en-US" baseline="0" dirty="0" smtClean="0"/>
              <a:t>, </a:t>
            </a:r>
            <a:r>
              <a:rPr lang="en-US" b="1" baseline="0" dirty="0" smtClean="0"/>
              <a:t>non-linear</a:t>
            </a:r>
            <a:r>
              <a:rPr lang="en-US" baseline="0" dirty="0" smtClean="0"/>
              <a:t> and </a:t>
            </a:r>
            <a:r>
              <a:rPr lang="en-US" b="1" baseline="0" dirty="0" smtClean="0"/>
              <a:t>not predictable to the fine detail</a:t>
            </a:r>
          </a:p>
          <a:p>
            <a:r>
              <a:rPr lang="en-US" b="0" baseline="0" dirty="0" smtClean="0"/>
              <a:t>As introduced before we have many control targets and some of these targets are interdependent</a:t>
            </a:r>
          </a:p>
          <a:p>
            <a:r>
              <a:rPr lang="en-US" b="1" dirty="0" smtClean="0"/>
              <a:t>In this setting reinforcement learning is</a:t>
            </a:r>
            <a:r>
              <a:rPr lang="en-US" b="1" baseline="0" dirty="0" smtClean="0"/>
              <a:t> the right choice</a:t>
            </a:r>
            <a:r>
              <a:rPr lang="en-US" b="0" baseline="0" dirty="0" smtClean="0"/>
              <a:t>.</a:t>
            </a:r>
            <a:endParaRPr lang="en-US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46895-DAEF-47E5-8529-7A3EBD8431C8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5642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Reinforcement Learning is a</a:t>
            </a:r>
            <a:r>
              <a:rPr lang="en-US" baseline="0" dirty="0" smtClean="0"/>
              <a:t> learning scheme which is similar to natural learning behavior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controller is called agent which is</a:t>
            </a:r>
            <a:r>
              <a:rPr lang="en-US" baseline="0" dirty="0" smtClean="0"/>
              <a:t> an algorithm which observes the state </a:t>
            </a:r>
            <a:r>
              <a:rPr lang="en-US" baseline="0" dirty="0" err="1" smtClean="0"/>
              <a:t>s_t</a:t>
            </a:r>
            <a:r>
              <a:rPr lang="en-US" baseline="0" dirty="0" smtClean="0"/>
              <a:t> and learns to choose an action </a:t>
            </a:r>
            <a:r>
              <a:rPr lang="en-US" baseline="0" dirty="0" err="1" smtClean="0"/>
              <a:t>a_t</a:t>
            </a:r>
            <a:r>
              <a:rPr lang="en-US" baseline="0" dirty="0" smtClean="0"/>
              <a:t> to maximize the cumulative reward </a:t>
            </a:r>
            <a:r>
              <a:rPr lang="en-US" baseline="0" dirty="0" err="1" smtClean="0"/>
              <a:t>r_t</a:t>
            </a:r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 huge breakthrough was the approximation of the cumulative reward by a recursive update rule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optimal action</a:t>
            </a:r>
            <a:r>
              <a:rPr lang="en-US" baseline="0" dirty="0" smtClean="0"/>
              <a:t> given an actual state is then given by the </a:t>
            </a:r>
            <a:r>
              <a:rPr lang="en-US" baseline="0" dirty="0" err="1" smtClean="0"/>
              <a:t>argmax</a:t>
            </a:r>
            <a:r>
              <a:rPr lang="en-US" baseline="0" dirty="0" smtClean="0"/>
              <a:t> of Q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 problem is now, that the state set is usually not finite and Q which is a table of dimension s cross a becomes infinite and must be approximated by a function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Here the breakthrough was to use NNs which we introduce in the following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46895-DAEF-47E5-8529-7A3EBD8431C8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63304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put RL in the</a:t>
            </a:r>
            <a:r>
              <a:rPr lang="en-US" baseline="0" dirty="0" smtClean="0"/>
              <a:t> context of W7-X</a:t>
            </a:r>
          </a:p>
          <a:p>
            <a:r>
              <a:rPr lang="en-US" baseline="0" dirty="0" smtClean="0"/>
              <a:t>Actuators and Rewards were introduced beforehand</a:t>
            </a:r>
          </a:p>
          <a:p>
            <a:r>
              <a:rPr lang="en-US" baseline="0" dirty="0" smtClean="0"/>
              <a:t>As sensors basically every diagnostic can be added.</a:t>
            </a:r>
          </a:p>
          <a:p>
            <a:r>
              <a:rPr lang="en-US" baseline="0" dirty="0" smtClean="0"/>
              <a:t>However, if you directly use the low level sensor outputs as state description your state-action space becomes very large and your RL Agent will be very data-inefficient.</a:t>
            </a:r>
          </a:p>
          <a:p>
            <a:r>
              <a:rPr lang="en-US" baseline="0" dirty="0" smtClean="0"/>
              <a:t>Because of that I introduce the interpreter which will build a high-level state from the diagnostics input beforehand.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46895-DAEF-47E5-8529-7A3EBD8431C8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3321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CNN = </a:t>
            </a:r>
            <a:r>
              <a:rPr lang="it-IT" dirty="0" err="1"/>
              <a:t>Convolutional</a:t>
            </a:r>
            <a:r>
              <a:rPr lang="it-IT" dirty="0"/>
              <a:t> </a:t>
            </a:r>
            <a:r>
              <a:rPr lang="it-IT" dirty="0" err="1"/>
              <a:t>Neural</a:t>
            </a:r>
            <a:r>
              <a:rPr lang="it-IT" dirty="0"/>
              <a:t> Network</a:t>
            </a:r>
          </a:p>
          <a:p>
            <a:r>
              <a:rPr lang="it-IT" dirty="0"/>
              <a:t>The CNN takes </a:t>
            </a:r>
            <a:r>
              <a:rPr lang="it-IT" dirty="0" err="1"/>
              <a:t>as</a:t>
            </a:r>
            <a:r>
              <a:rPr lang="it-IT" dirty="0"/>
              <a:t> input the strike line image (the </a:t>
            </a:r>
            <a:r>
              <a:rPr lang="it-IT" dirty="0" err="1"/>
              <a:t>heatflux</a:t>
            </a:r>
            <a:r>
              <a:rPr lang="it-IT" dirty="0"/>
              <a:t> image </a:t>
            </a:r>
            <a:r>
              <a:rPr lang="it-IT" dirty="0" err="1"/>
              <a:t>calculated</a:t>
            </a:r>
            <a:r>
              <a:rPr lang="it-IT" dirty="0"/>
              <a:t> from AEF10 IR camera) and the </a:t>
            </a:r>
            <a:r>
              <a:rPr lang="it-IT" dirty="0" err="1"/>
              <a:t>toroidal</a:t>
            </a:r>
            <a:r>
              <a:rPr lang="it-IT" dirty="0"/>
              <a:t> </a:t>
            </a:r>
            <a:r>
              <a:rPr lang="it-IT" dirty="0" err="1"/>
              <a:t>current</a:t>
            </a:r>
            <a:r>
              <a:rPr lang="it-IT" dirty="0"/>
              <a:t> from the </a:t>
            </a:r>
            <a:r>
              <a:rPr lang="it-IT" dirty="0" err="1"/>
              <a:t>Rogowski</a:t>
            </a:r>
            <a:r>
              <a:rPr lang="it-IT" dirty="0"/>
              <a:t> coils, and makes a </a:t>
            </a:r>
            <a:r>
              <a:rPr lang="it-IT" dirty="0" err="1"/>
              <a:t>regression</a:t>
            </a:r>
            <a:r>
              <a:rPr lang="it-IT" dirty="0"/>
              <a:t> in </a:t>
            </a:r>
            <a:r>
              <a:rPr lang="it-IT" dirty="0" err="1"/>
              <a:t>order</a:t>
            </a:r>
            <a:r>
              <a:rPr lang="it-IT" dirty="0"/>
              <a:t> to </a:t>
            </a:r>
            <a:r>
              <a:rPr lang="it-IT" dirty="0" err="1"/>
              <a:t>infer</a:t>
            </a:r>
            <a:r>
              <a:rPr lang="it-IT" dirty="0"/>
              <a:t> the control coil </a:t>
            </a:r>
            <a:r>
              <a:rPr lang="it-IT" dirty="0" err="1"/>
              <a:t>currents</a:t>
            </a:r>
            <a:r>
              <a:rPr lang="it-IT" dirty="0"/>
              <a:t>.</a:t>
            </a:r>
          </a:p>
          <a:p>
            <a:r>
              <a:rPr lang="it-IT" dirty="0"/>
              <a:t>On the </a:t>
            </a:r>
            <a:r>
              <a:rPr lang="it-IT" dirty="0" err="1"/>
              <a:t>right</a:t>
            </a:r>
            <a:r>
              <a:rPr lang="it-IT" dirty="0"/>
              <a:t> side plots, the </a:t>
            </a:r>
            <a:r>
              <a:rPr lang="it-IT" dirty="0" err="1"/>
              <a:t>temporal</a:t>
            </a:r>
            <a:r>
              <a:rPr lang="it-IT" dirty="0"/>
              <a:t> </a:t>
            </a:r>
            <a:r>
              <a:rPr lang="it-IT" dirty="0" err="1"/>
              <a:t>evolution</a:t>
            </a:r>
            <a:r>
              <a:rPr lang="it-IT" dirty="0"/>
              <a:t> of the target (in blue) and output (in red) control coil </a:t>
            </a:r>
            <a:r>
              <a:rPr lang="it-IT" dirty="0" err="1"/>
              <a:t>currents</a:t>
            </a:r>
            <a:r>
              <a:rPr lang="it-IT" dirty="0"/>
              <a:t> </a:t>
            </a:r>
            <a:r>
              <a:rPr lang="it-IT" dirty="0" err="1"/>
              <a:t>superimposed</a:t>
            </a:r>
            <a:r>
              <a:rPr lang="it-IT" dirty="0"/>
              <a:t>. The </a:t>
            </a:r>
            <a:r>
              <a:rPr lang="it-IT" dirty="0" err="1"/>
              <a:t>six</a:t>
            </a:r>
            <a:r>
              <a:rPr lang="it-IT" dirty="0"/>
              <a:t> </a:t>
            </a:r>
            <a:r>
              <a:rPr lang="it-IT" dirty="0" err="1"/>
              <a:t>experiments</a:t>
            </a:r>
            <a:r>
              <a:rPr lang="it-IT" dirty="0"/>
              <a:t> (from OP1.2b), </a:t>
            </a:r>
            <a:r>
              <a:rPr lang="it-IT" dirty="0" err="1"/>
              <a:t>concatenated</a:t>
            </a:r>
            <a:r>
              <a:rPr lang="it-IT" dirty="0"/>
              <a:t> on the x-</a:t>
            </a:r>
            <a:r>
              <a:rPr lang="it-IT" dirty="0" err="1"/>
              <a:t>axis</a:t>
            </a:r>
            <a:r>
              <a:rPr lang="it-IT" dirty="0"/>
              <a:t>, are </a:t>
            </a:r>
            <a:r>
              <a:rPr lang="it-IT" dirty="0" err="1"/>
              <a:t>separated</a:t>
            </a:r>
            <a:r>
              <a:rPr lang="it-IT" dirty="0"/>
              <a:t> by black </a:t>
            </a:r>
            <a:r>
              <a:rPr lang="it-IT" dirty="0" err="1"/>
              <a:t>dashed</a:t>
            </a:r>
            <a:r>
              <a:rPr lang="it-IT" dirty="0"/>
              <a:t> </a:t>
            </a:r>
            <a:r>
              <a:rPr lang="it-IT" dirty="0" err="1"/>
              <a:t>vertical</a:t>
            </a:r>
            <a:r>
              <a:rPr lang="it-IT" dirty="0"/>
              <a:t> lines.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6DD6C-B679-4135-8C0B-AF775C91BCDD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06958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3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000" b="0" strike="noStrike" spc="-1" dirty="0" smtClean="0">
                <a:latin typeface="Nimbus Sans"/>
              </a:rPr>
              <a:t>TODO:</a:t>
            </a:r>
            <a:r>
              <a:rPr lang="en-US" sz="2000" b="0" strike="noStrike" spc="-1" baseline="0" dirty="0" smtClean="0">
                <a:latin typeface="Nimbus Sans"/>
              </a:rPr>
              <a:t> Add connection slide</a:t>
            </a:r>
            <a:endParaRPr lang="en-US" sz="2000" b="0" strike="noStrike" spc="-1" dirty="0">
              <a:latin typeface="Nimbus Sans"/>
            </a:endParaRPr>
          </a:p>
        </p:txBody>
      </p:sp>
      <p:sp>
        <p:nvSpPr>
          <p:cNvPr id="33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534DF121-AC3E-4A35-8EB4-35D862914657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21</a:t>
            </a:fld>
            <a:endParaRPr lang="en-US" sz="1200" b="0" strike="noStrike" spc="-1">
              <a:latin typeface="Nimbus Roman"/>
            </a:endParaRPr>
          </a:p>
        </p:txBody>
      </p:sp>
    </p:spTree>
    <p:extLst>
      <p:ext uri="{BB962C8B-B14F-4D97-AF65-F5344CB8AC3E}">
        <p14:creationId xmlns:p14="http://schemas.microsoft.com/office/powerpoint/2010/main" val="28359054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4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sz="2000" b="0" strike="noStrike" spc="-1">
              <a:latin typeface="Nimbus Sans"/>
            </a:endParaRPr>
          </a:p>
        </p:txBody>
      </p:sp>
      <p:sp>
        <p:nvSpPr>
          <p:cNvPr id="341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7E60D81A-C8A8-4CEF-B697-6E88821D5F4C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22</a:t>
            </a:fld>
            <a:endParaRPr lang="en-US" sz="1200" b="0" strike="noStrike" spc="-1">
              <a:latin typeface="Nimbus Roman"/>
            </a:endParaRPr>
          </a:p>
        </p:txBody>
      </p:sp>
    </p:spTree>
    <p:extLst>
      <p:ext uri="{BB962C8B-B14F-4D97-AF65-F5344CB8AC3E}">
        <p14:creationId xmlns:p14="http://schemas.microsoft.com/office/powerpoint/2010/main" val="1489291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jpeg"/><Relationship Id="rId5" Type="http://schemas.openxmlformats.org/officeDocument/2006/relationships/image" Target="../media/image8.png"/><Relationship Id="rId4" Type="http://schemas.openxmlformats.org/officeDocument/2006/relationships/image" Target="../media/image14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479425" y="188639"/>
            <a:ext cx="9502775" cy="640303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>
              <a:defRPr sz="3200" b="1">
                <a:solidFill>
                  <a:schemeClr val="accent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cxnSp>
        <p:nvCxnSpPr>
          <p:cNvPr id="15" name="Gerader Verbinder 10"/>
          <p:cNvCxnSpPr/>
          <p:nvPr userDrawn="1"/>
        </p:nvCxnSpPr>
        <p:spPr bwMode="auto">
          <a:xfrm>
            <a:off x="479425" y="909768"/>
            <a:ext cx="1123314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Datumsplatzhalt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28.11.2019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Daniel Böckenhoff - Initial Meeting for NEISS Workpackage 2 – Long Term Objective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4" name="Inhaltsplatzhalter 2"/>
          <p:cNvSpPr>
            <a:spLocks noGrp="1"/>
          </p:cNvSpPr>
          <p:nvPr>
            <p:ph idx="1"/>
          </p:nvPr>
        </p:nvSpPr>
        <p:spPr>
          <a:xfrm>
            <a:off x="479780" y="1096930"/>
            <a:ext cx="11232438" cy="5104490"/>
          </a:xfrm>
          <a:prstGeom prst="rect">
            <a:avLst/>
          </a:prstGeom>
        </p:spPr>
        <p:txBody>
          <a:bodyPr/>
          <a:lstStyle>
            <a:lvl1pPr>
              <a:defRPr lang="de-DE" sz="24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z="2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5pPr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191525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8" pos="737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7-X w/ acknowledg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ieren 15"/>
          <p:cNvGrpSpPr/>
          <p:nvPr userDrawn="1"/>
        </p:nvGrpSpPr>
        <p:grpSpPr>
          <a:xfrm>
            <a:off x="909327" y="4826307"/>
            <a:ext cx="10071962" cy="860506"/>
            <a:chOff x="909327" y="3368453"/>
            <a:chExt cx="10071962" cy="860506"/>
          </a:xfrm>
        </p:grpSpPr>
        <p:grpSp>
          <p:nvGrpSpPr>
            <p:cNvPr id="17" name="Gruppierung 14"/>
            <p:cNvGrpSpPr/>
            <p:nvPr userDrawn="1"/>
          </p:nvGrpSpPr>
          <p:grpSpPr>
            <a:xfrm>
              <a:off x="909327" y="3368453"/>
              <a:ext cx="5551339" cy="743526"/>
              <a:chOff x="908778" y="5284515"/>
              <a:chExt cx="5551339" cy="743526"/>
            </a:xfrm>
          </p:grpSpPr>
          <p:pic>
            <p:nvPicPr>
              <p:cNvPr id="22" name="Picture 11"/>
              <p:cNvPicPr>
                <a:picLocks noChangeAspect="1" noChangeArrowheads="1"/>
              </p:cNvPicPr>
              <p:nvPr userDrawn="1"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730785" y="5284515"/>
                <a:ext cx="729332" cy="743526"/>
              </a:xfrm>
              <a:prstGeom prst="rect">
                <a:avLst/>
              </a:prstGeom>
              <a:noFill/>
            </p:spPr>
          </p:pic>
          <p:pic>
            <p:nvPicPr>
              <p:cNvPr id="23" name="Grafik 22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072" t="14016" r="11000" b="17144"/>
              <a:stretch/>
            </p:blipFill>
            <p:spPr>
              <a:xfrm>
                <a:off x="3333629" y="5432200"/>
                <a:ext cx="1452785" cy="495656"/>
              </a:xfrm>
              <a:prstGeom prst="rect">
                <a:avLst/>
              </a:prstGeom>
            </p:spPr>
          </p:pic>
          <p:pic>
            <p:nvPicPr>
              <p:cNvPr id="24" name="Grafik 23" descr="eurofusion_logo.png"/>
              <p:cNvPicPr>
                <a:picLocks noChangeAspect="1"/>
              </p:cNvPicPr>
              <p:nvPr userDrawn="1"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908778" y="5410028"/>
                <a:ext cx="2000888" cy="517828"/>
              </a:xfrm>
              <a:prstGeom prst="rect">
                <a:avLst/>
              </a:prstGeom>
            </p:spPr>
          </p:pic>
        </p:grpSp>
        <p:pic>
          <p:nvPicPr>
            <p:cNvPr id="19" name="Grafik 18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1930" y="3452322"/>
              <a:ext cx="1251249" cy="776637"/>
            </a:xfrm>
            <a:prstGeom prst="rect">
              <a:avLst/>
            </a:prstGeom>
          </p:spPr>
        </p:pic>
        <p:pic>
          <p:nvPicPr>
            <p:cNvPr id="20" name="Grafik 19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7728" y="3451647"/>
              <a:ext cx="840422" cy="747278"/>
            </a:xfrm>
            <a:prstGeom prst="rect">
              <a:avLst/>
            </a:prstGeom>
          </p:spPr>
        </p:pic>
        <p:pic>
          <p:nvPicPr>
            <p:cNvPr id="21" name="Grafik 2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5299" y="3420482"/>
              <a:ext cx="625990" cy="630190"/>
            </a:xfrm>
            <a:prstGeom prst="rect">
              <a:avLst/>
            </a:prstGeom>
          </p:spPr>
        </p:pic>
      </p:grpSp>
      <p:sp>
        <p:nvSpPr>
          <p:cNvPr id="33" name="Untertitel 2"/>
          <p:cNvSpPr>
            <a:spLocks noGrp="1"/>
          </p:cNvSpPr>
          <p:nvPr userDrawn="1">
            <p:ph type="subTitle" idx="1"/>
          </p:nvPr>
        </p:nvSpPr>
        <p:spPr>
          <a:xfrm>
            <a:off x="1524000" y="3429000"/>
            <a:ext cx="9144000" cy="11947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34" name="Titel 7"/>
          <p:cNvSpPr>
            <a:spLocks noGrp="1"/>
          </p:cNvSpPr>
          <p:nvPr userDrawn="1">
            <p:ph type="title"/>
          </p:nvPr>
        </p:nvSpPr>
        <p:spPr>
          <a:xfrm>
            <a:off x="1524000" y="1240663"/>
            <a:ext cx="9144000" cy="2055378"/>
          </a:xfrm>
          <a:prstGeom prst="rect">
            <a:avLst/>
          </a:prstGeom>
        </p:spPr>
        <p:txBody>
          <a:bodyPr anchor="b"/>
          <a:lstStyle>
            <a:lvl1pPr algn="ctr">
              <a:defRPr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grpSp>
        <p:nvGrpSpPr>
          <p:cNvPr id="14" name="Gruppieren 13"/>
          <p:cNvGrpSpPr/>
          <p:nvPr userDrawn="1"/>
        </p:nvGrpSpPr>
        <p:grpSpPr>
          <a:xfrm>
            <a:off x="1930906" y="5892965"/>
            <a:ext cx="8434419" cy="566770"/>
            <a:chOff x="507813" y="5834863"/>
            <a:chExt cx="8135786" cy="566770"/>
          </a:xfrm>
        </p:grpSpPr>
        <p:pic>
          <p:nvPicPr>
            <p:cNvPr id="15" name="Grafik 14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3" y="5834863"/>
              <a:ext cx="560411" cy="373742"/>
            </a:xfrm>
            <a:prstGeom prst="rect">
              <a:avLst/>
            </a:prstGeom>
          </p:spPr>
        </p:pic>
        <p:sp>
          <p:nvSpPr>
            <p:cNvPr id="18" name="Subtitle 2"/>
            <p:cNvSpPr txBox="1">
              <a:spLocks/>
            </p:cNvSpPr>
            <p:nvPr userDrawn="1"/>
          </p:nvSpPr>
          <p:spPr>
            <a:xfrm>
              <a:off x="1068224" y="5834863"/>
              <a:ext cx="7575375" cy="56677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dirty="0" smtClean="0">
                  <a:latin typeface="Arial Narrow" panose="020B0606020202030204" pitchFamily="34" charset="0"/>
                </a:rPr>
                <a:t>This work has been carried out within the framework of the EUROfusion Consortium and has received funding from the </a:t>
              </a:r>
              <a:r>
                <a:rPr lang="en-US" sz="1000" dirty="0" err="1" smtClean="0">
                  <a:latin typeface="Arial Narrow" panose="020B0606020202030204" pitchFamily="34" charset="0"/>
                </a:rPr>
                <a:t>Euratom</a:t>
              </a:r>
              <a:r>
                <a:rPr lang="en-US" sz="1000" dirty="0" smtClean="0">
                  <a:latin typeface="Arial Narrow" panose="020B0606020202030204" pitchFamily="34" charset="0"/>
                </a:rPr>
                <a:t> research and training </a:t>
              </a:r>
              <a:r>
                <a:rPr lang="en-US" sz="1000" dirty="0" err="1" smtClean="0">
                  <a:latin typeface="Arial Narrow" panose="020B0606020202030204" pitchFamily="34" charset="0"/>
                </a:rPr>
                <a:t>programme</a:t>
              </a:r>
              <a:r>
                <a:rPr lang="en-US" sz="1000" dirty="0" smtClean="0">
                  <a:latin typeface="Arial Narrow" panose="020B0606020202030204" pitchFamily="34" charset="0"/>
                </a:rPr>
                <a:t> 2014-2018 and 2019-2020 under grant agreement No 633053. The views and opinions expressed herein do not necessarily reflect those of the European Commission.</a:t>
              </a:r>
              <a:endParaRPr lang="en-US" sz="1000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28.11.2019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Daniel Böckenhoff - Initial Meeting for NEISS Workpackage 2 – Long Term Objective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6477018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7-X w/o acknowledgement w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4247260"/>
            <a:ext cx="12209760" cy="2269181"/>
          </a:xfrm>
          <a:prstGeom prst="rect">
            <a:avLst/>
          </a:prstGeom>
        </p:spPr>
      </p:pic>
      <p:sp>
        <p:nvSpPr>
          <p:cNvPr id="14" name="Datumsplatzhalter 2"/>
          <p:cNvSpPr>
            <a:spLocks noGrp="1"/>
          </p:cNvSpPr>
          <p:nvPr>
            <p:ph type="dt" sz="half" idx="10"/>
          </p:nvPr>
        </p:nvSpPr>
        <p:spPr>
          <a:xfrm>
            <a:off x="479425" y="6490520"/>
            <a:ext cx="1080000" cy="365125"/>
          </a:xfrm>
        </p:spPr>
        <p:txBody>
          <a:bodyPr/>
          <a:lstStyle>
            <a:lvl1pPr>
              <a:defRPr lang="de-DE" sz="10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28.11.2019</a:t>
            </a:r>
            <a:endParaRPr lang="de-DE" dirty="0"/>
          </a:p>
        </p:txBody>
      </p:sp>
      <p:sp>
        <p:nvSpPr>
          <p:cNvPr id="15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813845" y="6488564"/>
            <a:ext cx="8564310" cy="365125"/>
          </a:xfrm>
        </p:spPr>
        <p:txBody>
          <a:bodyPr/>
          <a:lstStyle>
            <a:lvl1pPr>
              <a:defRPr lang="en-US" sz="10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Daniel Böckenhoff - Initial Meeting for NEISS Workpackage 2 – Long Term Objective</a:t>
            </a:r>
            <a:endParaRPr lang="en-US" dirty="0"/>
          </a:p>
        </p:txBody>
      </p:sp>
      <p:sp>
        <p:nvSpPr>
          <p:cNvPr id="16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0632575" y="6490519"/>
            <a:ext cx="1080000" cy="365125"/>
          </a:xfrm>
        </p:spPr>
        <p:txBody>
          <a:bodyPr/>
          <a:lstStyle>
            <a:lvl1pPr>
              <a:defRPr lang="de-DE" sz="10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7" name="Untertitel 2"/>
          <p:cNvSpPr>
            <a:spLocks noGrp="1"/>
          </p:cNvSpPr>
          <p:nvPr>
            <p:ph type="subTitle" idx="1"/>
          </p:nvPr>
        </p:nvSpPr>
        <p:spPr>
          <a:xfrm>
            <a:off x="1524000" y="2510472"/>
            <a:ext cx="9144000" cy="7480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23" name="Titel 7"/>
          <p:cNvSpPr>
            <a:spLocks noGrp="1"/>
          </p:cNvSpPr>
          <p:nvPr>
            <p:ph type="title"/>
          </p:nvPr>
        </p:nvSpPr>
        <p:spPr>
          <a:xfrm>
            <a:off x="1524000" y="1136247"/>
            <a:ext cx="9144000" cy="1316396"/>
          </a:xfrm>
          <a:prstGeom prst="rect">
            <a:avLst/>
          </a:prstGeom>
        </p:spPr>
        <p:txBody>
          <a:bodyPr anchor="b"/>
          <a:lstStyle>
            <a:lvl1pPr algn="ctr">
              <a:defRPr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grpSp>
        <p:nvGrpSpPr>
          <p:cNvPr id="5" name="Gruppieren 4"/>
          <p:cNvGrpSpPr/>
          <p:nvPr userDrawn="1"/>
        </p:nvGrpSpPr>
        <p:grpSpPr>
          <a:xfrm>
            <a:off x="909327" y="3368453"/>
            <a:ext cx="10071962" cy="860506"/>
            <a:chOff x="909327" y="3368453"/>
            <a:chExt cx="10071962" cy="860506"/>
          </a:xfrm>
        </p:grpSpPr>
        <p:grpSp>
          <p:nvGrpSpPr>
            <p:cNvPr id="24" name="Gruppierung 14"/>
            <p:cNvGrpSpPr/>
            <p:nvPr userDrawn="1"/>
          </p:nvGrpSpPr>
          <p:grpSpPr>
            <a:xfrm>
              <a:off x="909327" y="3368453"/>
              <a:ext cx="5551339" cy="743526"/>
              <a:chOff x="908778" y="5284515"/>
              <a:chExt cx="5551339" cy="743526"/>
            </a:xfrm>
          </p:grpSpPr>
          <p:pic>
            <p:nvPicPr>
              <p:cNvPr id="25" name="Picture 11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730785" y="5284515"/>
                <a:ext cx="729332" cy="743526"/>
              </a:xfrm>
              <a:prstGeom prst="rect">
                <a:avLst/>
              </a:prstGeom>
              <a:noFill/>
            </p:spPr>
          </p:pic>
          <p:pic>
            <p:nvPicPr>
              <p:cNvPr id="27" name="Grafik 26"/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072" t="14016" r="11000" b="17144"/>
              <a:stretch/>
            </p:blipFill>
            <p:spPr>
              <a:xfrm>
                <a:off x="3333629" y="5432200"/>
                <a:ext cx="1452785" cy="495656"/>
              </a:xfrm>
              <a:prstGeom prst="rect">
                <a:avLst/>
              </a:prstGeom>
            </p:spPr>
          </p:pic>
          <p:pic>
            <p:nvPicPr>
              <p:cNvPr id="28" name="Grafik 27" descr="eurofusion_logo.png"/>
              <p:cNvPicPr>
                <a:picLocks noChangeAspect="1"/>
              </p:cNvPicPr>
              <p:nvPr userDrawn="1"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908778" y="5410028"/>
                <a:ext cx="2000888" cy="517828"/>
              </a:xfrm>
              <a:prstGeom prst="rect">
                <a:avLst/>
              </a:prstGeom>
            </p:spPr>
          </p:pic>
        </p:grpSp>
        <p:pic>
          <p:nvPicPr>
            <p:cNvPr id="2" name="Grafik 1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1930" y="3452322"/>
              <a:ext cx="1251249" cy="776637"/>
            </a:xfrm>
            <a:prstGeom prst="rect">
              <a:avLst/>
            </a:prstGeom>
          </p:spPr>
        </p:pic>
        <p:pic>
          <p:nvPicPr>
            <p:cNvPr id="3" name="Grafik 2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7728" y="3451647"/>
              <a:ext cx="840422" cy="747278"/>
            </a:xfrm>
            <a:prstGeom prst="rect">
              <a:avLst/>
            </a:prstGeom>
          </p:spPr>
        </p:pic>
        <p:pic>
          <p:nvPicPr>
            <p:cNvPr id="4" name="Grafik 3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5299" y="3420482"/>
              <a:ext cx="625990" cy="6301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827793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7-X w/ acknowledgement w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17" b="4198"/>
          <a:stretch/>
        </p:blipFill>
        <p:spPr>
          <a:xfrm>
            <a:off x="-2" y="4476749"/>
            <a:ext cx="12209760" cy="2039691"/>
          </a:xfrm>
          <a:prstGeom prst="rect">
            <a:avLst/>
          </a:prstGeom>
        </p:spPr>
      </p:pic>
      <p:sp>
        <p:nvSpPr>
          <p:cNvPr id="14" name="Datumsplatzhalter 2"/>
          <p:cNvSpPr>
            <a:spLocks noGrp="1"/>
          </p:cNvSpPr>
          <p:nvPr>
            <p:ph type="dt" sz="half" idx="10"/>
          </p:nvPr>
        </p:nvSpPr>
        <p:spPr>
          <a:xfrm>
            <a:off x="479425" y="6490520"/>
            <a:ext cx="1080000" cy="365125"/>
          </a:xfrm>
        </p:spPr>
        <p:txBody>
          <a:bodyPr/>
          <a:lstStyle>
            <a:lvl1pPr>
              <a:defRPr lang="de-DE" sz="10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28.11.2019</a:t>
            </a:r>
            <a:endParaRPr lang="de-DE" dirty="0"/>
          </a:p>
        </p:txBody>
      </p:sp>
      <p:sp>
        <p:nvSpPr>
          <p:cNvPr id="15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813845" y="6488564"/>
            <a:ext cx="8564310" cy="365125"/>
          </a:xfrm>
        </p:spPr>
        <p:txBody>
          <a:bodyPr/>
          <a:lstStyle>
            <a:lvl1pPr>
              <a:defRPr lang="en-US" sz="10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Daniel Böckenhoff - Initial Meeting for NEISS Workpackage 2 – Long Term Objective</a:t>
            </a:r>
            <a:endParaRPr lang="en-US" dirty="0"/>
          </a:p>
        </p:txBody>
      </p:sp>
      <p:sp>
        <p:nvSpPr>
          <p:cNvPr id="16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0632575" y="6490519"/>
            <a:ext cx="1080000" cy="365125"/>
          </a:xfrm>
        </p:spPr>
        <p:txBody>
          <a:bodyPr/>
          <a:lstStyle>
            <a:lvl1pPr>
              <a:defRPr lang="de-DE" sz="10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7" name="Untertitel 2"/>
          <p:cNvSpPr>
            <a:spLocks noGrp="1"/>
          </p:cNvSpPr>
          <p:nvPr>
            <p:ph type="subTitle" idx="1"/>
          </p:nvPr>
        </p:nvSpPr>
        <p:spPr>
          <a:xfrm>
            <a:off x="1524000" y="2510472"/>
            <a:ext cx="9144000" cy="7480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23" name="Titel 7"/>
          <p:cNvSpPr>
            <a:spLocks noGrp="1"/>
          </p:cNvSpPr>
          <p:nvPr>
            <p:ph type="title"/>
          </p:nvPr>
        </p:nvSpPr>
        <p:spPr>
          <a:xfrm>
            <a:off x="1524000" y="1136247"/>
            <a:ext cx="9144000" cy="1316396"/>
          </a:xfrm>
          <a:prstGeom prst="rect">
            <a:avLst/>
          </a:prstGeom>
        </p:spPr>
        <p:txBody>
          <a:bodyPr anchor="b"/>
          <a:lstStyle>
            <a:lvl1pPr algn="ctr">
              <a:defRPr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grpSp>
        <p:nvGrpSpPr>
          <p:cNvPr id="24" name="Gruppierung 14"/>
          <p:cNvGrpSpPr/>
          <p:nvPr userDrawn="1"/>
        </p:nvGrpSpPr>
        <p:grpSpPr>
          <a:xfrm>
            <a:off x="2714625" y="3351540"/>
            <a:ext cx="7195208" cy="598514"/>
            <a:chOff x="2714076" y="5391427"/>
            <a:chExt cx="7195208" cy="598514"/>
          </a:xfrm>
        </p:grpSpPr>
        <p:pic>
          <p:nvPicPr>
            <p:cNvPr id="25" name="Picture 11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06352" y="5391427"/>
              <a:ext cx="587089" cy="598514"/>
            </a:xfrm>
            <a:prstGeom prst="rect">
              <a:avLst/>
            </a:prstGeom>
            <a:noFill/>
          </p:spPr>
        </p:pic>
        <p:pic>
          <p:nvPicPr>
            <p:cNvPr id="27" name="Grafik 26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72" t="14016" r="11000" b="17144"/>
            <a:stretch/>
          </p:blipFill>
          <p:spPr>
            <a:xfrm>
              <a:off x="2714076" y="5466600"/>
              <a:ext cx="1294804" cy="441757"/>
            </a:xfrm>
            <a:prstGeom prst="rect">
              <a:avLst/>
            </a:prstGeom>
          </p:spPr>
        </p:pic>
        <p:pic>
          <p:nvPicPr>
            <p:cNvPr id="28" name="Grafik 27" descr="eurofusion_logo.png"/>
            <p:cNvPicPr>
              <a:picLocks noChangeAspect="1"/>
            </p:cNvPicPr>
            <p:nvPr userDrawn="1"/>
          </p:nvPicPr>
          <p:blipFill>
            <a:blip r:embed="rId5" cstate="print"/>
            <a:stretch>
              <a:fillRect/>
            </a:stretch>
          </p:blipFill>
          <p:spPr>
            <a:xfrm>
              <a:off x="8182022" y="5480842"/>
              <a:ext cx="1727262" cy="447014"/>
            </a:xfrm>
            <a:prstGeom prst="rect">
              <a:avLst/>
            </a:prstGeom>
          </p:spPr>
        </p:pic>
      </p:grpSp>
      <p:grpSp>
        <p:nvGrpSpPr>
          <p:cNvPr id="19" name="Gruppieren 18"/>
          <p:cNvGrpSpPr/>
          <p:nvPr userDrawn="1"/>
        </p:nvGrpSpPr>
        <p:grpSpPr>
          <a:xfrm>
            <a:off x="1155700" y="4028478"/>
            <a:ext cx="10055224" cy="566770"/>
            <a:chOff x="498625" y="5834863"/>
            <a:chExt cx="9699204" cy="566770"/>
          </a:xfrm>
        </p:grpSpPr>
        <p:pic>
          <p:nvPicPr>
            <p:cNvPr id="20" name="Grafik 19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625" y="5834863"/>
              <a:ext cx="560411" cy="373742"/>
            </a:xfrm>
            <a:prstGeom prst="rect">
              <a:avLst/>
            </a:prstGeom>
          </p:spPr>
        </p:pic>
        <p:sp>
          <p:nvSpPr>
            <p:cNvPr id="21" name="Subtitle 2"/>
            <p:cNvSpPr txBox="1">
              <a:spLocks/>
            </p:cNvSpPr>
            <p:nvPr userDrawn="1"/>
          </p:nvSpPr>
          <p:spPr>
            <a:xfrm>
              <a:off x="1068224" y="5834863"/>
              <a:ext cx="9129605" cy="56677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dirty="0" smtClean="0">
                  <a:latin typeface="Arial Narrow" panose="020B0606020202030204" pitchFamily="34" charset="0"/>
                </a:rPr>
                <a:t>This work has been carried out within the framework of the EUROfusion Consortium and has received funding from the </a:t>
              </a:r>
              <a:r>
                <a:rPr lang="en-US" sz="1000" dirty="0" err="1" smtClean="0">
                  <a:latin typeface="Arial Narrow" panose="020B0606020202030204" pitchFamily="34" charset="0"/>
                </a:rPr>
                <a:t>Euratom</a:t>
              </a:r>
              <a:r>
                <a:rPr lang="en-US" sz="1000" dirty="0" smtClean="0">
                  <a:latin typeface="Arial Narrow" panose="020B0606020202030204" pitchFamily="34" charset="0"/>
                </a:rPr>
                <a:t> research and training </a:t>
              </a:r>
              <a:r>
                <a:rPr lang="en-US" sz="1000" dirty="0" err="1" smtClean="0">
                  <a:latin typeface="Arial Narrow" panose="020B0606020202030204" pitchFamily="34" charset="0"/>
                </a:rPr>
                <a:t>programme</a:t>
              </a:r>
              <a:r>
                <a:rPr lang="en-US" sz="1000" dirty="0" smtClean="0">
                  <a:latin typeface="Arial Narrow" panose="020B0606020202030204" pitchFamily="34" charset="0"/>
                </a:rPr>
                <a:t> 2014-2018 and 2019-2020 under grant agreement No 633053. The views and opinions expressed herein do not necessarily reflect those of the European Commission.</a:t>
              </a:r>
              <a:endParaRPr lang="en-US" sz="1000" dirty="0"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946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W7-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161" y="188639"/>
            <a:ext cx="661789" cy="543221"/>
          </a:xfrm>
          <a:prstGeom prst="rect">
            <a:avLst/>
          </a:prstGeom>
        </p:spPr>
      </p:pic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478368" y="188639"/>
            <a:ext cx="9095472" cy="64030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lang="de-DE" sz="2800" b="1" kern="1200" dirty="0">
                <a:solidFill>
                  <a:srgbClr val="326CB3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78367" y="6356358"/>
            <a:ext cx="1117572" cy="365125"/>
          </a:xfrm>
        </p:spPr>
        <p:txBody>
          <a:bodyPr/>
          <a:lstStyle>
            <a:lvl1pPr>
              <a:defRPr lang="de-DE" sz="1000" b="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28.11.2019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813850" y="6356358"/>
            <a:ext cx="8564311" cy="365125"/>
          </a:xfrm>
        </p:spPr>
        <p:txBody>
          <a:bodyPr/>
          <a:lstStyle>
            <a:lvl1pPr>
              <a:defRPr lang="de-DE" sz="10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Daniel Böckenhoff - Initial Meeting for NEISS Workpackage 2 – Long Term Objective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0632575" y="6357601"/>
            <a:ext cx="1080000" cy="365125"/>
          </a:xfrm>
        </p:spPr>
        <p:txBody>
          <a:bodyPr/>
          <a:lstStyle>
            <a:lvl1pPr>
              <a:defRPr lang="de-DE" sz="1000" b="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1" name="Gerader Verbinder 10"/>
          <p:cNvCxnSpPr/>
          <p:nvPr userDrawn="1"/>
        </p:nvCxnSpPr>
        <p:spPr bwMode="auto">
          <a:xfrm>
            <a:off x="497682" y="908050"/>
            <a:ext cx="11196637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platzhalter 22"/>
          <p:cNvSpPr>
            <a:spLocks noGrp="1"/>
          </p:cNvSpPr>
          <p:nvPr>
            <p:ph type="body" sz="quarter" idx="13"/>
          </p:nvPr>
        </p:nvSpPr>
        <p:spPr>
          <a:xfrm>
            <a:off x="478368" y="1089026"/>
            <a:ext cx="11234209" cy="5188222"/>
          </a:xfrm>
          <a:prstGeom prst="rect">
            <a:avLst/>
          </a:prstGeom>
        </p:spPr>
        <p:txBody>
          <a:bodyPr/>
          <a:lstStyle>
            <a:lvl1pPr>
              <a:defRPr lang="de-DE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2000" b="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pic>
        <p:nvPicPr>
          <p:cNvPr id="10" name="Grafik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690" y="188640"/>
            <a:ext cx="597668" cy="53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32857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7-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479425" y="188639"/>
            <a:ext cx="9502775" cy="64030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>
                <a:solidFill>
                  <a:srgbClr val="326CB3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pic>
        <p:nvPicPr>
          <p:cNvPr id="12" name="Grafi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649" y="191123"/>
            <a:ext cx="607440" cy="540000"/>
          </a:xfrm>
          <a:prstGeom prst="rect">
            <a:avLst/>
          </a:prstGeom>
        </p:spPr>
      </p:pic>
      <p:cxnSp>
        <p:nvCxnSpPr>
          <p:cNvPr id="15" name="Gerader Verbinder 10"/>
          <p:cNvCxnSpPr/>
          <p:nvPr userDrawn="1"/>
        </p:nvCxnSpPr>
        <p:spPr bwMode="auto">
          <a:xfrm>
            <a:off x="479425" y="909768"/>
            <a:ext cx="1123314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Datumsplatzhalt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28.11.2019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Daniel Böckenhoff - Initial Meeting for NEISS Workpackage 2 – Long Term Objective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1" name="Picture 1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07953" y="186366"/>
            <a:ext cx="60391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platzhalter 22"/>
          <p:cNvSpPr>
            <a:spLocks noGrp="1"/>
          </p:cNvSpPr>
          <p:nvPr>
            <p:ph type="body" sz="quarter" idx="13"/>
          </p:nvPr>
        </p:nvSpPr>
        <p:spPr>
          <a:xfrm>
            <a:off x="479425" y="1092173"/>
            <a:ext cx="11233150" cy="5109247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/>
                </a:solidFill>
              </a:defRPr>
            </a:lvl1pPr>
            <a:lvl2pPr>
              <a:defRPr sz="2000" b="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42643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8" pos="737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479425" y="188639"/>
            <a:ext cx="9502775" cy="640303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>
              <a:defRPr sz="3200" b="1">
                <a:solidFill>
                  <a:schemeClr val="accent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cxnSp>
        <p:nvCxnSpPr>
          <p:cNvPr id="15" name="Gerader Verbinder 10"/>
          <p:cNvCxnSpPr/>
          <p:nvPr userDrawn="1"/>
        </p:nvCxnSpPr>
        <p:spPr bwMode="auto">
          <a:xfrm>
            <a:off x="479425" y="909768"/>
            <a:ext cx="1123314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Datumsplatzhalt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28.11.2019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Daniel Böckenhoff - Initial Meeting for NEISS Workpackage 2 – Long Term Objective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4" name="Inhaltsplatzhalter 2"/>
          <p:cNvSpPr>
            <a:spLocks noGrp="1"/>
          </p:cNvSpPr>
          <p:nvPr>
            <p:ph idx="1"/>
          </p:nvPr>
        </p:nvSpPr>
        <p:spPr>
          <a:xfrm>
            <a:off x="479780" y="1089025"/>
            <a:ext cx="5540020" cy="5129212"/>
          </a:xfrm>
          <a:prstGeom prst="rect">
            <a:avLst/>
          </a:prstGeom>
        </p:spPr>
        <p:txBody>
          <a:bodyPr/>
          <a:lstStyle>
            <a:lvl1pPr>
              <a:defRPr lang="de-DE" sz="24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z="2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5pPr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7" name="Inhaltsplatzhalter 2"/>
          <p:cNvSpPr>
            <a:spLocks noGrp="1"/>
          </p:cNvSpPr>
          <p:nvPr>
            <p:ph idx="18"/>
          </p:nvPr>
        </p:nvSpPr>
        <p:spPr>
          <a:xfrm>
            <a:off x="6175248" y="1089025"/>
            <a:ext cx="5540020" cy="5129212"/>
          </a:xfrm>
          <a:prstGeom prst="rect">
            <a:avLst/>
          </a:prstGeom>
        </p:spPr>
        <p:txBody>
          <a:bodyPr/>
          <a:lstStyle>
            <a:lvl1pPr>
              <a:defRPr lang="de-DE" sz="24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z="2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5pPr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341443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8" pos="737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479425" y="188639"/>
            <a:ext cx="9502775" cy="640303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>
              <a:defRPr sz="3200" b="1">
                <a:solidFill>
                  <a:schemeClr val="accent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cxnSp>
        <p:nvCxnSpPr>
          <p:cNvPr id="15" name="Gerader Verbinder 10"/>
          <p:cNvCxnSpPr/>
          <p:nvPr userDrawn="1"/>
        </p:nvCxnSpPr>
        <p:spPr bwMode="auto">
          <a:xfrm>
            <a:off x="479425" y="909768"/>
            <a:ext cx="1123314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Datumsplatzhalt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28.11.2019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Daniel Böckenhoff - Initial Meeting for NEISS Workpackage 2 – Long Term Objective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83461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8" pos="737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479425" y="188639"/>
            <a:ext cx="9502775" cy="640303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>
              <a:defRPr sz="3200" b="1">
                <a:solidFill>
                  <a:schemeClr val="accent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cxnSp>
        <p:nvCxnSpPr>
          <p:cNvPr id="15" name="Gerader Verbinder 10"/>
          <p:cNvCxnSpPr/>
          <p:nvPr userDrawn="1"/>
        </p:nvCxnSpPr>
        <p:spPr bwMode="auto">
          <a:xfrm>
            <a:off x="479425" y="909768"/>
            <a:ext cx="1123314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Datumsplatzhalt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28.11.2019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Daniel Böckenhoff - Initial Meeting for NEISS Workpackage 2 – Long Term Objective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4" name="Inhaltsplatzhalter 2"/>
          <p:cNvSpPr>
            <a:spLocks noGrp="1"/>
          </p:cNvSpPr>
          <p:nvPr>
            <p:ph idx="1"/>
          </p:nvPr>
        </p:nvSpPr>
        <p:spPr>
          <a:xfrm>
            <a:off x="479780" y="1096930"/>
            <a:ext cx="11232438" cy="5104490"/>
          </a:xfrm>
          <a:prstGeom prst="rect">
            <a:avLst/>
          </a:prstGeom>
        </p:spPr>
        <p:txBody>
          <a:bodyPr/>
          <a:lstStyle>
            <a:lvl1pPr>
              <a:defRPr lang="de-DE" sz="24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z="2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5pPr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640065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8" pos="737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479425" y="188639"/>
            <a:ext cx="10154975" cy="640303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>
              <a:defRPr sz="3200" b="1">
                <a:solidFill>
                  <a:schemeClr val="accent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cxnSp>
        <p:nvCxnSpPr>
          <p:cNvPr id="15" name="Gerader Verbinder 10"/>
          <p:cNvCxnSpPr/>
          <p:nvPr userDrawn="1"/>
        </p:nvCxnSpPr>
        <p:spPr bwMode="auto">
          <a:xfrm>
            <a:off x="479425" y="909768"/>
            <a:ext cx="1123314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Datumsplatzhalt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28.11.2019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Daniel Böckenhoff - Initial Meeting for NEISS Workpackage 2 – Long Term Objective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4" name="Inhaltsplatzhalter 2"/>
          <p:cNvSpPr>
            <a:spLocks noGrp="1"/>
          </p:cNvSpPr>
          <p:nvPr>
            <p:ph idx="1"/>
          </p:nvPr>
        </p:nvSpPr>
        <p:spPr>
          <a:xfrm>
            <a:off x="479780" y="1096930"/>
            <a:ext cx="11232438" cy="5104490"/>
          </a:xfrm>
          <a:prstGeom prst="rect">
            <a:avLst/>
          </a:prstGeom>
        </p:spPr>
        <p:txBody>
          <a:bodyPr/>
          <a:lstStyle>
            <a:lvl1pPr>
              <a:defRPr lang="de-DE" sz="24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z="2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5pPr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6756982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8" pos="737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479425" y="188639"/>
            <a:ext cx="10154975" cy="640303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>
              <a:defRPr sz="3200" b="1">
                <a:solidFill>
                  <a:schemeClr val="accent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cxnSp>
        <p:nvCxnSpPr>
          <p:cNvPr id="15" name="Gerader Verbinder 10"/>
          <p:cNvCxnSpPr/>
          <p:nvPr userDrawn="1"/>
        </p:nvCxnSpPr>
        <p:spPr bwMode="auto">
          <a:xfrm>
            <a:off x="479425" y="909768"/>
            <a:ext cx="1123314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Datumsplatzhalt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28.11.2019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Daniel Böckenhoff - Initial Meeting for NEISS Workpackage 2 – Long Term Objective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9698850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8" pos="737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479425" y="188639"/>
            <a:ext cx="9502775" cy="640303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>
              <a:defRPr sz="3200" b="1">
                <a:solidFill>
                  <a:schemeClr val="accent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cxnSp>
        <p:nvCxnSpPr>
          <p:cNvPr id="15" name="Gerader Verbinder 10"/>
          <p:cNvCxnSpPr/>
          <p:nvPr userDrawn="1"/>
        </p:nvCxnSpPr>
        <p:spPr bwMode="auto">
          <a:xfrm>
            <a:off x="479425" y="909768"/>
            <a:ext cx="1123314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Datumsplatzhalt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28.11.2019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Daniel Böckenhoff - Initial Meeting for NEISS Workpackage 2 – Long Term Objective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830137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8" pos="7378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479425" y="188639"/>
            <a:ext cx="10154975" cy="640303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>
              <a:defRPr sz="3200" b="1">
                <a:solidFill>
                  <a:schemeClr val="accent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cxnSp>
        <p:nvCxnSpPr>
          <p:cNvPr id="15" name="Gerader Verbinder 10"/>
          <p:cNvCxnSpPr/>
          <p:nvPr userDrawn="1"/>
        </p:nvCxnSpPr>
        <p:spPr bwMode="auto">
          <a:xfrm>
            <a:off x="479425" y="909768"/>
            <a:ext cx="1123314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Datumsplatzhalt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28.11.2019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Daniel Böckenhoff - Initial Meeting for NEISS Workpackage 2 – Long Term Objective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4" name="Inhaltsplatzhalter 2"/>
          <p:cNvSpPr>
            <a:spLocks noGrp="1"/>
          </p:cNvSpPr>
          <p:nvPr>
            <p:ph idx="1"/>
          </p:nvPr>
        </p:nvSpPr>
        <p:spPr>
          <a:xfrm>
            <a:off x="479780" y="1089025"/>
            <a:ext cx="5540020" cy="5129212"/>
          </a:xfrm>
          <a:prstGeom prst="rect">
            <a:avLst/>
          </a:prstGeom>
        </p:spPr>
        <p:txBody>
          <a:bodyPr/>
          <a:lstStyle>
            <a:lvl1pPr>
              <a:defRPr lang="de-DE" sz="24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z="2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5pPr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7" name="Inhaltsplatzhalter 2"/>
          <p:cNvSpPr>
            <a:spLocks noGrp="1"/>
          </p:cNvSpPr>
          <p:nvPr>
            <p:ph idx="18"/>
          </p:nvPr>
        </p:nvSpPr>
        <p:spPr>
          <a:xfrm>
            <a:off x="6175248" y="1089025"/>
            <a:ext cx="5540020" cy="5129212"/>
          </a:xfrm>
          <a:prstGeom prst="rect">
            <a:avLst/>
          </a:prstGeom>
        </p:spPr>
        <p:txBody>
          <a:bodyPr/>
          <a:lstStyle>
            <a:lvl1pPr>
              <a:defRPr lang="de-DE" sz="24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z="2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5pPr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3664544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8" pos="7378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479425" y="188639"/>
            <a:ext cx="10154975" cy="640303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>
              <a:defRPr sz="3200" b="1">
                <a:solidFill>
                  <a:schemeClr val="accent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cxnSp>
        <p:nvCxnSpPr>
          <p:cNvPr id="15" name="Gerader Verbinder 10"/>
          <p:cNvCxnSpPr/>
          <p:nvPr userDrawn="1"/>
        </p:nvCxnSpPr>
        <p:spPr bwMode="auto">
          <a:xfrm>
            <a:off x="479425" y="909768"/>
            <a:ext cx="1123314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Datumsplatzhalt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28.11.2019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Daniel Böckenhoff - Initial Meeting for NEISS Workpackage 2 – Long Term Objective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4" name="Inhaltsplatzhalter 2"/>
          <p:cNvSpPr>
            <a:spLocks noGrp="1"/>
          </p:cNvSpPr>
          <p:nvPr>
            <p:ph idx="1"/>
          </p:nvPr>
        </p:nvSpPr>
        <p:spPr>
          <a:xfrm>
            <a:off x="479425" y="1912937"/>
            <a:ext cx="5540020" cy="4314721"/>
          </a:xfrm>
          <a:prstGeom prst="rect">
            <a:avLst/>
          </a:prstGeom>
        </p:spPr>
        <p:txBody>
          <a:bodyPr/>
          <a:lstStyle>
            <a:lvl1pPr>
              <a:defRPr lang="de-DE" sz="24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z="2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5pPr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7" name="Inhaltsplatzhalter 2"/>
          <p:cNvSpPr>
            <a:spLocks noGrp="1"/>
          </p:cNvSpPr>
          <p:nvPr>
            <p:ph idx="18"/>
          </p:nvPr>
        </p:nvSpPr>
        <p:spPr>
          <a:xfrm>
            <a:off x="6175248" y="1912937"/>
            <a:ext cx="5540020" cy="4305300"/>
          </a:xfrm>
          <a:prstGeom prst="rect">
            <a:avLst/>
          </a:prstGeom>
        </p:spPr>
        <p:txBody>
          <a:bodyPr/>
          <a:lstStyle>
            <a:lvl1pPr>
              <a:defRPr lang="de-DE" sz="24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z="2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5pPr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6" name="Textplatzhalter 2"/>
          <p:cNvSpPr>
            <a:spLocks noGrp="1"/>
          </p:cNvSpPr>
          <p:nvPr>
            <p:ph type="body" idx="19"/>
          </p:nvPr>
        </p:nvSpPr>
        <p:spPr>
          <a:xfrm>
            <a:off x="479426" y="1089025"/>
            <a:ext cx="554002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Formatvorlagen des Textmasters bearbeiten</a:t>
            </a:r>
          </a:p>
        </p:txBody>
      </p:sp>
      <p:sp>
        <p:nvSpPr>
          <p:cNvPr id="18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136" y="1089025"/>
            <a:ext cx="553967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43000010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8" pos="7378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161705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8" pos="7378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194410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8" pos="737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479425" y="188639"/>
            <a:ext cx="9502775" cy="640303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>
              <a:defRPr sz="3200" b="1">
                <a:solidFill>
                  <a:schemeClr val="accent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cxnSp>
        <p:nvCxnSpPr>
          <p:cNvPr id="15" name="Gerader Verbinder 10"/>
          <p:cNvCxnSpPr/>
          <p:nvPr userDrawn="1"/>
        </p:nvCxnSpPr>
        <p:spPr bwMode="auto">
          <a:xfrm>
            <a:off x="479425" y="909768"/>
            <a:ext cx="1123314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Datumsplatzhalt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28.11.2019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Daniel Böckenhoff - Initial Meeting for NEISS Workpackage 2 – Long Term Objective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4" name="Inhaltsplatzhalter 2"/>
          <p:cNvSpPr>
            <a:spLocks noGrp="1"/>
          </p:cNvSpPr>
          <p:nvPr>
            <p:ph idx="1"/>
          </p:nvPr>
        </p:nvSpPr>
        <p:spPr>
          <a:xfrm>
            <a:off x="479780" y="1089025"/>
            <a:ext cx="5540020" cy="5129212"/>
          </a:xfrm>
          <a:prstGeom prst="rect">
            <a:avLst/>
          </a:prstGeom>
        </p:spPr>
        <p:txBody>
          <a:bodyPr/>
          <a:lstStyle>
            <a:lvl1pPr>
              <a:defRPr lang="de-DE" sz="24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z="2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5pPr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7" name="Inhaltsplatzhalter 2"/>
          <p:cNvSpPr>
            <a:spLocks noGrp="1"/>
          </p:cNvSpPr>
          <p:nvPr>
            <p:ph idx="18"/>
          </p:nvPr>
        </p:nvSpPr>
        <p:spPr>
          <a:xfrm>
            <a:off x="6175248" y="1089025"/>
            <a:ext cx="5540020" cy="5129212"/>
          </a:xfrm>
          <a:prstGeom prst="rect">
            <a:avLst/>
          </a:prstGeom>
        </p:spPr>
        <p:txBody>
          <a:bodyPr/>
          <a:lstStyle>
            <a:lvl1pPr>
              <a:defRPr lang="de-DE" sz="24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z="2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5pPr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6419565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8" pos="737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479425" y="188639"/>
            <a:ext cx="9502775" cy="640303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>
              <a:defRPr sz="3200" b="1">
                <a:solidFill>
                  <a:schemeClr val="accent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cxnSp>
        <p:nvCxnSpPr>
          <p:cNvPr id="15" name="Gerader Verbinder 10"/>
          <p:cNvCxnSpPr/>
          <p:nvPr userDrawn="1"/>
        </p:nvCxnSpPr>
        <p:spPr bwMode="auto">
          <a:xfrm>
            <a:off x="479425" y="909768"/>
            <a:ext cx="1123314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Datumsplatzhalt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28.11.2019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Daniel Böckenhoff - Initial Meeting for NEISS Workpackage 2 – Long Term Objective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4" name="Inhaltsplatzhalter 2"/>
          <p:cNvSpPr>
            <a:spLocks noGrp="1"/>
          </p:cNvSpPr>
          <p:nvPr>
            <p:ph idx="1"/>
          </p:nvPr>
        </p:nvSpPr>
        <p:spPr>
          <a:xfrm>
            <a:off x="479425" y="1912937"/>
            <a:ext cx="5540020" cy="4314721"/>
          </a:xfrm>
          <a:prstGeom prst="rect">
            <a:avLst/>
          </a:prstGeom>
        </p:spPr>
        <p:txBody>
          <a:bodyPr/>
          <a:lstStyle>
            <a:lvl1pPr>
              <a:defRPr lang="de-DE" sz="24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z="2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5pPr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7" name="Inhaltsplatzhalter 2"/>
          <p:cNvSpPr>
            <a:spLocks noGrp="1"/>
          </p:cNvSpPr>
          <p:nvPr>
            <p:ph idx="18"/>
          </p:nvPr>
        </p:nvSpPr>
        <p:spPr>
          <a:xfrm>
            <a:off x="6175248" y="1912937"/>
            <a:ext cx="5540020" cy="4305300"/>
          </a:xfrm>
          <a:prstGeom prst="rect">
            <a:avLst/>
          </a:prstGeom>
        </p:spPr>
        <p:txBody>
          <a:bodyPr/>
          <a:lstStyle>
            <a:lvl1pPr>
              <a:defRPr lang="de-DE" sz="24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de-DE" sz="20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5pPr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6" name="Textplatzhalter 2"/>
          <p:cNvSpPr>
            <a:spLocks noGrp="1"/>
          </p:cNvSpPr>
          <p:nvPr>
            <p:ph type="body" idx="19"/>
          </p:nvPr>
        </p:nvSpPr>
        <p:spPr>
          <a:xfrm>
            <a:off x="479426" y="1089025"/>
            <a:ext cx="554002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Formatvorlagen des Textmasters bearbeiten</a:t>
            </a:r>
          </a:p>
        </p:txBody>
      </p:sp>
      <p:sp>
        <p:nvSpPr>
          <p:cNvPr id="18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136" y="1089025"/>
            <a:ext cx="553967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277194871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8" pos="737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7-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479425" y="188639"/>
            <a:ext cx="9502775" cy="64030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>
                <a:solidFill>
                  <a:srgbClr val="326CB3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pic>
        <p:nvPicPr>
          <p:cNvPr id="12" name="Grafi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649" y="191123"/>
            <a:ext cx="607440" cy="540000"/>
          </a:xfrm>
          <a:prstGeom prst="rect">
            <a:avLst/>
          </a:prstGeom>
        </p:spPr>
      </p:pic>
      <p:cxnSp>
        <p:nvCxnSpPr>
          <p:cNvPr id="15" name="Gerader Verbinder 10"/>
          <p:cNvCxnSpPr/>
          <p:nvPr userDrawn="1"/>
        </p:nvCxnSpPr>
        <p:spPr bwMode="auto">
          <a:xfrm>
            <a:off x="479425" y="909768"/>
            <a:ext cx="1123314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Datumsplatzhalt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28.11.2019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smtClean="0"/>
              <a:t>Daniel Böckenhoff - Initial Meeting for NEISS Workpackage 2 – Long Term Objective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1" name="Picture 1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07953" y="186366"/>
            <a:ext cx="60391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platzhalter 22"/>
          <p:cNvSpPr>
            <a:spLocks noGrp="1"/>
          </p:cNvSpPr>
          <p:nvPr>
            <p:ph type="body" sz="quarter" idx="13"/>
          </p:nvPr>
        </p:nvSpPr>
        <p:spPr>
          <a:xfrm>
            <a:off x="479425" y="1092173"/>
            <a:ext cx="11233150" cy="5109247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/>
                </a:solidFill>
              </a:defRPr>
            </a:lvl1pPr>
            <a:lvl2pPr>
              <a:defRPr sz="2000" b="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3510931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8" pos="737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W7-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161" y="188639"/>
            <a:ext cx="661789" cy="543221"/>
          </a:xfrm>
          <a:prstGeom prst="rect">
            <a:avLst/>
          </a:prstGeom>
        </p:spPr>
      </p:pic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478368" y="188639"/>
            <a:ext cx="9095472" cy="64030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lang="de-DE" sz="2800" b="1" kern="1200" dirty="0">
                <a:solidFill>
                  <a:srgbClr val="326CB3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78367" y="6356358"/>
            <a:ext cx="1117572" cy="365125"/>
          </a:xfrm>
        </p:spPr>
        <p:txBody>
          <a:bodyPr/>
          <a:lstStyle>
            <a:lvl1pPr>
              <a:defRPr lang="de-DE" sz="1000" b="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28.11.2019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813850" y="6356358"/>
            <a:ext cx="8564311" cy="365125"/>
          </a:xfrm>
        </p:spPr>
        <p:txBody>
          <a:bodyPr/>
          <a:lstStyle>
            <a:lvl1pPr>
              <a:defRPr lang="de-DE" sz="10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Daniel Böckenhoff - Initial Meeting for NEISS Workpackage 2 – Long Term Objective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0632575" y="6357601"/>
            <a:ext cx="1080000" cy="365125"/>
          </a:xfrm>
        </p:spPr>
        <p:txBody>
          <a:bodyPr/>
          <a:lstStyle>
            <a:lvl1pPr>
              <a:defRPr lang="de-DE" sz="1000" b="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1" name="Gerader Verbinder 10"/>
          <p:cNvCxnSpPr/>
          <p:nvPr userDrawn="1"/>
        </p:nvCxnSpPr>
        <p:spPr bwMode="auto">
          <a:xfrm>
            <a:off x="497682" y="908050"/>
            <a:ext cx="11196637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platzhalter 22"/>
          <p:cNvSpPr>
            <a:spLocks noGrp="1"/>
          </p:cNvSpPr>
          <p:nvPr>
            <p:ph type="body" sz="quarter" idx="13"/>
          </p:nvPr>
        </p:nvSpPr>
        <p:spPr>
          <a:xfrm>
            <a:off x="478368" y="1089026"/>
            <a:ext cx="11234209" cy="5188222"/>
          </a:xfrm>
          <a:prstGeom prst="rect">
            <a:avLst/>
          </a:prstGeom>
        </p:spPr>
        <p:txBody>
          <a:bodyPr/>
          <a:lstStyle>
            <a:lvl1pPr>
              <a:defRPr lang="de-DE" sz="2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2000" b="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pic>
        <p:nvPicPr>
          <p:cNvPr id="10" name="Grafik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690" y="188640"/>
            <a:ext cx="597668" cy="53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60232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7-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479425" y="188639"/>
            <a:ext cx="9502775" cy="64030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>
                <a:solidFill>
                  <a:srgbClr val="326CB3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pic>
        <p:nvPicPr>
          <p:cNvPr id="12" name="Grafi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649" y="191123"/>
            <a:ext cx="607440" cy="540000"/>
          </a:xfrm>
          <a:prstGeom prst="rect">
            <a:avLst/>
          </a:prstGeom>
        </p:spPr>
      </p:pic>
      <p:cxnSp>
        <p:nvCxnSpPr>
          <p:cNvPr id="15" name="Gerader Verbinder 10"/>
          <p:cNvCxnSpPr/>
          <p:nvPr userDrawn="1"/>
        </p:nvCxnSpPr>
        <p:spPr bwMode="auto">
          <a:xfrm>
            <a:off x="479425" y="909768"/>
            <a:ext cx="1123314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Datumsplatzhalt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28.11.2019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Daniel Böckenhoff - Initial Meeting for NEISS Workpackage 2 – Long Term Objective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1" name="Picture 1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07953" y="186366"/>
            <a:ext cx="60391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platzhalter 22"/>
          <p:cNvSpPr>
            <a:spLocks noGrp="1"/>
          </p:cNvSpPr>
          <p:nvPr>
            <p:ph type="body" sz="quarter" idx="13"/>
          </p:nvPr>
        </p:nvSpPr>
        <p:spPr>
          <a:xfrm rot="4883945" flipH="1">
            <a:off x="12604641" y="7117138"/>
            <a:ext cx="198490" cy="344315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/>
                </a:solidFill>
              </a:defRPr>
            </a:lvl1pPr>
            <a:lvl2pPr>
              <a:defRPr sz="2000" b="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3694579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8" pos="737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3331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7-X w/o acknowledg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/>
          <p:cNvGrpSpPr/>
          <p:nvPr userDrawn="1"/>
        </p:nvGrpSpPr>
        <p:grpSpPr>
          <a:xfrm>
            <a:off x="909327" y="5292129"/>
            <a:ext cx="10071962" cy="860506"/>
            <a:chOff x="909327" y="3368453"/>
            <a:chExt cx="10071962" cy="860506"/>
          </a:xfrm>
        </p:grpSpPr>
        <p:grpSp>
          <p:nvGrpSpPr>
            <p:cNvPr id="12" name="Gruppierung 14"/>
            <p:cNvGrpSpPr/>
            <p:nvPr userDrawn="1"/>
          </p:nvGrpSpPr>
          <p:grpSpPr>
            <a:xfrm>
              <a:off x="909327" y="3368453"/>
              <a:ext cx="5551339" cy="743526"/>
              <a:chOff x="908778" y="5284515"/>
              <a:chExt cx="5551339" cy="743526"/>
            </a:xfrm>
          </p:grpSpPr>
          <p:pic>
            <p:nvPicPr>
              <p:cNvPr id="17" name="Picture 11"/>
              <p:cNvPicPr>
                <a:picLocks noChangeAspect="1" noChangeArrowheads="1"/>
              </p:cNvPicPr>
              <p:nvPr userDrawn="1"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730785" y="5284515"/>
                <a:ext cx="729332" cy="743526"/>
              </a:xfrm>
              <a:prstGeom prst="rect">
                <a:avLst/>
              </a:prstGeom>
              <a:noFill/>
            </p:spPr>
          </p:pic>
          <p:pic>
            <p:nvPicPr>
              <p:cNvPr id="23" name="Grafik 22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072" t="14016" r="11000" b="17144"/>
              <a:stretch/>
            </p:blipFill>
            <p:spPr>
              <a:xfrm>
                <a:off x="3333629" y="5432200"/>
                <a:ext cx="1452785" cy="495656"/>
              </a:xfrm>
              <a:prstGeom prst="rect">
                <a:avLst/>
              </a:prstGeom>
            </p:spPr>
          </p:pic>
          <p:pic>
            <p:nvPicPr>
              <p:cNvPr id="24" name="Grafik 23" descr="eurofusion_logo.png"/>
              <p:cNvPicPr>
                <a:picLocks noChangeAspect="1"/>
              </p:cNvPicPr>
              <p:nvPr userDrawn="1"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908778" y="5410028"/>
                <a:ext cx="2000888" cy="517828"/>
              </a:xfrm>
              <a:prstGeom prst="rect">
                <a:avLst/>
              </a:prstGeom>
            </p:spPr>
          </p:pic>
        </p:grpSp>
        <p:pic>
          <p:nvPicPr>
            <p:cNvPr id="14" name="Grafik 13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1930" y="3452322"/>
              <a:ext cx="1251249" cy="776637"/>
            </a:xfrm>
            <a:prstGeom prst="rect">
              <a:avLst/>
            </a:prstGeom>
          </p:spPr>
        </p:pic>
        <p:pic>
          <p:nvPicPr>
            <p:cNvPr id="15" name="Grafik 14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7728" y="3451647"/>
              <a:ext cx="840422" cy="747278"/>
            </a:xfrm>
            <a:prstGeom prst="rect">
              <a:avLst/>
            </a:prstGeom>
          </p:spPr>
        </p:pic>
        <p:pic>
          <p:nvPicPr>
            <p:cNvPr id="16" name="Grafik 15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5299" y="3420482"/>
              <a:ext cx="625990" cy="630190"/>
            </a:xfrm>
            <a:prstGeom prst="rect">
              <a:avLst/>
            </a:prstGeom>
          </p:spPr>
        </p:pic>
      </p:grpSp>
      <p:sp>
        <p:nvSpPr>
          <p:cNvPr id="19" name="Untertitel 2"/>
          <p:cNvSpPr>
            <a:spLocks noGrp="1"/>
          </p:cNvSpPr>
          <p:nvPr>
            <p:ph type="subTitle" idx="1"/>
          </p:nvPr>
        </p:nvSpPr>
        <p:spPr>
          <a:xfrm>
            <a:off x="1533144" y="3690256"/>
            <a:ext cx="9144000" cy="11947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20" name="Titel 7"/>
          <p:cNvSpPr>
            <a:spLocks noGrp="1"/>
          </p:cNvSpPr>
          <p:nvPr>
            <p:ph type="title"/>
          </p:nvPr>
        </p:nvSpPr>
        <p:spPr>
          <a:xfrm>
            <a:off x="1533144" y="1501919"/>
            <a:ext cx="9144000" cy="2055378"/>
          </a:xfrm>
          <a:prstGeom prst="rect">
            <a:avLst/>
          </a:prstGeom>
        </p:spPr>
        <p:txBody>
          <a:bodyPr anchor="b"/>
          <a:lstStyle>
            <a:lvl1pPr algn="ctr">
              <a:defRPr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28.11.2019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Daniel Böckenhoff - Initial Meeting for NEISS Workpackage 2 – Long Term Objective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42613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w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5.emf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1.wmf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emf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79425" y="6356350"/>
            <a:ext cx="1115375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 b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smtClean="0"/>
              <a:t>28.11.2019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12000" y="6356350"/>
            <a:ext cx="856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de-DE" sz="10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Daniel Böckenhoff - Initial Meeting for NEISS Workpackage 2 – Long Term Objective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634400" y="6356350"/>
            <a:ext cx="10800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lang="de-DE" sz="10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Grafik 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649" y="191123"/>
            <a:ext cx="607440" cy="540000"/>
          </a:xfrm>
          <a:prstGeom prst="rect">
            <a:avLst/>
          </a:prstGeom>
        </p:spPr>
      </p:pic>
      <p:pic>
        <p:nvPicPr>
          <p:cNvPr id="8" name="Picture 11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10850" y="188912"/>
            <a:ext cx="600964" cy="537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447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7" r:id="rId5"/>
    <p:sldLayoutId id="2147483708" r:id="rId6"/>
    <p:sldLayoutId id="2147483710" r:id="rId7"/>
    <p:sldLayoutId id="2147483715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7378">
          <p15:clr>
            <a:srgbClr val="F26B43"/>
          </p15:clr>
        </p15:guide>
        <p15:guide id="3" pos="302">
          <p15:clr>
            <a:srgbClr val="F26B43"/>
          </p15:clr>
        </p15:guide>
        <p15:guide id="4" orient="horz" pos="119">
          <p15:clr>
            <a:srgbClr val="F26B43"/>
          </p15:clr>
        </p15:guide>
        <p15:guide id="5" orient="horz" pos="3997">
          <p15:clr>
            <a:srgbClr val="F26B43"/>
          </p15:clr>
        </p15:guide>
        <p15:guide id="6" orient="horz" pos="572">
          <p15:clr>
            <a:srgbClr val="F26B43"/>
          </p15:clr>
        </p15:guide>
        <p15:guide id="7" orient="horz" pos="686">
          <p15:clr>
            <a:srgbClr val="F26B43"/>
          </p15:clr>
        </p15:guide>
        <p15:guide id="8" orient="horz" pos="2273">
          <p15:clr>
            <a:srgbClr val="F26B43"/>
          </p15:clr>
        </p15:guide>
        <p15:guide id="9" orient="horz" pos="458">
          <p15:clr>
            <a:srgbClr val="F26B43"/>
          </p15:clr>
        </p15:guide>
        <p15:guide id="10" orient="horz" pos="3917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79425" y="6356350"/>
            <a:ext cx="1115375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 b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smtClean="0"/>
              <a:t>28.11.2019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12000" y="6356350"/>
            <a:ext cx="856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de-DE" sz="10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Daniel Böckenhoff - Initial Meeting for NEISS Workpackage 2 – Long Term Objective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634400" y="6356350"/>
            <a:ext cx="10800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lang="de-DE" sz="10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281" y="189217"/>
            <a:ext cx="575532" cy="51163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0" y="190800"/>
            <a:ext cx="2401557" cy="51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171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9" r:id="rId2"/>
    <p:sldLayoutId id="2147483665" r:id="rId3"/>
    <p:sldLayoutId id="2147483696" r:id="rId4"/>
    <p:sldLayoutId id="2147483709" r:id="rId5"/>
    <p:sldLayoutId id="2147483712" r:id="rId6"/>
    <p:sldLayoutId id="2147483713" r:id="rId7"/>
    <p:sldLayoutId id="2147483714" r:id="rId8"/>
    <p:sldLayoutId id="2147483716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7378" userDrawn="1">
          <p15:clr>
            <a:srgbClr val="F26B43"/>
          </p15:clr>
        </p15:guide>
        <p15:guide id="3" pos="302" userDrawn="1">
          <p15:clr>
            <a:srgbClr val="F26B43"/>
          </p15:clr>
        </p15:guide>
        <p15:guide id="4" orient="horz" pos="119" userDrawn="1">
          <p15:clr>
            <a:srgbClr val="F26B43"/>
          </p15:clr>
        </p15:guide>
        <p15:guide id="5" orient="horz" pos="3997" userDrawn="1">
          <p15:clr>
            <a:srgbClr val="F26B43"/>
          </p15:clr>
        </p15:guide>
        <p15:guide id="6" orient="horz" pos="572" userDrawn="1">
          <p15:clr>
            <a:srgbClr val="F26B43"/>
          </p15:clr>
        </p15:guide>
        <p15:guide id="7" orient="horz" pos="686" userDrawn="1">
          <p15:clr>
            <a:srgbClr val="F26B43"/>
          </p15:clr>
        </p15:guide>
        <p15:guide id="8" orient="horz" pos="2273" userDrawn="1">
          <p15:clr>
            <a:srgbClr val="F26B43"/>
          </p15:clr>
        </p15:guide>
        <p15:guide id="9" orient="horz" pos="438" userDrawn="1">
          <p15:clr>
            <a:srgbClr val="F26B43"/>
          </p15:clr>
        </p15:guide>
        <p15:guide id="10" orient="horz" pos="3917" userDrawn="1">
          <p15:clr>
            <a:srgbClr val="F26B43"/>
          </p15:clr>
        </p15:guide>
        <p15:guide id="11" orient="horz" pos="248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79425" y="6356350"/>
            <a:ext cx="1115375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 b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smtClean="0"/>
              <a:t>28.11.2019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12000" y="6356350"/>
            <a:ext cx="856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de-DE" sz="10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Daniel Böckenhoff - Initial Meeting for NEISS Workpackage 2 – Long Term Objective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634400" y="6356350"/>
            <a:ext cx="10800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lang="de-DE" sz="10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8" name="Picture 11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10850" y="188912"/>
            <a:ext cx="600964" cy="537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6864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7378">
          <p15:clr>
            <a:srgbClr val="F26B43"/>
          </p15:clr>
        </p15:guide>
        <p15:guide id="3" pos="302">
          <p15:clr>
            <a:srgbClr val="F26B43"/>
          </p15:clr>
        </p15:guide>
        <p15:guide id="4" orient="horz" pos="119">
          <p15:clr>
            <a:srgbClr val="F26B43"/>
          </p15:clr>
        </p15:guide>
        <p15:guide id="5" orient="horz" pos="3997">
          <p15:clr>
            <a:srgbClr val="F26B43"/>
          </p15:clr>
        </p15:guide>
        <p15:guide id="6" orient="horz" pos="572">
          <p15:clr>
            <a:srgbClr val="F26B43"/>
          </p15:clr>
        </p15:guide>
        <p15:guide id="7" orient="horz" pos="686">
          <p15:clr>
            <a:srgbClr val="F26B43"/>
          </p15:clr>
        </p15:guide>
        <p15:guide id="8" orient="horz" pos="2273">
          <p15:clr>
            <a:srgbClr val="F26B43"/>
          </p15:clr>
        </p15:guide>
        <p15:guide id="9" orient="horz" pos="458">
          <p15:clr>
            <a:srgbClr val="F26B43"/>
          </p15:clr>
        </p15:guide>
        <p15:guide id="10" orient="horz" pos="3917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79425" y="6356350"/>
            <a:ext cx="1115375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 b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smtClean="0"/>
              <a:t>28.11.2019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12000" y="6356350"/>
            <a:ext cx="856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de-DE" sz="10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Daniel Böckenhoff - Initial Meeting for NEISS Workpackage 2 – Long Term Objective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634400" y="6356350"/>
            <a:ext cx="10800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lang="de-DE" sz="10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fld id="{31AA536C-85F5-4A1B-A111-7CE00A08BCB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64823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7378">
          <p15:clr>
            <a:srgbClr val="F26B43"/>
          </p15:clr>
        </p15:guide>
        <p15:guide id="3" pos="302">
          <p15:clr>
            <a:srgbClr val="F26B43"/>
          </p15:clr>
        </p15:guide>
        <p15:guide id="4" orient="horz" pos="119">
          <p15:clr>
            <a:srgbClr val="F26B43"/>
          </p15:clr>
        </p15:guide>
        <p15:guide id="5" orient="horz" pos="3997">
          <p15:clr>
            <a:srgbClr val="F26B43"/>
          </p15:clr>
        </p15:guide>
        <p15:guide id="6" orient="horz" pos="572">
          <p15:clr>
            <a:srgbClr val="F26B43"/>
          </p15:clr>
        </p15:guide>
        <p15:guide id="7" orient="horz" pos="686">
          <p15:clr>
            <a:srgbClr val="F26B43"/>
          </p15:clr>
        </p15:guide>
        <p15:guide id="8" orient="horz" pos="2273">
          <p15:clr>
            <a:srgbClr val="F26B43"/>
          </p15:clr>
        </p15:guide>
        <p15:guide id="9" orient="horz" pos="458">
          <p15:clr>
            <a:srgbClr val="F26B43"/>
          </p15:clr>
        </p15:guide>
        <p15:guide id="10" orient="horz" pos="391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hyperlink" Target="https://youtu.be/gn4nRCC9TwQ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youtu.be/x4O8pojMF0w?t=74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jf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60.emf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3.png"/><Relationship Id="rId10" Type="http://schemas.openxmlformats.org/officeDocument/2006/relationships/image" Target="../media/image67.png"/><Relationship Id="rId4" Type="http://schemas.openxmlformats.org/officeDocument/2006/relationships/image" Target="../media/image62.png"/><Relationship Id="rId9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13" Type="http://schemas.openxmlformats.org/officeDocument/2006/relationships/image" Target="../media/image490.png"/><Relationship Id="rId18" Type="http://schemas.openxmlformats.org/officeDocument/2006/relationships/image" Target="../media/image540.png"/><Relationship Id="rId3" Type="http://schemas.openxmlformats.org/officeDocument/2006/relationships/image" Target="../media/image72.png"/><Relationship Id="rId7" Type="http://schemas.openxmlformats.org/officeDocument/2006/relationships/image" Target="../media/image430.png"/><Relationship Id="rId12" Type="http://schemas.openxmlformats.org/officeDocument/2006/relationships/image" Target="../media/image480.png"/><Relationship Id="rId17" Type="http://schemas.openxmlformats.org/officeDocument/2006/relationships/image" Target="../media/image53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0.png"/><Relationship Id="rId11" Type="http://schemas.openxmlformats.org/officeDocument/2006/relationships/image" Target="../media/image73.png"/><Relationship Id="rId5" Type="http://schemas.openxmlformats.org/officeDocument/2006/relationships/image" Target="../media/image410.png"/><Relationship Id="rId15" Type="http://schemas.openxmlformats.org/officeDocument/2006/relationships/image" Target="../media/image511.png"/><Relationship Id="rId10" Type="http://schemas.openxmlformats.org/officeDocument/2006/relationships/image" Target="../media/image461.png"/><Relationship Id="rId4" Type="http://schemas.openxmlformats.org/officeDocument/2006/relationships/image" Target="../media/image400.png"/><Relationship Id="rId9" Type="http://schemas.openxmlformats.org/officeDocument/2006/relationships/image" Target="../media/image450.png"/><Relationship Id="rId14" Type="http://schemas.openxmlformats.org/officeDocument/2006/relationships/image" Target="../media/image50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37.png"/><Relationship Id="rId7" Type="http://schemas.openxmlformats.org/officeDocument/2006/relationships/image" Target="../media/image79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78.png"/><Relationship Id="rId4" Type="http://schemas.openxmlformats.org/officeDocument/2006/relationships/image" Target="../media/image38.png"/><Relationship Id="rId9" Type="http://schemas.openxmlformats.org/officeDocument/2006/relationships/image" Target="../media/image5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4.png"/><Relationship Id="rId18" Type="http://schemas.openxmlformats.org/officeDocument/2006/relationships/image" Target="../media/image99.png"/><Relationship Id="rId3" Type="http://schemas.openxmlformats.org/officeDocument/2006/relationships/image" Target="../media/image460.png"/><Relationship Id="rId21" Type="http://schemas.openxmlformats.org/officeDocument/2006/relationships/image" Target="../media/image102.png"/><Relationship Id="rId7" Type="http://schemas.openxmlformats.org/officeDocument/2006/relationships/image" Target="../media/image91.png"/><Relationship Id="rId12" Type="http://schemas.openxmlformats.org/officeDocument/2006/relationships/image" Target="../media/image3600.png"/><Relationship Id="rId17" Type="http://schemas.openxmlformats.org/officeDocument/2006/relationships/image" Target="../media/image98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97.png"/><Relationship Id="rId20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image" Target="../media/image350.png"/><Relationship Id="rId5" Type="http://schemas.openxmlformats.org/officeDocument/2006/relationships/image" Target="../media/image89.png"/><Relationship Id="rId15" Type="http://schemas.openxmlformats.org/officeDocument/2006/relationships/image" Target="../media/image96.png"/><Relationship Id="rId10" Type="http://schemas.openxmlformats.org/officeDocument/2006/relationships/image" Target="../media/image81.png"/><Relationship Id="rId19" Type="http://schemas.openxmlformats.org/officeDocument/2006/relationships/image" Target="../media/image100.png"/><Relationship Id="rId4" Type="http://schemas.openxmlformats.org/officeDocument/2006/relationships/image" Target="../media/image82.png"/><Relationship Id="rId9" Type="http://schemas.openxmlformats.org/officeDocument/2006/relationships/image" Target="../media/image93.png"/><Relationship Id="rId14" Type="http://schemas.openxmlformats.org/officeDocument/2006/relationships/image" Target="../media/image9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3" Type="http://schemas.openxmlformats.org/officeDocument/2006/relationships/image" Target="../media/image15.png"/><Relationship Id="rId21" Type="http://schemas.openxmlformats.org/officeDocument/2006/relationships/image" Target="../media/image55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16.xml"/><Relationship Id="rId11" Type="http://schemas.openxmlformats.org/officeDocument/2006/relationships/image" Target="../media/image52.png"/><Relationship Id="rId5" Type="http://schemas.openxmlformats.org/officeDocument/2006/relationships/image" Target="../media/image17.png"/><Relationship Id="rId10" Type="http://schemas.openxmlformats.org/officeDocument/2006/relationships/image" Target="../media/image650.png"/><Relationship Id="rId19" Type="http://schemas.openxmlformats.org/officeDocument/2006/relationships/image" Target="../media/image51.png"/><Relationship Id="rId4" Type="http://schemas.openxmlformats.org/officeDocument/2006/relationships/image" Target="../media/image16.png"/><Relationship Id="rId22" Type="http://schemas.openxmlformats.org/officeDocument/2006/relationships/image" Target="../media/image2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00.png"/><Relationship Id="rId4" Type="http://schemas.openxmlformats.org/officeDocument/2006/relationships/image" Target="../media/image59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0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1.png"/><Relationship Id="rId3" Type="http://schemas.openxmlformats.org/officeDocument/2006/relationships/image" Target="../media/image601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610.png"/><Relationship Id="rId9" Type="http://schemas.openxmlformats.org/officeDocument/2006/relationships/image" Target="../media/image6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5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image" Target="../media/image4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jf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29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30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Long Term </a:t>
            </a:r>
            <a:r>
              <a:rPr lang="de-DE" dirty="0" err="1" smtClean="0"/>
              <a:t>Objective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Achievements</a:t>
            </a:r>
            <a:r>
              <a:rPr lang="de-DE" dirty="0" smtClean="0"/>
              <a:t> En Route</a:t>
            </a:r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Towards</a:t>
            </a:r>
            <a:r>
              <a:rPr lang="de-DE" dirty="0" smtClean="0"/>
              <a:t> Plasma Control at W7-X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87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DQN </a:t>
            </a:r>
            <a:r>
              <a:rPr lang="de-DE" dirty="0" err="1" smtClean="0"/>
              <a:t>Success</a:t>
            </a:r>
            <a:r>
              <a:rPr lang="de-DE" dirty="0" smtClean="0"/>
              <a:t> Stories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Super-human Performance in</a:t>
            </a:r>
          </a:p>
          <a:p>
            <a:r>
              <a:rPr lang="de-DE" dirty="0" smtClean="0"/>
              <a:t>Atari Games </a:t>
            </a:r>
            <a:r>
              <a:rPr lang="de-DE" sz="1400" dirty="0" smtClean="0">
                <a:solidFill>
                  <a:schemeClr val="tx2"/>
                </a:solidFill>
              </a:rPr>
              <a:t>[</a:t>
            </a:r>
            <a:r>
              <a:rPr lang="de-DE" sz="1400" dirty="0" err="1" smtClean="0">
                <a:solidFill>
                  <a:schemeClr val="tx2"/>
                </a:solidFill>
              </a:rPr>
              <a:t>Mnih</a:t>
            </a:r>
            <a:r>
              <a:rPr lang="de-DE" sz="1400" dirty="0" smtClean="0">
                <a:solidFill>
                  <a:schemeClr val="tx2"/>
                </a:solidFill>
              </a:rPr>
              <a:t> 2015]</a:t>
            </a:r>
          </a:p>
          <a:p>
            <a:r>
              <a:rPr lang="de-DE" dirty="0" err="1" smtClean="0"/>
              <a:t>StarCraft</a:t>
            </a:r>
            <a:r>
              <a:rPr lang="de-DE" dirty="0" smtClean="0"/>
              <a:t> II </a:t>
            </a:r>
            <a:r>
              <a:rPr lang="de-DE" sz="1400" dirty="0" smtClean="0">
                <a:solidFill>
                  <a:schemeClr val="tx2"/>
                </a:solidFill>
              </a:rPr>
              <a:t>[</a:t>
            </a:r>
            <a:r>
              <a:rPr lang="de-DE" sz="1400" dirty="0" err="1" smtClean="0">
                <a:solidFill>
                  <a:schemeClr val="tx2"/>
                </a:solidFill>
              </a:rPr>
              <a:t>Vinyals</a:t>
            </a:r>
            <a:r>
              <a:rPr lang="de-DE" sz="1400" dirty="0" smtClean="0">
                <a:solidFill>
                  <a:schemeClr val="tx2"/>
                </a:solidFill>
              </a:rPr>
              <a:t> 2017]</a:t>
            </a:r>
          </a:p>
          <a:p>
            <a:r>
              <a:rPr lang="de-DE" dirty="0" smtClean="0"/>
              <a:t>Dota2 </a:t>
            </a:r>
            <a:r>
              <a:rPr lang="de-DE" sz="1400" dirty="0" smtClean="0">
                <a:solidFill>
                  <a:schemeClr val="tx2"/>
                </a:solidFill>
              </a:rPr>
              <a:t>[</a:t>
            </a:r>
            <a:r>
              <a:rPr lang="de-DE" sz="1400" dirty="0">
                <a:solidFill>
                  <a:schemeClr val="tx2"/>
                </a:solidFill>
              </a:rPr>
              <a:t>Tobin 2017</a:t>
            </a:r>
            <a:r>
              <a:rPr lang="de-DE" sz="1400" dirty="0" smtClean="0">
                <a:solidFill>
                  <a:schemeClr val="tx2"/>
                </a:solidFill>
              </a:rPr>
              <a:t>]</a:t>
            </a:r>
          </a:p>
          <a:p>
            <a:endParaRPr lang="de-DE" sz="1400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de-DE" dirty="0" err="1" smtClean="0"/>
              <a:t>Gaining</a:t>
            </a:r>
            <a:r>
              <a:rPr lang="de-DE" dirty="0" smtClean="0"/>
              <a:t> </a:t>
            </a:r>
            <a:r>
              <a:rPr lang="de-DE" dirty="0" err="1"/>
              <a:t>understanding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 </a:t>
            </a:r>
            <a:r>
              <a:rPr lang="de-DE" dirty="0" err="1"/>
              <a:t>system</a:t>
            </a:r>
            <a:r>
              <a:rPr lang="de-DE" dirty="0"/>
              <a:t> </a:t>
            </a:r>
            <a:r>
              <a:rPr lang="de-DE" sz="1400" dirty="0" smtClean="0">
                <a:solidFill>
                  <a:schemeClr val="tx2"/>
                </a:solidFill>
              </a:rPr>
              <a:t>[</a:t>
            </a:r>
            <a:r>
              <a:rPr lang="de-DE" sz="1400" dirty="0" err="1" smtClean="0">
                <a:solidFill>
                  <a:schemeClr val="tx2"/>
                </a:solidFill>
              </a:rPr>
              <a:t>Heess</a:t>
            </a:r>
            <a:r>
              <a:rPr lang="de-DE" sz="1400" dirty="0" smtClean="0">
                <a:solidFill>
                  <a:schemeClr val="tx2"/>
                </a:solidFill>
              </a:rPr>
              <a:t> 2017]</a:t>
            </a:r>
            <a:endParaRPr lang="de-DE" sz="1400" dirty="0"/>
          </a:p>
          <a:p>
            <a:endParaRPr lang="de-DE" dirty="0"/>
          </a:p>
          <a:p>
            <a:pPr marL="0" indent="0">
              <a:buNone/>
            </a:pPr>
            <a:r>
              <a:rPr lang="de-DE" dirty="0" err="1" smtClean="0"/>
              <a:t>Possible</a:t>
            </a:r>
            <a:r>
              <a:rPr lang="de-DE" dirty="0" smtClean="0"/>
              <a:t> </a:t>
            </a:r>
            <a:r>
              <a:rPr lang="de-DE" dirty="0" err="1" smtClean="0"/>
              <a:t>through</a:t>
            </a:r>
            <a:endParaRPr lang="de-DE" dirty="0"/>
          </a:p>
          <a:p>
            <a:r>
              <a:rPr lang="de-DE" dirty="0"/>
              <a:t>Reinforcement </a:t>
            </a:r>
            <a:r>
              <a:rPr lang="de-DE" dirty="0" err="1"/>
              <a:t>learning</a:t>
            </a:r>
            <a:endParaRPr lang="de-DE" dirty="0"/>
          </a:p>
          <a:p>
            <a:r>
              <a:rPr lang="de-DE" dirty="0" err="1"/>
              <a:t>Self</a:t>
            </a:r>
            <a:r>
              <a:rPr lang="de-DE" dirty="0"/>
              <a:t>-play</a:t>
            </a:r>
          </a:p>
          <a:p>
            <a:r>
              <a:rPr lang="de-DE" dirty="0" err="1"/>
              <a:t>Enough</a:t>
            </a:r>
            <a:r>
              <a:rPr lang="de-DE" dirty="0"/>
              <a:t> </a:t>
            </a:r>
            <a:r>
              <a:rPr lang="de-DE" dirty="0" err="1" smtClean="0"/>
              <a:t>computation</a:t>
            </a:r>
            <a:endParaRPr lang="de-DE" dirty="0" smtClean="0"/>
          </a:p>
          <a:p>
            <a:r>
              <a:rPr lang="de-DE" dirty="0" smtClean="0"/>
              <a:t>Simulation </a:t>
            </a:r>
            <a:r>
              <a:rPr lang="de-DE" dirty="0"/>
              <a:t>= </a:t>
            </a:r>
            <a:r>
              <a:rPr lang="de-DE" dirty="0" smtClean="0"/>
              <a:t>Real </a:t>
            </a:r>
            <a:r>
              <a:rPr lang="de-DE" dirty="0" err="1"/>
              <a:t>world</a:t>
            </a:r>
            <a:r>
              <a:rPr lang="de-DE" dirty="0"/>
              <a:t>!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0302" y="942000"/>
            <a:ext cx="5461916" cy="3091444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3"/>
          <a:srcRect l="18315" t="6472" r="28206" b="4087"/>
          <a:stretch/>
        </p:blipFill>
        <p:spPr>
          <a:xfrm>
            <a:off x="5100629" y="5087800"/>
            <a:ext cx="1586550" cy="1451112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742431" y="5924804"/>
            <a:ext cx="3243160" cy="44536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7260639" y="4856967"/>
            <a:ext cx="2031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 smtClean="0">
                <a:solidFill>
                  <a:schemeClr val="accent1"/>
                </a:solidFill>
                <a:hlinkClick r:id="rId4"/>
              </a:rPr>
              <a:t>Meta</a:t>
            </a:r>
            <a:r>
              <a:rPr lang="de-DE" sz="2400" b="1" dirty="0" smtClean="0">
                <a:solidFill>
                  <a:schemeClr val="accent1"/>
                </a:solidFill>
                <a:hlinkClick r:id="rId4"/>
              </a:rPr>
              <a:t> Learning</a:t>
            </a:r>
            <a:endParaRPr lang="de-DE" sz="2400" b="1" dirty="0">
              <a:solidFill>
                <a:schemeClr val="accent1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312"/>
          <a:stretch/>
        </p:blipFill>
        <p:spPr>
          <a:xfrm>
            <a:off x="9190372" y="4096573"/>
            <a:ext cx="2888055" cy="237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00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/>
          <p:cNvGrpSpPr/>
          <p:nvPr/>
        </p:nvGrpSpPr>
        <p:grpSpPr>
          <a:xfrm>
            <a:off x="7192368" y="1416339"/>
            <a:ext cx="4773096" cy="3468932"/>
            <a:chOff x="6857518" y="1918615"/>
            <a:chExt cx="4773096" cy="3468932"/>
          </a:xfrm>
        </p:grpSpPr>
        <p:pic>
          <p:nvPicPr>
            <p:cNvPr id="17" name="Picture 3" descr="w7xhi_b0_new_d_foot">
              <a:extLst>
                <a:ext uri="{FF2B5EF4-FFF2-40B4-BE49-F238E27FC236}">
                  <a16:creationId xmlns:a16="http://schemas.microsoft.com/office/drawing/2014/main" id="{A1D2AE85-1645-3E41-8FF0-FDE9CC3D2B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6857518" y="1918615"/>
              <a:ext cx="4522052" cy="1590848"/>
            </a:xfrm>
            <a:prstGeom prst="rect">
              <a:avLst/>
            </a:prstGeom>
            <a:noFill/>
          </p:spPr>
        </p:pic>
        <p:grpSp>
          <p:nvGrpSpPr>
            <p:cNvPr id="18" name="Grupa 14">
              <a:extLst>
                <a:ext uri="{FF2B5EF4-FFF2-40B4-BE49-F238E27FC236}">
                  <a16:creationId xmlns:a16="http://schemas.microsoft.com/office/drawing/2014/main" id="{E48E5507-93AF-F940-85AD-A5B9575460A8}"/>
                </a:ext>
              </a:extLst>
            </p:cNvPr>
            <p:cNvGrpSpPr>
              <a:grpSpLocks noChangeAspect="1"/>
            </p:cNvGrpSpPr>
            <p:nvPr/>
          </p:nvGrpSpPr>
          <p:grpSpPr>
            <a:xfrm flipV="1">
              <a:off x="6857518" y="3664393"/>
              <a:ext cx="4773096" cy="1723154"/>
              <a:chOff x="4533651" y="3497739"/>
              <a:chExt cx="4570192" cy="1649902"/>
            </a:xfrm>
          </p:grpSpPr>
          <p:pic>
            <p:nvPicPr>
              <p:cNvPr id="19" name="Picture 31">
                <a:extLst>
                  <a:ext uri="{FF2B5EF4-FFF2-40B4-BE49-F238E27FC236}">
                    <a16:creationId xmlns:a16="http://schemas.microsoft.com/office/drawing/2014/main" id="{01F77954-420A-3746-89AF-F928E4B47FF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9338"/>
              <a:stretch/>
            </p:blipFill>
            <p:spPr>
              <a:xfrm rot="10800000">
                <a:off x="4533651" y="3497739"/>
                <a:ext cx="4570192" cy="1366443"/>
              </a:xfrm>
              <a:prstGeom prst="rect">
                <a:avLst/>
              </a:prstGeom>
            </p:spPr>
          </p:pic>
          <p:pic>
            <p:nvPicPr>
              <p:cNvPr id="20" name="Picture 32">
                <a:extLst>
                  <a:ext uri="{FF2B5EF4-FFF2-40B4-BE49-F238E27FC236}">
                    <a16:creationId xmlns:a16="http://schemas.microsoft.com/office/drawing/2014/main" id="{926D4DD0-BD16-4643-AF80-9FBA43B584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2015950">
                <a:off x="7075184" y="4502896"/>
                <a:ext cx="1833492" cy="644745"/>
              </a:xfrm>
              <a:prstGeom prst="rect">
                <a:avLst/>
              </a:prstGeom>
            </p:spPr>
          </p:pic>
        </p:grpSp>
        <p:sp>
          <p:nvSpPr>
            <p:cNvPr id="21" name="TextBox 5">
              <a:extLst>
                <a:ext uri="{FF2B5EF4-FFF2-40B4-BE49-F238E27FC236}">
                  <a16:creationId xmlns:a16="http://schemas.microsoft.com/office/drawing/2014/main" id="{2E36E289-2401-7340-93C5-E9FEF35F4A70}"/>
                </a:ext>
              </a:extLst>
            </p:cNvPr>
            <p:cNvSpPr txBox="1"/>
            <p:nvPr/>
          </p:nvSpPr>
          <p:spPr>
            <a:xfrm>
              <a:off x="7404987" y="4455418"/>
              <a:ext cx="23535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Infrared </a:t>
              </a:r>
              <a:r>
                <a:rPr lang="de-DE" dirty="0" err="1"/>
                <a:t>camera</a:t>
              </a:r>
              <a:r>
                <a:rPr lang="de-DE" dirty="0"/>
                <a:t> </a:t>
              </a:r>
              <a:r>
                <a:rPr lang="de-DE" dirty="0" err="1"/>
                <a:t>image</a:t>
              </a:r>
              <a:endParaRPr lang="de-DE" dirty="0"/>
            </a:p>
          </p:txBody>
        </p:sp>
        <p:sp>
          <p:nvSpPr>
            <p:cNvPr id="22" name="TextBox 20">
              <a:extLst>
                <a:ext uri="{FF2B5EF4-FFF2-40B4-BE49-F238E27FC236}">
                  <a16:creationId xmlns:a16="http://schemas.microsoft.com/office/drawing/2014/main" id="{B52C3E0D-81BA-AE4A-9414-862F0D5217AE}"/>
                </a:ext>
              </a:extLst>
            </p:cNvPr>
            <p:cNvSpPr txBox="1"/>
            <p:nvPr/>
          </p:nvSpPr>
          <p:spPr>
            <a:xfrm>
              <a:off x="7520986" y="2533292"/>
              <a:ext cx="24206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err="1"/>
                <a:t>Numerical</a:t>
              </a:r>
              <a:r>
                <a:rPr lang="de-DE" dirty="0"/>
                <a:t> </a:t>
              </a:r>
              <a:r>
                <a:rPr lang="de-DE" dirty="0" err="1"/>
                <a:t>prediction</a:t>
              </a:r>
              <a:endParaRPr lang="de-DE" dirty="0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Simulation != Experiment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err="1" smtClean="0"/>
              <a:t>Compared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real </a:t>
            </a:r>
            <a:r>
              <a:rPr lang="de-DE" dirty="0" err="1" smtClean="0"/>
              <a:t>world</a:t>
            </a:r>
            <a:r>
              <a:rPr lang="de-DE" dirty="0" smtClean="0"/>
              <a:t>, </a:t>
            </a:r>
            <a:r>
              <a:rPr lang="de-DE" dirty="0" err="1" smtClean="0"/>
              <a:t>synthetic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…</a:t>
            </a:r>
          </a:p>
          <a:p>
            <a:pPr lvl="1"/>
            <a:r>
              <a:rPr lang="de-DE" dirty="0" smtClean="0"/>
              <a:t>Easy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label</a:t>
            </a:r>
            <a:endParaRPr lang="de-DE" dirty="0" smtClean="0"/>
          </a:p>
          <a:p>
            <a:pPr lvl="1"/>
            <a:r>
              <a:rPr lang="de-DE" dirty="0" err="1" smtClean="0"/>
              <a:t>Less</a:t>
            </a:r>
            <a:r>
              <a:rPr lang="de-DE" dirty="0" smtClean="0"/>
              <a:t> expensive</a:t>
            </a:r>
          </a:p>
          <a:p>
            <a:pPr lvl="1"/>
            <a:r>
              <a:rPr lang="de-DE" dirty="0" err="1" smtClean="0"/>
              <a:t>Easier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scale</a:t>
            </a:r>
            <a:endParaRPr lang="de-DE" dirty="0" smtClean="0"/>
          </a:p>
          <a:p>
            <a:pPr lvl="1"/>
            <a:r>
              <a:rPr lang="de-DE" dirty="0" smtClean="0"/>
              <a:t>Not </a:t>
            </a:r>
            <a:r>
              <a:rPr lang="de-DE" dirty="0" err="1" smtClean="0"/>
              <a:t>dangerous</a:t>
            </a:r>
            <a:endParaRPr lang="de-DE" dirty="0" smtClean="0"/>
          </a:p>
          <a:p>
            <a:pPr lvl="1"/>
            <a:r>
              <a:rPr lang="de-DE" dirty="0" smtClean="0"/>
              <a:t>…</a:t>
            </a:r>
          </a:p>
          <a:p>
            <a:endParaRPr lang="de-DE" dirty="0"/>
          </a:p>
          <a:p>
            <a:pPr marL="0" indent="0">
              <a:buNone/>
            </a:pPr>
            <a:r>
              <a:rPr lang="de-DE" dirty="0" smtClean="0"/>
              <a:t>Simulation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qualitatively</a:t>
            </a:r>
            <a:r>
              <a:rPr lang="de-DE" dirty="0" smtClean="0"/>
              <a:t> </a:t>
            </a:r>
            <a:r>
              <a:rPr lang="de-DE" dirty="0" err="1" smtClean="0"/>
              <a:t>highly</a:t>
            </a:r>
            <a:r>
              <a:rPr lang="de-DE" dirty="0" smtClean="0"/>
              <a:t> </a:t>
            </a:r>
            <a:r>
              <a:rPr lang="de-DE" dirty="0" err="1" smtClean="0"/>
              <a:t>aqurate</a:t>
            </a:r>
            <a:r>
              <a:rPr lang="de-DE" dirty="0" smtClean="0"/>
              <a:t> …</a:t>
            </a:r>
          </a:p>
          <a:p>
            <a:pPr marL="0" indent="0">
              <a:buNone/>
            </a:pPr>
            <a:r>
              <a:rPr lang="de-DE" dirty="0" smtClean="0"/>
              <a:t>but will </a:t>
            </a:r>
            <a:r>
              <a:rPr lang="de-DE" dirty="0" err="1" smtClean="0"/>
              <a:t>mostly</a:t>
            </a:r>
            <a:r>
              <a:rPr lang="de-DE" dirty="0" smtClean="0"/>
              <a:t> </a:t>
            </a:r>
            <a:r>
              <a:rPr lang="de-DE" dirty="0" err="1" smtClean="0"/>
              <a:t>qualitatively</a:t>
            </a:r>
            <a:r>
              <a:rPr lang="de-DE" dirty="0" smtClean="0"/>
              <a:t> </a:t>
            </a:r>
            <a:r>
              <a:rPr lang="de-DE" dirty="0" err="1" smtClean="0"/>
              <a:t>differ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Experiment</a:t>
            </a:r>
          </a:p>
          <a:p>
            <a:endParaRPr lang="de-DE" dirty="0" smtClean="0"/>
          </a:p>
          <a:p>
            <a:pPr marL="0" indent="0" algn="ctr">
              <a:buNone/>
            </a:pPr>
            <a:endParaRPr lang="de-DE" dirty="0" smtClean="0"/>
          </a:p>
          <a:p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2090768" y="5463742"/>
            <a:ext cx="8010463" cy="461665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de-DE" sz="2400" b="1" dirty="0" err="1"/>
              <a:t>How</a:t>
            </a:r>
            <a:r>
              <a:rPr lang="de-DE" sz="2400" b="1" dirty="0"/>
              <a:t> </a:t>
            </a:r>
            <a:r>
              <a:rPr lang="de-DE" sz="2400" b="1" dirty="0" err="1"/>
              <a:t>can</a:t>
            </a:r>
            <a:r>
              <a:rPr lang="de-DE" sz="2400" b="1" dirty="0"/>
              <a:t> </a:t>
            </a:r>
            <a:r>
              <a:rPr lang="de-DE" sz="2400" b="1" dirty="0" err="1"/>
              <a:t>we</a:t>
            </a:r>
            <a:r>
              <a:rPr lang="de-DE" sz="2400" b="1" dirty="0"/>
              <a:t> </a:t>
            </a:r>
            <a:r>
              <a:rPr lang="de-DE" sz="2400" b="1" dirty="0" err="1"/>
              <a:t>transfer</a:t>
            </a:r>
            <a:r>
              <a:rPr lang="de-DE" sz="2400" b="1" dirty="0"/>
              <a:t> </a:t>
            </a:r>
            <a:r>
              <a:rPr lang="de-DE" sz="2400" b="1" dirty="0" err="1"/>
              <a:t>simulation</a:t>
            </a:r>
            <a:r>
              <a:rPr lang="de-DE" sz="2400" b="1" dirty="0"/>
              <a:t> </a:t>
            </a:r>
            <a:r>
              <a:rPr lang="de-DE" sz="2400" b="1" dirty="0" err="1"/>
              <a:t>knowledge</a:t>
            </a:r>
            <a:r>
              <a:rPr lang="de-DE" sz="2400" b="1" dirty="0"/>
              <a:t> </a:t>
            </a:r>
            <a:r>
              <a:rPr lang="de-DE" sz="2400" b="1" dirty="0" err="1"/>
              <a:t>to</a:t>
            </a:r>
            <a:r>
              <a:rPr lang="de-DE" sz="2400" b="1" dirty="0"/>
              <a:t> </a:t>
            </a:r>
            <a:r>
              <a:rPr lang="de-DE" sz="2400" b="1" dirty="0" err="1"/>
              <a:t>the</a:t>
            </a:r>
            <a:r>
              <a:rPr lang="de-DE" sz="2400" b="1" dirty="0"/>
              <a:t> real </a:t>
            </a:r>
            <a:r>
              <a:rPr lang="de-DE" sz="2400" b="1" dirty="0" err="1"/>
              <a:t>world</a:t>
            </a:r>
            <a:r>
              <a:rPr lang="de-DE" sz="24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443367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How</a:t>
            </a:r>
            <a:r>
              <a:rPr lang="de-DE" dirty="0" smtClean="0"/>
              <a:t> Can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/>
              <a:t>T</a:t>
            </a:r>
            <a:r>
              <a:rPr lang="de-DE" dirty="0" smtClean="0"/>
              <a:t>ransfer Simulation Knowledge </a:t>
            </a:r>
            <a:r>
              <a:rPr lang="de-DE" dirty="0" err="1" smtClean="0"/>
              <a:t>to</a:t>
            </a:r>
            <a:r>
              <a:rPr lang="de-DE" dirty="0" smtClean="0"/>
              <a:t> Real Data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Realistic</a:t>
            </a:r>
            <a:r>
              <a:rPr lang="de-DE" dirty="0" smtClean="0"/>
              <a:t> </a:t>
            </a:r>
            <a:r>
              <a:rPr lang="de-DE" dirty="0" err="1" smtClean="0"/>
              <a:t>Simulated</a:t>
            </a:r>
            <a:r>
              <a:rPr lang="de-DE" dirty="0" smtClean="0"/>
              <a:t> Data</a:t>
            </a:r>
          </a:p>
          <a:p>
            <a:pPr lvl="1"/>
            <a:r>
              <a:rPr lang="de-DE" dirty="0" err="1" smtClean="0"/>
              <a:t>Carefully</a:t>
            </a:r>
            <a:r>
              <a:rPr lang="de-DE" dirty="0" smtClean="0"/>
              <a:t> </a:t>
            </a:r>
            <a:r>
              <a:rPr lang="de-DE" dirty="0" err="1" smtClean="0"/>
              <a:t>match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simulation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world</a:t>
            </a:r>
            <a:endParaRPr lang="de-DE" dirty="0"/>
          </a:p>
          <a:p>
            <a:pPr lvl="1"/>
            <a:endParaRPr lang="de-DE" dirty="0" smtClean="0"/>
          </a:p>
          <a:p>
            <a:pPr lvl="1"/>
            <a:endParaRPr lang="de-DE" dirty="0"/>
          </a:p>
          <a:p>
            <a:pPr lvl="1"/>
            <a:r>
              <a:rPr lang="de-DE" dirty="0" smtClean="0"/>
              <a:t>Augment </a:t>
            </a:r>
            <a:r>
              <a:rPr lang="de-DE" dirty="0" err="1" smtClean="0"/>
              <a:t>simulated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real </a:t>
            </a:r>
            <a:r>
              <a:rPr lang="de-DE" dirty="0" err="1" smtClean="0"/>
              <a:t>data</a:t>
            </a:r>
            <a:endParaRPr lang="de-DE" dirty="0"/>
          </a:p>
          <a:p>
            <a:pPr lvl="1"/>
            <a:endParaRPr lang="de-DE" dirty="0" smtClean="0"/>
          </a:p>
          <a:p>
            <a:pPr lvl="1"/>
            <a:endParaRPr lang="de-DE" dirty="0"/>
          </a:p>
          <a:p>
            <a:pPr lvl="1"/>
            <a:endParaRPr lang="de-DE" dirty="0" smtClean="0"/>
          </a:p>
          <a:p>
            <a:pPr lvl="1">
              <a:buClr>
                <a:schemeClr val="accent2"/>
              </a:buClr>
              <a:buFont typeface="Calibri" panose="020F0502020204030204" pitchFamily="34" charset="0"/>
              <a:buChar char="-"/>
            </a:pPr>
            <a:r>
              <a:rPr lang="de-DE" dirty="0" err="1" smtClean="0"/>
              <a:t>Arbitrarily</a:t>
            </a:r>
            <a:r>
              <a:rPr lang="de-DE" dirty="0" smtClean="0"/>
              <a:t> </a:t>
            </a:r>
            <a:r>
              <a:rPr lang="de-DE" dirty="0" err="1" smtClean="0"/>
              <a:t>complicated</a:t>
            </a:r>
            <a:endParaRPr lang="de-DE" dirty="0" smtClean="0"/>
          </a:p>
          <a:p>
            <a:pPr lvl="1">
              <a:buClr>
                <a:schemeClr val="accent2"/>
              </a:buClr>
              <a:buFont typeface="Calibri" panose="020F0502020204030204" pitchFamily="34" charset="0"/>
              <a:buChar char="-"/>
            </a:pPr>
            <a:r>
              <a:rPr lang="de-DE" dirty="0" smtClean="0"/>
              <a:t>Error </a:t>
            </a:r>
            <a:r>
              <a:rPr lang="de-DE" dirty="0" err="1" smtClean="0"/>
              <a:t>prown</a:t>
            </a:r>
            <a:endParaRPr lang="de-DE" dirty="0" smtClean="0"/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Domain </a:t>
            </a:r>
            <a:r>
              <a:rPr lang="de-DE" dirty="0" err="1" smtClean="0"/>
              <a:t>Confusion</a:t>
            </a:r>
            <a:r>
              <a:rPr lang="de-DE" dirty="0" smtClean="0"/>
              <a:t> </a:t>
            </a:r>
            <a:r>
              <a:rPr lang="de-DE" sz="1400" dirty="0" smtClean="0">
                <a:solidFill>
                  <a:schemeClr val="tx2"/>
                </a:solidFill>
              </a:rPr>
              <a:t>[</a:t>
            </a:r>
            <a:r>
              <a:rPr lang="de-DE" sz="1400" dirty="0" err="1" smtClean="0">
                <a:solidFill>
                  <a:schemeClr val="tx2"/>
                </a:solidFill>
              </a:rPr>
              <a:t>Tzeng</a:t>
            </a:r>
            <a:r>
              <a:rPr lang="de-DE" sz="1400" dirty="0" smtClean="0">
                <a:solidFill>
                  <a:schemeClr val="tx2"/>
                </a:solidFill>
              </a:rPr>
              <a:t> 2014]</a:t>
            </a:r>
            <a:endParaRPr lang="de-DE" sz="1400" dirty="0" smtClean="0"/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Domain </a:t>
            </a:r>
            <a:r>
              <a:rPr lang="de-DE" dirty="0" err="1" smtClean="0"/>
              <a:t>Randomization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670" y="1092173"/>
            <a:ext cx="5161905" cy="123809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0669" y="2514226"/>
            <a:ext cx="5161905" cy="148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8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Manual Domain </a:t>
            </a:r>
            <a:r>
              <a:rPr lang="de-DE" dirty="0" err="1" smtClean="0"/>
              <a:t>Randomization</a:t>
            </a:r>
            <a:r>
              <a:rPr lang="de-DE" dirty="0" smtClean="0"/>
              <a:t> (MDR)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err="1" smtClean="0"/>
              <a:t>If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model</a:t>
            </a:r>
            <a:r>
              <a:rPr lang="de-DE" dirty="0" smtClean="0"/>
              <a:t> </a:t>
            </a:r>
            <a:r>
              <a:rPr lang="de-DE" dirty="0" err="1" smtClean="0"/>
              <a:t>sees</a:t>
            </a:r>
            <a:r>
              <a:rPr lang="de-DE" dirty="0" smtClean="0"/>
              <a:t> </a:t>
            </a:r>
            <a:r>
              <a:rPr lang="de-DE" dirty="0" err="1" smtClean="0"/>
              <a:t>enough</a:t>
            </a:r>
            <a:r>
              <a:rPr lang="de-DE" dirty="0" smtClean="0"/>
              <a:t> </a:t>
            </a:r>
            <a:r>
              <a:rPr lang="de-DE" dirty="0" err="1" smtClean="0"/>
              <a:t>simulated</a:t>
            </a:r>
            <a:r>
              <a:rPr lang="de-DE" dirty="0" smtClean="0"/>
              <a:t> </a:t>
            </a:r>
            <a:r>
              <a:rPr lang="de-DE" dirty="0" err="1" smtClean="0"/>
              <a:t>variation</a:t>
            </a:r>
            <a:r>
              <a:rPr lang="de-DE" dirty="0" smtClean="0"/>
              <a:t>, </a:t>
            </a:r>
            <a:r>
              <a:rPr lang="de-DE" dirty="0" err="1" smtClean="0"/>
              <a:t>the</a:t>
            </a:r>
            <a:r>
              <a:rPr lang="de-DE" dirty="0" smtClean="0"/>
              <a:t> real </a:t>
            </a:r>
            <a:r>
              <a:rPr lang="de-DE" dirty="0" err="1" smtClean="0"/>
              <a:t>world</a:t>
            </a:r>
            <a:r>
              <a:rPr lang="de-DE" dirty="0" smtClean="0"/>
              <a:t> </a:t>
            </a:r>
            <a:r>
              <a:rPr lang="de-DE" dirty="0" err="1" smtClean="0"/>
              <a:t>may</a:t>
            </a:r>
            <a:r>
              <a:rPr lang="de-DE" dirty="0" smtClean="0"/>
              <a:t> </a:t>
            </a:r>
            <a:r>
              <a:rPr lang="de-DE" dirty="0" err="1" smtClean="0"/>
              <a:t>look</a:t>
            </a:r>
            <a:r>
              <a:rPr lang="de-DE" dirty="0" smtClean="0"/>
              <a:t> like just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next</a:t>
            </a:r>
            <a:r>
              <a:rPr lang="de-DE" dirty="0" smtClean="0"/>
              <a:t> </a:t>
            </a:r>
            <a:r>
              <a:rPr lang="de-DE" dirty="0" err="1" smtClean="0"/>
              <a:t>simulator</a:t>
            </a:r>
            <a:endParaRPr lang="de-DE" dirty="0" smtClean="0"/>
          </a:p>
          <a:p>
            <a:r>
              <a:rPr lang="de-DE" dirty="0" err="1" smtClean="0"/>
              <a:t>Example</a:t>
            </a:r>
            <a:r>
              <a:rPr lang="de-DE" dirty="0" smtClean="0"/>
              <a:t>: Real Single-Image Flight </a:t>
            </a:r>
            <a:r>
              <a:rPr lang="de-DE" dirty="0" err="1" smtClean="0"/>
              <a:t>Without</a:t>
            </a:r>
            <a:r>
              <a:rPr lang="de-DE" dirty="0" smtClean="0"/>
              <a:t> a Single </a:t>
            </a:r>
            <a:r>
              <a:rPr lang="de-DE" dirty="0"/>
              <a:t>Real Image </a:t>
            </a:r>
            <a:r>
              <a:rPr lang="de-DE" sz="1400" dirty="0">
                <a:solidFill>
                  <a:schemeClr val="tx2"/>
                </a:solidFill>
              </a:rPr>
              <a:t>[</a:t>
            </a:r>
            <a:r>
              <a:rPr lang="de-DE" sz="1400" dirty="0" smtClean="0">
                <a:solidFill>
                  <a:schemeClr val="tx2"/>
                </a:solidFill>
              </a:rPr>
              <a:t>arXiv:1611.04201]</a:t>
            </a:r>
          </a:p>
          <a:p>
            <a:pPr lvl="1"/>
            <a:r>
              <a:rPr lang="de-DE" dirty="0" err="1" smtClean="0"/>
              <a:t>Quadcopter</a:t>
            </a:r>
            <a:r>
              <a:rPr lang="de-DE" dirty="0" smtClean="0"/>
              <a:t> </a:t>
            </a:r>
            <a:r>
              <a:rPr lang="de-DE" dirty="0" err="1" smtClean="0"/>
              <a:t>collision</a:t>
            </a:r>
            <a:r>
              <a:rPr lang="de-DE" dirty="0" smtClean="0"/>
              <a:t> </a:t>
            </a:r>
            <a:r>
              <a:rPr lang="de-DE" dirty="0" err="1" smtClean="0"/>
              <a:t>avoidance</a:t>
            </a:r>
            <a:endParaRPr lang="de-DE" dirty="0" smtClean="0"/>
          </a:p>
          <a:p>
            <a:pPr lvl="1"/>
            <a:r>
              <a:rPr lang="de-DE" dirty="0" smtClean="0"/>
              <a:t>~ 50%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trajectories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collision-free</a:t>
            </a:r>
            <a:endParaRPr lang="de-DE" dirty="0" smtClean="0"/>
          </a:p>
          <a:p>
            <a:pPr lvl="1"/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3947" y="2298644"/>
            <a:ext cx="5718628" cy="342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89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Manual Domain </a:t>
            </a:r>
            <a:r>
              <a:rPr lang="de-DE" dirty="0" err="1" smtClean="0"/>
              <a:t>Randomization</a:t>
            </a:r>
            <a:r>
              <a:rPr lang="de-DE" dirty="0" smtClean="0"/>
              <a:t> (MDR)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err="1" smtClean="0"/>
              <a:t>If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model</a:t>
            </a:r>
            <a:r>
              <a:rPr lang="de-DE" dirty="0" smtClean="0"/>
              <a:t> </a:t>
            </a:r>
            <a:r>
              <a:rPr lang="de-DE" dirty="0" err="1" smtClean="0"/>
              <a:t>sees</a:t>
            </a:r>
            <a:r>
              <a:rPr lang="de-DE" dirty="0" smtClean="0"/>
              <a:t> </a:t>
            </a:r>
            <a:r>
              <a:rPr lang="de-DE" dirty="0" err="1" smtClean="0"/>
              <a:t>enough</a:t>
            </a:r>
            <a:r>
              <a:rPr lang="de-DE" dirty="0" smtClean="0"/>
              <a:t> </a:t>
            </a:r>
            <a:r>
              <a:rPr lang="de-DE" dirty="0" err="1" smtClean="0"/>
              <a:t>simulated</a:t>
            </a:r>
            <a:r>
              <a:rPr lang="de-DE" dirty="0" smtClean="0"/>
              <a:t> </a:t>
            </a:r>
            <a:r>
              <a:rPr lang="de-DE" dirty="0" err="1" smtClean="0"/>
              <a:t>variation</a:t>
            </a:r>
            <a:r>
              <a:rPr lang="de-DE" dirty="0" smtClean="0"/>
              <a:t>, </a:t>
            </a:r>
            <a:r>
              <a:rPr lang="de-DE" dirty="0" err="1" smtClean="0"/>
              <a:t>the</a:t>
            </a:r>
            <a:r>
              <a:rPr lang="de-DE" dirty="0" smtClean="0"/>
              <a:t> real </a:t>
            </a:r>
            <a:r>
              <a:rPr lang="de-DE" dirty="0" err="1" smtClean="0"/>
              <a:t>world</a:t>
            </a:r>
            <a:r>
              <a:rPr lang="de-DE" dirty="0" smtClean="0"/>
              <a:t> </a:t>
            </a:r>
            <a:r>
              <a:rPr lang="de-DE" dirty="0" err="1" smtClean="0"/>
              <a:t>may</a:t>
            </a:r>
            <a:r>
              <a:rPr lang="de-DE" dirty="0" smtClean="0"/>
              <a:t> </a:t>
            </a:r>
            <a:r>
              <a:rPr lang="de-DE" dirty="0" err="1" smtClean="0"/>
              <a:t>look</a:t>
            </a:r>
            <a:r>
              <a:rPr lang="de-DE" dirty="0" smtClean="0"/>
              <a:t> like just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next</a:t>
            </a:r>
            <a:r>
              <a:rPr lang="de-DE" dirty="0" smtClean="0"/>
              <a:t> </a:t>
            </a:r>
            <a:r>
              <a:rPr lang="de-DE" dirty="0" err="1" smtClean="0"/>
              <a:t>simulator</a:t>
            </a:r>
            <a:endParaRPr lang="de-DE" dirty="0" smtClean="0"/>
          </a:p>
          <a:p>
            <a:r>
              <a:rPr lang="de-DE" dirty="0" err="1" smtClean="0"/>
              <a:t>Example</a:t>
            </a:r>
            <a:r>
              <a:rPr lang="de-DE" dirty="0" smtClean="0"/>
              <a:t>: Pose </a:t>
            </a:r>
            <a:r>
              <a:rPr lang="de-DE" dirty="0" err="1" smtClean="0"/>
              <a:t>Estimation</a:t>
            </a:r>
            <a:r>
              <a:rPr lang="de-DE" dirty="0" smtClean="0"/>
              <a:t> </a:t>
            </a:r>
            <a:r>
              <a:rPr lang="de-DE" sz="1400" dirty="0" smtClean="0">
                <a:solidFill>
                  <a:schemeClr val="tx2"/>
                </a:solidFill>
              </a:rPr>
              <a:t>[Tobin 2017]</a:t>
            </a:r>
          </a:p>
          <a:p>
            <a:pPr lvl="1"/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686" y="2828973"/>
            <a:ext cx="4673600" cy="3449912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4560540" y="2428863"/>
            <a:ext cx="10331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b="1" dirty="0" smtClean="0"/>
              <a:t>Training</a:t>
            </a:r>
            <a:endParaRPr lang="de-DE" sz="2000" b="1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/>
          <a:srcRect l="21136" r="24665"/>
          <a:stretch/>
        </p:blipFill>
        <p:spPr>
          <a:xfrm>
            <a:off x="7547427" y="2828973"/>
            <a:ext cx="3352801" cy="3482521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8707275" y="2428863"/>
            <a:ext cx="13974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b="1" dirty="0" err="1" smtClean="0"/>
              <a:t>Application</a:t>
            </a:r>
            <a:endParaRPr lang="de-DE" sz="2000" b="1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4"/>
          <a:srcRect t="1348"/>
          <a:stretch/>
        </p:blipFill>
        <p:spPr>
          <a:xfrm>
            <a:off x="2002971" y="2780854"/>
            <a:ext cx="9672404" cy="3721319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5457346" y="2435132"/>
            <a:ext cx="32499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2000" b="1" dirty="0" err="1" smtClean="0"/>
              <a:t>Pre</a:t>
            </a:r>
            <a:r>
              <a:rPr lang="de-DE" sz="2000" b="1" dirty="0" smtClean="0"/>
              <a:t>-Training </a:t>
            </a:r>
            <a:r>
              <a:rPr lang="de-DE" sz="2000" b="1" dirty="0" err="1" smtClean="0"/>
              <a:t>is</a:t>
            </a:r>
            <a:r>
              <a:rPr lang="de-DE" sz="2000" b="1" dirty="0" smtClean="0"/>
              <a:t> not </a:t>
            </a:r>
            <a:r>
              <a:rPr lang="de-DE" sz="2000" b="1" dirty="0" err="1" smtClean="0"/>
              <a:t>Necessary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427858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Automatic</a:t>
            </a:r>
            <a:r>
              <a:rPr lang="de-DE" dirty="0" smtClean="0"/>
              <a:t> Domain </a:t>
            </a:r>
            <a:r>
              <a:rPr lang="de-DE" dirty="0" err="1" smtClean="0"/>
              <a:t>Randomization</a:t>
            </a:r>
            <a:r>
              <a:rPr lang="de-DE" dirty="0" smtClean="0"/>
              <a:t> (ADR)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7" name="Freihandform 6"/>
          <p:cNvSpPr/>
          <p:nvPr/>
        </p:nvSpPr>
        <p:spPr bwMode="auto">
          <a:xfrm>
            <a:off x="787420" y="4038353"/>
            <a:ext cx="365615" cy="872824"/>
          </a:xfrm>
          <a:custGeom>
            <a:avLst/>
            <a:gdLst>
              <a:gd name="connsiteX0" fmla="*/ 2233133 w 2233133"/>
              <a:gd name="connsiteY0" fmla="*/ 0 h 681460"/>
              <a:gd name="connsiteX1" fmla="*/ 1957361 w 2233133"/>
              <a:gd name="connsiteY1" fmla="*/ 232228 h 681460"/>
              <a:gd name="connsiteX2" fmla="*/ 665590 w 2233133"/>
              <a:gd name="connsiteY2" fmla="*/ 246743 h 681460"/>
              <a:gd name="connsiteX3" fmla="*/ 99533 w 2233133"/>
              <a:gd name="connsiteY3" fmla="*/ 478971 h 681460"/>
              <a:gd name="connsiteX4" fmla="*/ 12447 w 2233133"/>
              <a:gd name="connsiteY4" fmla="*/ 667657 h 681460"/>
              <a:gd name="connsiteX0" fmla="*/ 2666842 w 2666842"/>
              <a:gd name="connsiteY0" fmla="*/ 184132 h 855408"/>
              <a:gd name="connsiteX1" fmla="*/ 2391070 w 2666842"/>
              <a:gd name="connsiteY1" fmla="*/ 416360 h 855408"/>
              <a:gd name="connsiteX2" fmla="*/ 1099299 w 2666842"/>
              <a:gd name="connsiteY2" fmla="*/ 430875 h 855408"/>
              <a:gd name="connsiteX3" fmla="*/ 15070 w 2666842"/>
              <a:gd name="connsiteY3" fmla="*/ 7786 h 855408"/>
              <a:gd name="connsiteX4" fmla="*/ 446156 w 2666842"/>
              <a:gd name="connsiteY4" fmla="*/ 851789 h 855408"/>
              <a:gd name="connsiteX0" fmla="*/ 3257846 w 3257846"/>
              <a:gd name="connsiteY0" fmla="*/ 212619 h 495558"/>
              <a:gd name="connsiteX1" fmla="*/ 2982074 w 3257846"/>
              <a:gd name="connsiteY1" fmla="*/ 444847 h 495558"/>
              <a:gd name="connsiteX2" fmla="*/ 1690303 w 3257846"/>
              <a:gd name="connsiteY2" fmla="*/ 459362 h 495558"/>
              <a:gd name="connsiteX3" fmla="*/ 606074 w 3257846"/>
              <a:gd name="connsiteY3" fmla="*/ 36273 h 495558"/>
              <a:gd name="connsiteX4" fmla="*/ 816 w 3257846"/>
              <a:gd name="connsiteY4" fmla="*/ 0 h 495558"/>
              <a:gd name="connsiteX0" fmla="*/ 2802779 w 2802779"/>
              <a:gd name="connsiteY0" fmla="*/ 184133 h 467072"/>
              <a:gd name="connsiteX1" fmla="*/ 2527007 w 2802779"/>
              <a:gd name="connsiteY1" fmla="*/ 416361 h 467072"/>
              <a:gd name="connsiteX2" fmla="*/ 1235236 w 2802779"/>
              <a:gd name="connsiteY2" fmla="*/ 430876 h 467072"/>
              <a:gd name="connsiteX3" fmla="*/ 151007 w 2802779"/>
              <a:gd name="connsiteY3" fmla="*/ 7787 h 467072"/>
              <a:gd name="connsiteX4" fmla="*/ 5260 w 2802779"/>
              <a:gd name="connsiteY4" fmla="*/ 411652 h 467072"/>
              <a:gd name="connsiteX0" fmla="*/ 2651772 w 2651772"/>
              <a:gd name="connsiteY0" fmla="*/ 184133 h 467072"/>
              <a:gd name="connsiteX1" fmla="*/ 2376000 w 2651772"/>
              <a:gd name="connsiteY1" fmla="*/ 416361 h 467072"/>
              <a:gd name="connsiteX2" fmla="*/ 1084229 w 2651772"/>
              <a:gd name="connsiteY2" fmla="*/ 430876 h 467072"/>
              <a:gd name="connsiteX3" fmla="*/ 0 w 2651772"/>
              <a:gd name="connsiteY3" fmla="*/ 7787 h 467072"/>
              <a:gd name="connsiteX0" fmla="*/ 2651772 w 2679354"/>
              <a:gd name="connsiteY0" fmla="*/ 176346 h 412012"/>
              <a:gd name="connsiteX1" fmla="*/ 2376000 w 2679354"/>
              <a:gd name="connsiteY1" fmla="*/ 408574 h 412012"/>
              <a:gd name="connsiteX2" fmla="*/ 0 w 2679354"/>
              <a:gd name="connsiteY2" fmla="*/ 0 h 412012"/>
              <a:gd name="connsiteX0" fmla="*/ 2651772 w 2651772"/>
              <a:gd name="connsiteY0" fmla="*/ 176346 h 498953"/>
              <a:gd name="connsiteX1" fmla="*/ 1496086 w 2651772"/>
              <a:gd name="connsiteY1" fmla="*/ 496602 h 498953"/>
              <a:gd name="connsiteX2" fmla="*/ 0 w 2651772"/>
              <a:gd name="connsiteY2" fmla="*/ 0 h 498953"/>
              <a:gd name="connsiteX0" fmla="*/ 2651772 w 2651772"/>
              <a:gd name="connsiteY0" fmla="*/ 176346 h 517636"/>
              <a:gd name="connsiteX1" fmla="*/ 1496086 w 2651772"/>
              <a:gd name="connsiteY1" fmla="*/ 496602 h 517636"/>
              <a:gd name="connsiteX2" fmla="*/ 0 w 2651772"/>
              <a:gd name="connsiteY2" fmla="*/ 0 h 517636"/>
              <a:gd name="connsiteX0" fmla="*/ 2651772 w 2651772"/>
              <a:gd name="connsiteY0" fmla="*/ 176346 h 176346"/>
              <a:gd name="connsiteX1" fmla="*/ 0 w 2651772"/>
              <a:gd name="connsiteY1" fmla="*/ 0 h 176346"/>
              <a:gd name="connsiteX0" fmla="*/ 2651772 w 2651772"/>
              <a:gd name="connsiteY0" fmla="*/ 176346 h 585108"/>
              <a:gd name="connsiteX1" fmla="*/ 0 w 2651772"/>
              <a:gd name="connsiteY1" fmla="*/ 0 h 585108"/>
              <a:gd name="connsiteX0" fmla="*/ 2651772 w 2651772"/>
              <a:gd name="connsiteY0" fmla="*/ 176346 h 575730"/>
              <a:gd name="connsiteX1" fmla="*/ 0 w 2651772"/>
              <a:gd name="connsiteY1" fmla="*/ 0 h 575730"/>
              <a:gd name="connsiteX0" fmla="*/ 2651772 w 2651790"/>
              <a:gd name="connsiteY0" fmla="*/ 176346 h 429656"/>
              <a:gd name="connsiteX1" fmla="*/ 0 w 2651790"/>
              <a:gd name="connsiteY1" fmla="*/ 0 h 429656"/>
              <a:gd name="connsiteX0" fmla="*/ 0 w 3392943"/>
              <a:gd name="connsiteY0" fmla="*/ 1115310 h 1261397"/>
              <a:gd name="connsiteX1" fmla="*/ 3159572 w 3392943"/>
              <a:gd name="connsiteY1" fmla="*/ 0 h 1261397"/>
              <a:gd name="connsiteX0" fmla="*/ 30999 w 3405741"/>
              <a:gd name="connsiteY0" fmla="*/ 1115310 h 1115332"/>
              <a:gd name="connsiteX1" fmla="*/ 3190571 w 3405741"/>
              <a:gd name="connsiteY1" fmla="*/ 0 h 1115332"/>
              <a:gd name="connsiteX0" fmla="*/ 79464 w 579234"/>
              <a:gd name="connsiteY0" fmla="*/ 896218 h 896246"/>
              <a:gd name="connsiteX1" fmla="*/ 102630 w 579234"/>
              <a:gd name="connsiteY1" fmla="*/ 0 h 896246"/>
              <a:gd name="connsiteX0" fmla="*/ 352116 w 375282"/>
              <a:gd name="connsiteY0" fmla="*/ 896245 h 896272"/>
              <a:gd name="connsiteX1" fmla="*/ 375282 w 375282"/>
              <a:gd name="connsiteY1" fmla="*/ 27 h 896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75282" h="896272">
                <a:moveTo>
                  <a:pt x="352116" y="896245"/>
                </a:moveTo>
                <a:cubicBezTo>
                  <a:pt x="-111404" y="902016"/>
                  <a:pt x="-131060" y="-5745"/>
                  <a:pt x="375282" y="27"/>
                </a:cubicBezTo>
              </a:path>
            </a:pathLst>
          </a:custGeom>
          <a:noFill/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2400">
              <a:latin typeface="Arial MT Condensed" pitchFamily="34" charset="0"/>
            </a:endParaRPr>
          </a:p>
        </p:txBody>
      </p:sp>
      <p:sp>
        <p:nvSpPr>
          <p:cNvPr id="9" name="Textplatzhalter 5"/>
          <p:cNvSpPr txBox="1">
            <a:spLocks/>
          </p:cNvSpPr>
          <p:nvPr/>
        </p:nvSpPr>
        <p:spPr>
          <a:xfrm>
            <a:off x="631825" y="1244573"/>
            <a:ext cx="5205095" cy="51092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Hypothesis:</a:t>
            </a:r>
          </a:p>
          <a:p>
            <a:pPr lvl="1"/>
            <a:r>
              <a:rPr lang="de-DE" dirty="0" smtClean="0"/>
              <a:t>Learning </a:t>
            </a:r>
            <a:r>
              <a:rPr lang="de-DE" dirty="0" err="1" smtClean="0"/>
              <a:t>with</a:t>
            </a:r>
            <a:r>
              <a:rPr lang="de-DE" dirty="0" smtClean="0"/>
              <a:t> a </a:t>
            </a:r>
            <a:r>
              <a:rPr lang="de-DE" dirty="0" err="1" smtClean="0"/>
              <a:t>sufficiently</a:t>
            </a:r>
            <a:r>
              <a:rPr lang="de-DE" dirty="0" smtClean="0"/>
              <a:t> </a:t>
            </a:r>
            <a:r>
              <a:rPr lang="de-DE" dirty="0" err="1" smtClean="0"/>
              <a:t>randomized</a:t>
            </a:r>
            <a:r>
              <a:rPr lang="de-DE" dirty="0" smtClean="0"/>
              <a:t> </a:t>
            </a:r>
            <a:r>
              <a:rPr lang="de-DE" dirty="0" err="1" smtClean="0"/>
              <a:t>environment</a:t>
            </a:r>
            <a:r>
              <a:rPr lang="de-DE" dirty="0" smtClean="0"/>
              <a:t> </a:t>
            </a:r>
            <a:r>
              <a:rPr lang="de-DE" dirty="0" err="1" smtClean="0"/>
              <a:t>leads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b="1" dirty="0" smtClean="0"/>
              <a:t>meta-</a:t>
            </a:r>
            <a:r>
              <a:rPr lang="de-DE" b="1" dirty="0" err="1" smtClean="0"/>
              <a:t>learning</a:t>
            </a:r>
            <a:r>
              <a:rPr lang="de-DE" dirty="0" smtClean="0"/>
              <a:t>, i.e. NN </a:t>
            </a:r>
            <a:r>
              <a:rPr lang="de-DE" dirty="0" err="1" smtClean="0"/>
              <a:t>learns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rapidly</a:t>
            </a:r>
            <a:r>
              <a:rPr lang="de-DE" dirty="0" smtClean="0"/>
              <a:t> </a:t>
            </a:r>
            <a:r>
              <a:rPr lang="de-DE" dirty="0" err="1" smtClean="0"/>
              <a:t>adapt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actual</a:t>
            </a:r>
            <a:r>
              <a:rPr lang="de-DE" dirty="0" smtClean="0"/>
              <a:t> </a:t>
            </a:r>
            <a:r>
              <a:rPr lang="de-DE" dirty="0" err="1" smtClean="0"/>
              <a:t>environment</a:t>
            </a:r>
            <a:endParaRPr lang="de-DE" dirty="0" smtClean="0"/>
          </a:p>
          <a:p>
            <a:r>
              <a:rPr lang="de-DE" dirty="0" smtClean="0"/>
              <a:t>Workflow: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 smtClean="0"/>
              <a:t>NN </a:t>
            </a:r>
            <a:r>
              <a:rPr lang="de-DE" dirty="0" err="1" smtClean="0"/>
              <a:t>learns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solve</a:t>
            </a:r>
            <a:r>
              <a:rPr lang="de-DE" dirty="0" smtClean="0"/>
              <a:t> </a:t>
            </a:r>
            <a:r>
              <a:rPr lang="de-DE" dirty="0" err="1" smtClean="0"/>
              <a:t>problem</a:t>
            </a:r>
            <a:r>
              <a:rPr lang="de-DE" dirty="0" smtClean="0"/>
              <a:t> at </a:t>
            </a:r>
            <a:r>
              <a:rPr lang="de-DE" b="1" dirty="0" err="1" smtClean="0"/>
              <a:t>start</a:t>
            </a:r>
            <a:r>
              <a:rPr lang="de-DE" dirty="0" smtClean="0"/>
              <a:t> </a:t>
            </a:r>
            <a:r>
              <a:rPr lang="de-DE" b="1" dirty="0" err="1" smtClean="0"/>
              <a:t>with</a:t>
            </a:r>
            <a:r>
              <a:rPr lang="de-DE" b="1" dirty="0" smtClean="0"/>
              <a:t> </a:t>
            </a:r>
            <a:r>
              <a:rPr lang="de-DE" b="1" dirty="0" err="1" smtClean="0"/>
              <a:t>nonrandomized</a:t>
            </a:r>
            <a:r>
              <a:rPr lang="de-DE" b="1" dirty="0" smtClean="0"/>
              <a:t> </a:t>
            </a:r>
            <a:r>
              <a:rPr lang="de-DE" b="1" dirty="0" err="1" smtClean="0"/>
              <a:t>environement</a:t>
            </a:r>
            <a:endParaRPr lang="de-DE" b="1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 smtClean="0"/>
              <a:t>At a </a:t>
            </a:r>
            <a:r>
              <a:rPr lang="de-DE" b="1" dirty="0" err="1" smtClean="0"/>
              <a:t>performance</a:t>
            </a:r>
            <a:r>
              <a:rPr lang="de-DE" b="1" dirty="0" smtClean="0"/>
              <a:t> </a:t>
            </a:r>
            <a:r>
              <a:rPr lang="de-DE" b="1" dirty="0" err="1" smtClean="0"/>
              <a:t>threshold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amount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domain</a:t>
            </a:r>
            <a:r>
              <a:rPr lang="de-DE" dirty="0" smtClean="0"/>
              <a:t> </a:t>
            </a:r>
            <a:r>
              <a:rPr lang="de-DE" dirty="0" err="1" smtClean="0"/>
              <a:t>randomization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increased</a:t>
            </a:r>
            <a:r>
              <a:rPr lang="de-DE" dirty="0" smtClean="0"/>
              <a:t> </a:t>
            </a:r>
            <a:r>
              <a:rPr lang="de-DE" dirty="0" err="1" smtClean="0"/>
              <a:t>automatically</a:t>
            </a:r>
            <a:r>
              <a:rPr lang="de-DE" dirty="0" smtClean="0"/>
              <a:t> (</a:t>
            </a:r>
            <a:r>
              <a:rPr lang="de-DE" dirty="0" err="1" smtClean="0"/>
              <a:t>Entropy</a:t>
            </a:r>
            <a:r>
              <a:rPr lang="de-DE" dirty="0" smtClean="0"/>
              <a:t> </a:t>
            </a:r>
            <a:r>
              <a:rPr lang="de-DE" dirty="0" err="1" smtClean="0"/>
              <a:t>maximization</a:t>
            </a:r>
            <a:r>
              <a:rPr lang="de-DE" dirty="0" smtClean="0"/>
              <a:t>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b="1" dirty="0" smtClean="0"/>
              <a:t>Task </a:t>
            </a:r>
            <a:r>
              <a:rPr lang="de-DE" b="1" dirty="0" err="1" smtClean="0"/>
              <a:t>becomes</a:t>
            </a:r>
            <a:r>
              <a:rPr lang="de-DE" b="1" dirty="0" smtClean="0"/>
              <a:t> </a:t>
            </a:r>
            <a:r>
              <a:rPr lang="de-DE" b="1" dirty="0" err="1" smtClean="0"/>
              <a:t>harder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NN </a:t>
            </a:r>
            <a:r>
              <a:rPr lang="de-DE" dirty="0" err="1" smtClean="0"/>
              <a:t>learns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generalize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randomized</a:t>
            </a:r>
            <a:r>
              <a:rPr lang="de-DE" dirty="0" smtClean="0"/>
              <a:t> </a:t>
            </a:r>
            <a:r>
              <a:rPr lang="de-DE" dirty="0" err="1" smtClean="0"/>
              <a:t>environments</a:t>
            </a:r>
            <a:endParaRPr lang="de-DE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de-DE" dirty="0" smtClean="0">
                <a:hlinkClick r:id="rId2"/>
              </a:rPr>
              <a:t>Robust Performance</a:t>
            </a:r>
            <a:endParaRPr lang="de-DE" dirty="0" smtClean="0"/>
          </a:p>
          <a:p>
            <a:pPr lvl="1"/>
            <a:endParaRPr lang="de-DE" dirty="0" smtClean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/>
          <a:srcRect l="2534" t="2450" r="1455" b="2238"/>
          <a:stretch/>
        </p:blipFill>
        <p:spPr>
          <a:xfrm>
            <a:off x="7127755" y="932012"/>
            <a:ext cx="4586645" cy="5423073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>
          <a:xfrm>
            <a:off x="7208108" y="5618205"/>
            <a:ext cx="1565189" cy="601363"/>
          </a:xfrm>
          <a:prstGeom prst="rect">
            <a:avLst/>
          </a:prstGeom>
          <a:solidFill>
            <a:srgbClr val="FFFFFF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8929816" y="4555524"/>
            <a:ext cx="1252152" cy="1664044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42"/>
          <p:cNvSpPr txBox="1">
            <a:spLocks noChangeArrowheads="1"/>
          </p:cNvSpPr>
          <p:nvPr/>
        </p:nvSpPr>
        <p:spPr bwMode="auto">
          <a:xfrm>
            <a:off x="8126271" y="6321365"/>
            <a:ext cx="28592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000" dirty="0" smtClean="0">
                <a:latin typeface="+mn-lt"/>
              </a:rPr>
              <a:t>Parameter reconstruction</a:t>
            </a:r>
            <a:endParaRPr lang="en-US" altLang="de-DE" sz="2000" dirty="0">
              <a:latin typeface="+mn-lt"/>
            </a:endParaRP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6" t="4385" r="30964" b="1031"/>
          <a:stretch/>
        </p:blipFill>
        <p:spPr>
          <a:xfrm>
            <a:off x="5482531" y="4555524"/>
            <a:ext cx="1545204" cy="182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10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Plasma </a:t>
            </a:r>
            <a:r>
              <a:rPr lang="de-DE" dirty="0"/>
              <a:t>Control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smtClean="0"/>
              <a:t>ADR </a:t>
            </a:r>
            <a:r>
              <a:rPr lang="de-DE" dirty="0" err="1" smtClean="0"/>
              <a:t>Requires</a:t>
            </a:r>
            <a:r>
              <a:rPr lang="de-DE" dirty="0" smtClean="0"/>
              <a:t> Simulation Framework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16</a:t>
            </a:fld>
            <a:endParaRPr lang="de-DE" dirty="0"/>
          </a:p>
        </p:txBody>
      </p:sp>
      <p:pic>
        <p:nvPicPr>
          <p:cNvPr id="20" name="Inhaltsplatzhalter 19"/>
          <p:cNvPicPr>
            <a:picLocks noGrp="1" noChangeAspect="1"/>
          </p:cNvPicPr>
          <p:nvPr>
            <p:ph idx="18"/>
          </p:nvPr>
        </p:nvPicPr>
        <p:blipFill rotWithShape="1">
          <a:blip r:embed="rId2"/>
          <a:srcRect l="664" r="55059"/>
          <a:stretch/>
        </p:blipFill>
        <p:spPr>
          <a:xfrm>
            <a:off x="1095593" y="727075"/>
            <a:ext cx="4411828" cy="4313938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2"/>
          <a:srcRect l="46514"/>
          <a:stretch/>
        </p:blipFill>
        <p:spPr>
          <a:xfrm>
            <a:off x="151398" y="727075"/>
            <a:ext cx="5335003" cy="4318472"/>
          </a:xfrm>
          <a:prstGeom prst="rect">
            <a:avLst/>
          </a:prstGeom>
        </p:spPr>
      </p:pic>
      <p:pic>
        <p:nvPicPr>
          <p:cNvPr id="9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0" t="13899" r="16881" b="23287"/>
          <a:stretch/>
        </p:blipFill>
        <p:spPr bwMode="auto">
          <a:xfrm>
            <a:off x="1736360" y="3943477"/>
            <a:ext cx="2134824" cy="1166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Grafik 2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0" t="13899" r="16881" b="23287"/>
          <a:stretch/>
        </p:blipFill>
        <p:spPr bwMode="auto">
          <a:xfrm>
            <a:off x="2585534" y="3978173"/>
            <a:ext cx="2134824" cy="1166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Grafik 2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0" t="13899" r="16881" b="23287"/>
          <a:stretch/>
        </p:blipFill>
        <p:spPr bwMode="auto">
          <a:xfrm>
            <a:off x="1005202" y="4578272"/>
            <a:ext cx="2134824" cy="1166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Grafik 2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0" t="13899" r="16881" b="23287"/>
          <a:stretch/>
        </p:blipFill>
        <p:spPr bwMode="auto">
          <a:xfrm>
            <a:off x="2280294" y="4753691"/>
            <a:ext cx="1031415" cy="563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Grafik 2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0" t="13899" r="16881" b="23287"/>
          <a:stretch/>
        </p:blipFill>
        <p:spPr bwMode="auto">
          <a:xfrm>
            <a:off x="3326443" y="4744213"/>
            <a:ext cx="1477484" cy="80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6" name="Gruppieren 35"/>
          <p:cNvGrpSpPr/>
          <p:nvPr/>
        </p:nvGrpSpPr>
        <p:grpSpPr>
          <a:xfrm>
            <a:off x="848139" y="1864343"/>
            <a:ext cx="10899890" cy="4046127"/>
            <a:chOff x="848139" y="1864343"/>
            <a:chExt cx="10899890" cy="4046127"/>
          </a:xfrm>
        </p:grpSpPr>
        <p:pic>
          <p:nvPicPr>
            <p:cNvPr id="12" name="Picture 1"/>
            <p:cNvPicPr>
              <a:picLocks noChangeAspect="1"/>
            </p:cNvPicPr>
            <p:nvPr/>
          </p:nvPicPr>
          <p:blipFill rotWithShape="1">
            <a:blip r:embed="rId6"/>
            <a:srcRect l="43350"/>
            <a:stretch/>
          </p:blipFill>
          <p:spPr>
            <a:xfrm>
              <a:off x="6096000" y="1864343"/>
              <a:ext cx="5605256" cy="3880361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13" name="Gruppieren 12"/>
            <p:cNvGrpSpPr/>
            <p:nvPr/>
          </p:nvGrpSpPr>
          <p:grpSpPr>
            <a:xfrm>
              <a:off x="848139" y="1974573"/>
              <a:ext cx="10899890" cy="3935897"/>
              <a:chOff x="903928" y="1742850"/>
              <a:chExt cx="12141487" cy="4080604"/>
            </a:xfrm>
          </p:grpSpPr>
          <p:cxnSp>
            <p:nvCxnSpPr>
              <p:cNvPr id="19" name="Gerader Verbinder 18"/>
              <p:cNvCxnSpPr>
                <a:stCxn id="23" idx="0"/>
                <a:endCxn id="22" idx="3"/>
              </p:cNvCxnSpPr>
              <p:nvPr/>
            </p:nvCxnSpPr>
            <p:spPr>
              <a:xfrm flipV="1">
                <a:off x="5458934" y="5095738"/>
                <a:ext cx="1329713" cy="727716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Gerader Verbinder 20"/>
              <p:cNvCxnSpPr>
                <a:stCxn id="23" idx="3"/>
                <a:endCxn id="22" idx="0"/>
              </p:cNvCxnSpPr>
              <p:nvPr/>
            </p:nvCxnSpPr>
            <p:spPr>
              <a:xfrm flipV="1">
                <a:off x="5458934" y="1742850"/>
                <a:ext cx="1329713" cy="1693884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echteck 27"/>
              <p:cNvSpPr/>
              <p:nvPr/>
            </p:nvSpPr>
            <p:spPr>
              <a:xfrm>
                <a:off x="6779906" y="1742850"/>
                <a:ext cx="6265509" cy="3352888"/>
              </a:xfrm>
              <a:custGeom>
                <a:avLst/>
                <a:gdLst>
                  <a:gd name="connsiteX0" fmla="*/ 0 w 1296144"/>
                  <a:gd name="connsiteY0" fmla="*/ 0 h 1584176"/>
                  <a:gd name="connsiteX1" fmla="*/ 1296144 w 1296144"/>
                  <a:gd name="connsiteY1" fmla="*/ 0 h 1584176"/>
                  <a:gd name="connsiteX2" fmla="*/ 1296144 w 1296144"/>
                  <a:gd name="connsiteY2" fmla="*/ 1584176 h 1584176"/>
                  <a:gd name="connsiteX3" fmla="*/ 0 w 1296144"/>
                  <a:gd name="connsiteY3" fmla="*/ 1584176 h 1584176"/>
                  <a:gd name="connsiteX4" fmla="*/ 0 w 1296144"/>
                  <a:gd name="connsiteY4" fmla="*/ 0 h 1584176"/>
                  <a:gd name="connsiteX0" fmla="*/ 1811 w 1297955"/>
                  <a:gd name="connsiteY0" fmla="*/ 0 h 1584176"/>
                  <a:gd name="connsiteX1" fmla="*/ 1297955 w 1297955"/>
                  <a:gd name="connsiteY1" fmla="*/ 0 h 1584176"/>
                  <a:gd name="connsiteX2" fmla="*/ 1297955 w 1297955"/>
                  <a:gd name="connsiteY2" fmla="*/ 1584176 h 1584176"/>
                  <a:gd name="connsiteX3" fmla="*/ 1811 w 1297955"/>
                  <a:gd name="connsiteY3" fmla="*/ 1584176 h 1584176"/>
                  <a:gd name="connsiteX4" fmla="*/ 0 w 1297955"/>
                  <a:gd name="connsiteY4" fmla="*/ 787896 h 1584176"/>
                  <a:gd name="connsiteX5" fmla="*/ 1811 w 1297955"/>
                  <a:gd name="connsiteY5" fmla="*/ 0 h 1584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7955" h="1584176">
                    <a:moveTo>
                      <a:pt x="1811" y="0"/>
                    </a:moveTo>
                    <a:lnTo>
                      <a:pt x="1297955" y="0"/>
                    </a:lnTo>
                    <a:lnTo>
                      <a:pt x="1297955" y="1584176"/>
                    </a:lnTo>
                    <a:lnTo>
                      <a:pt x="1811" y="1584176"/>
                    </a:lnTo>
                    <a:cubicBezTo>
                      <a:pt x="1207" y="1318749"/>
                      <a:pt x="604" y="1053323"/>
                      <a:pt x="0" y="787896"/>
                    </a:cubicBezTo>
                    <a:cubicBezTo>
                      <a:pt x="604" y="525264"/>
                      <a:pt x="1207" y="262632"/>
                      <a:pt x="1811" y="0"/>
                    </a:cubicBezTo>
                    <a:close/>
                  </a:path>
                </a:pathLst>
              </a:cu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3" name="Rechteck 27"/>
              <p:cNvSpPr/>
              <p:nvPr/>
            </p:nvSpPr>
            <p:spPr>
              <a:xfrm rot="10800000">
                <a:off x="903928" y="3436734"/>
                <a:ext cx="4561371" cy="2386720"/>
              </a:xfrm>
              <a:custGeom>
                <a:avLst/>
                <a:gdLst>
                  <a:gd name="connsiteX0" fmla="*/ 0 w 1296144"/>
                  <a:gd name="connsiteY0" fmla="*/ 0 h 1584176"/>
                  <a:gd name="connsiteX1" fmla="*/ 1296144 w 1296144"/>
                  <a:gd name="connsiteY1" fmla="*/ 0 h 1584176"/>
                  <a:gd name="connsiteX2" fmla="*/ 1296144 w 1296144"/>
                  <a:gd name="connsiteY2" fmla="*/ 1584176 h 1584176"/>
                  <a:gd name="connsiteX3" fmla="*/ 0 w 1296144"/>
                  <a:gd name="connsiteY3" fmla="*/ 1584176 h 1584176"/>
                  <a:gd name="connsiteX4" fmla="*/ 0 w 1296144"/>
                  <a:gd name="connsiteY4" fmla="*/ 0 h 1584176"/>
                  <a:gd name="connsiteX0" fmla="*/ 1811 w 1297955"/>
                  <a:gd name="connsiteY0" fmla="*/ 0 h 1584176"/>
                  <a:gd name="connsiteX1" fmla="*/ 1297955 w 1297955"/>
                  <a:gd name="connsiteY1" fmla="*/ 0 h 1584176"/>
                  <a:gd name="connsiteX2" fmla="*/ 1297955 w 1297955"/>
                  <a:gd name="connsiteY2" fmla="*/ 1584176 h 1584176"/>
                  <a:gd name="connsiteX3" fmla="*/ 1811 w 1297955"/>
                  <a:gd name="connsiteY3" fmla="*/ 1584176 h 1584176"/>
                  <a:gd name="connsiteX4" fmla="*/ 0 w 1297955"/>
                  <a:gd name="connsiteY4" fmla="*/ 787896 h 1584176"/>
                  <a:gd name="connsiteX5" fmla="*/ 1811 w 1297955"/>
                  <a:gd name="connsiteY5" fmla="*/ 0 h 1584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7955" h="1584176">
                    <a:moveTo>
                      <a:pt x="1811" y="0"/>
                    </a:moveTo>
                    <a:lnTo>
                      <a:pt x="1297955" y="0"/>
                    </a:lnTo>
                    <a:lnTo>
                      <a:pt x="1297955" y="1584176"/>
                    </a:lnTo>
                    <a:lnTo>
                      <a:pt x="1811" y="1584176"/>
                    </a:lnTo>
                    <a:cubicBezTo>
                      <a:pt x="1207" y="1318749"/>
                      <a:pt x="604" y="1053323"/>
                      <a:pt x="0" y="787896"/>
                    </a:cubicBezTo>
                    <a:cubicBezTo>
                      <a:pt x="604" y="525264"/>
                      <a:pt x="1207" y="262632"/>
                      <a:pt x="1811" y="0"/>
                    </a:cubicBezTo>
                    <a:close/>
                  </a:path>
                </a:pathLst>
              </a:cu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37" name="Rechteck 36"/>
          <p:cNvSpPr/>
          <p:nvPr/>
        </p:nvSpPr>
        <p:spPr>
          <a:xfrm>
            <a:off x="6123235" y="5473318"/>
            <a:ext cx="5782051" cy="1200329"/>
          </a:xfrm>
          <a:prstGeom prst="rect">
            <a:avLst/>
          </a:prstGeom>
          <a:solidFill>
            <a:schemeClr val="accent3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de-DE" sz="2400" b="1" dirty="0" smtClean="0"/>
              <a:t>Large </a:t>
            </a:r>
            <a:r>
              <a:rPr lang="de-DE" sz="2400" b="1" dirty="0" err="1" smtClean="0"/>
              <a:t>amount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of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simulation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data</a:t>
            </a:r>
            <a:r>
              <a:rPr lang="de-DE" sz="2400" b="1" dirty="0"/>
              <a:t> </a:t>
            </a:r>
            <a:r>
              <a:rPr lang="de-DE" sz="2400" b="1" dirty="0" err="1" smtClean="0"/>
              <a:t>required</a:t>
            </a:r>
            <a:endParaRPr lang="de-DE" sz="2400" b="1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400" b="1" dirty="0" smtClean="0"/>
              <a:t>Simulation </a:t>
            </a:r>
            <a:r>
              <a:rPr lang="de-DE" sz="2400" b="1" dirty="0" err="1" smtClean="0"/>
              <a:t>framework</a:t>
            </a:r>
            <a:endParaRPr lang="de-DE" sz="2400" b="1" dirty="0" smtClean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de-DE" sz="2400" b="1" dirty="0" err="1" smtClean="0"/>
              <a:t>Very</a:t>
            </a:r>
            <a:r>
              <a:rPr lang="de-DE" sz="2400" b="1" dirty="0" smtClean="0"/>
              <a:t> fast </a:t>
            </a:r>
            <a:r>
              <a:rPr lang="de-DE" sz="2400" b="1" dirty="0" err="1" smtClean="0"/>
              <a:t>codes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157863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Simulation Framework </a:t>
            </a:r>
            <a:r>
              <a:rPr lang="de-DE" u="sng" dirty="0" smtClean="0"/>
              <a:t>Sketch</a:t>
            </a:r>
            <a:endParaRPr lang="en-US" u="sng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6" name="Flussdiagramm: Prozess 5"/>
          <p:cNvSpPr/>
          <p:nvPr/>
        </p:nvSpPr>
        <p:spPr>
          <a:xfrm>
            <a:off x="4369974" y="2295274"/>
            <a:ext cx="746230" cy="36933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de-DE" dirty="0" smtClean="0"/>
              <a:t>VMEC</a:t>
            </a:r>
            <a:endParaRPr lang="en-US" dirty="0"/>
          </a:p>
        </p:txBody>
      </p:sp>
      <p:sp>
        <p:nvSpPr>
          <p:cNvPr id="9" name="Flussdiagramm: Prozess 8"/>
          <p:cNvSpPr/>
          <p:nvPr/>
        </p:nvSpPr>
        <p:spPr>
          <a:xfrm>
            <a:off x="4230063" y="3335089"/>
            <a:ext cx="1026051" cy="36933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de-DE" dirty="0" smtClean="0"/>
              <a:t>Extender</a:t>
            </a:r>
            <a:endParaRPr lang="en-US" dirty="0"/>
          </a:p>
        </p:txBody>
      </p:sp>
      <p:sp>
        <p:nvSpPr>
          <p:cNvPr id="10" name="Flussdiagramm: Prozess 9"/>
          <p:cNvSpPr/>
          <p:nvPr/>
        </p:nvSpPr>
        <p:spPr>
          <a:xfrm>
            <a:off x="4501322" y="4396552"/>
            <a:ext cx="483530" cy="36933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de-DE" dirty="0" smtClean="0"/>
              <a:t>FLT</a:t>
            </a:r>
            <a:endParaRPr lang="en-US" dirty="0"/>
          </a:p>
        </p:txBody>
      </p:sp>
      <p:sp>
        <p:nvSpPr>
          <p:cNvPr id="11" name="Flussdiagramm: Prozess 10"/>
          <p:cNvSpPr/>
          <p:nvPr/>
        </p:nvSpPr>
        <p:spPr>
          <a:xfrm>
            <a:off x="4501322" y="5458015"/>
            <a:ext cx="483530" cy="36933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de-DE" dirty="0" smtClean="0"/>
              <a:t>FLT</a:t>
            </a:r>
            <a:endParaRPr lang="en-US" dirty="0"/>
          </a:p>
        </p:txBody>
      </p:sp>
      <p:sp>
        <p:nvSpPr>
          <p:cNvPr id="12" name="Flussdiagramm: Prozess 11"/>
          <p:cNvSpPr/>
          <p:nvPr/>
        </p:nvSpPr>
        <p:spPr>
          <a:xfrm>
            <a:off x="6007038" y="1944916"/>
            <a:ext cx="663323" cy="36933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de-DE" dirty="0" smtClean="0"/>
              <a:t>DKES</a:t>
            </a:r>
            <a:endParaRPr lang="en-US" dirty="0"/>
          </a:p>
        </p:txBody>
      </p:sp>
      <p:sp>
        <p:nvSpPr>
          <p:cNvPr id="13" name="Flussdiagramm: Prozess 12"/>
          <p:cNvSpPr/>
          <p:nvPr/>
        </p:nvSpPr>
        <p:spPr>
          <a:xfrm>
            <a:off x="6007038" y="2792203"/>
            <a:ext cx="656398" cy="36933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de-DE" dirty="0" smtClean="0"/>
              <a:t>NTSS</a:t>
            </a:r>
            <a:endParaRPr lang="en-US" dirty="0"/>
          </a:p>
        </p:txBody>
      </p:sp>
      <p:cxnSp>
        <p:nvCxnSpPr>
          <p:cNvPr id="15" name="Gewinkelter Verbinder 14"/>
          <p:cNvCxnSpPr>
            <a:stCxn id="6" idx="2"/>
            <a:endCxn id="9" idx="0"/>
          </p:cNvCxnSpPr>
          <p:nvPr/>
        </p:nvCxnSpPr>
        <p:spPr>
          <a:xfrm rot="5400000">
            <a:off x="4407848" y="2999847"/>
            <a:ext cx="670483" cy="127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winkelter Verbinder 16"/>
          <p:cNvCxnSpPr>
            <a:stCxn id="6" idx="3"/>
            <a:endCxn id="12" idx="1"/>
          </p:cNvCxnSpPr>
          <p:nvPr/>
        </p:nvCxnSpPr>
        <p:spPr>
          <a:xfrm flipV="1">
            <a:off x="5116204" y="2129582"/>
            <a:ext cx="890834" cy="35035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winkelter Verbinder 19"/>
          <p:cNvCxnSpPr>
            <a:stCxn id="12" idx="2"/>
            <a:endCxn id="13" idx="0"/>
          </p:cNvCxnSpPr>
          <p:nvPr/>
        </p:nvCxnSpPr>
        <p:spPr>
          <a:xfrm rot="5400000">
            <a:off x="6097992" y="2551494"/>
            <a:ext cx="477955" cy="3463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winkelter Verbinder 22"/>
          <p:cNvCxnSpPr>
            <a:stCxn id="13" idx="2"/>
          </p:cNvCxnSpPr>
          <p:nvPr/>
        </p:nvCxnSpPr>
        <p:spPr>
          <a:xfrm rot="5400000" flipH="1">
            <a:off x="5458209" y="2284507"/>
            <a:ext cx="535024" cy="1219033"/>
          </a:xfrm>
          <a:prstGeom prst="bentConnector4">
            <a:avLst>
              <a:gd name="adj1" fmla="val -42727"/>
              <a:gd name="adj2" fmla="val 6346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winkelter Verbinder 25"/>
          <p:cNvCxnSpPr>
            <a:stCxn id="13" idx="2"/>
            <a:endCxn id="10" idx="0"/>
          </p:cNvCxnSpPr>
          <p:nvPr/>
        </p:nvCxnSpPr>
        <p:spPr>
          <a:xfrm rot="5400000">
            <a:off x="4921654" y="2982968"/>
            <a:ext cx="1235017" cy="1592150"/>
          </a:xfrm>
          <a:prstGeom prst="bentConnector3">
            <a:avLst>
              <a:gd name="adj1" fmla="val 7497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winkelter Verbinder 29"/>
          <p:cNvCxnSpPr>
            <a:stCxn id="9" idx="2"/>
            <a:endCxn id="10" idx="0"/>
          </p:cNvCxnSpPr>
          <p:nvPr/>
        </p:nvCxnSpPr>
        <p:spPr>
          <a:xfrm rot="5400000">
            <a:off x="4397023" y="4050485"/>
            <a:ext cx="692131" cy="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winkelter Verbinder 33"/>
          <p:cNvCxnSpPr>
            <a:stCxn id="10" idx="2"/>
            <a:endCxn id="11" idx="0"/>
          </p:cNvCxnSpPr>
          <p:nvPr/>
        </p:nvCxnSpPr>
        <p:spPr>
          <a:xfrm rot="5400000">
            <a:off x="4397022" y="5111949"/>
            <a:ext cx="692131" cy="1270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winkelter Verbinder 39"/>
          <p:cNvCxnSpPr>
            <a:stCxn id="6" idx="2"/>
            <a:endCxn id="44" idx="0"/>
          </p:cNvCxnSpPr>
          <p:nvPr/>
        </p:nvCxnSpPr>
        <p:spPr>
          <a:xfrm rot="5400000">
            <a:off x="3285254" y="2616729"/>
            <a:ext cx="1409959" cy="1505713"/>
          </a:xfrm>
          <a:prstGeom prst="bentConnector3">
            <a:avLst>
              <a:gd name="adj1" fmla="val 28122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Flussdiagramm: Prozess 43"/>
          <p:cNvSpPr/>
          <p:nvPr/>
        </p:nvSpPr>
        <p:spPr>
          <a:xfrm>
            <a:off x="2870128" y="4074565"/>
            <a:ext cx="734496" cy="36933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de-DE" dirty="0" smtClean="0"/>
              <a:t>EMC3</a:t>
            </a:r>
            <a:endParaRPr lang="en-US" dirty="0"/>
          </a:p>
        </p:txBody>
      </p:sp>
      <p:sp>
        <p:nvSpPr>
          <p:cNvPr id="45" name="Flussdiagramm: Prozess 44"/>
          <p:cNvSpPr/>
          <p:nvPr/>
        </p:nvSpPr>
        <p:spPr>
          <a:xfrm>
            <a:off x="2810816" y="5464365"/>
            <a:ext cx="853119" cy="36933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de-DE" dirty="0" smtClean="0"/>
              <a:t>EIRENE</a:t>
            </a:r>
            <a:endParaRPr lang="en-US" dirty="0"/>
          </a:p>
        </p:txBody>
      </p:sp>
      <p:cxnSp>
        <p:nvCxnSpPr>
          <p:cNvPr id="47" name="Gewinkelter Verbinder 46"/>
          <p:cNvCxnSpPr>
            <a:stCxn id="44" idx="2"/>
            <a:endCxn id="45" idx="0"/>
          </p:cNvCxnSpPr>
          <p:nvPr/>
        </p:nvCxnSpPr>
        <p:spPr>
          <a:xfrm rot="5400000">
            <a:off x="2727142" y="4954131"/>
            <a:ext cx="1020468" cy="1270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Flussdiagramm: Prozess 51"/>
          <p:cNvSpPr/>
          <p:nvPr/>
        </p:nvSpPr>
        <p:spPr>
          <a:xfrm>
            <a:off x="7929722" y="4476947"/>
            <a:ext cx="1048429" cy="36933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de-DE" dirty="0" err="1" smtClean="0"/>
              <a:t>Timestep</a:t>
            </a:r>
            <a:endParaRPr lang="en-US" dirty="0"/>
          </a:p>
        </p:txBody>
      </p:sp>
      <p:cxnSp>
        <p:nvCxnSpPr>
          <p:cNvPr id="53" name="Gewinkelter Verbinder 52"/>
          <p:cNvCxnSpPr>
            <a:stCxn id="13" idx="2"/>
            <a:endCxn id="44" idx="3"/>
          </p:cNvCxnSpPr>
          <p:nvPr/>
        </p:nvCxnSpPr>
        <p:spPr>
          <a:xfrm rot="5400000">
            <a:off x="4421083" y="2345077"/>
            <a:ext cx="1097696" cy="2730613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winkelter Verbinder 55"/>
          <p:cNvCxnSpPr>
            <a:stCxn id="45" idx="2"/>
            <a:endCxn id="52" idx="2"/>
          </p:cNvCxnSpPr>
          <p:nvPr/>
        </p:nvCxnSpPr>
        <p:spPr>
          <a:xfrm rot="5400000" flipH="1" flipV="1">
            <a:off x="5351947" y="2731707"/>
            <a:ext cx="987418" cy="5216561"/>
          </a:xfrm>
          <a:prstGeom prst="bentConnector3">
            <a:avLst>
              <a:gd name="adj1" fmla="val -2315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winkelter Verbinder 58"/>
          <p:cNvCxnSpPr>
            <a:stCxn id="11" idx="2"/>
            <a:endCxn id="52" idx="2"/>
          </p:cNvCxnSpPr>
          <p:nvPr/>
        </p:nvCxnSpPr>
        <p:spPr>
          <a:xfrm rot="5400000" flipH="1" flipV="1">
            <a:off x="6107978" y="3481388"/>
            <a:ext cx="981068" cy="3710850"/>
          </a:xfrm>
          <a:prstGeom prst="bentConnector3">
            <a:avLst>
              <a:gd name="adj1" fmla="val -2330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winkelter Verbinder 61"/>
          <p:cNvCxnSpPr>
            <a:stCxn id="52" idx="0"/>
            <a:endCxn id="6" idx="0"/>
          </p:cNvCxnSpPr>
          <p:nvPr/>
        </p:nvCxnSpPr>
        <p:spPr>
          <a:xfrm rot="16200000" flipV="1">
            <a:off x="5507677" y="1530687"/>
            <a:ext cx="2181673" cy="3710848"/>
          </a:xfrm>
          <a:prstGeom prst="bentConnector3">
            <a:avLst>
              <a:gd name="adj1" fmla="val 13168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34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44612" y="3108848"/>
            <a:ext cx="9502775" cy="640303"/>
          </a:xfrm>
        </p:spPr>
        <p:txBody>
          <a:bodyPr/>
          <a:lstStyle/>
          <a:p>
            <a:pPr algn="ctr"/>
            <a:r>
              <a:rPr lang="de-DE" dirty="0" err="1" smtClean="0"/>
              <a:t>Accomplishments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Present</a:t>
            </a:r>
            <a:r>
              <a:rPr lang="de-DE" dirty="0" smtClean="0"/>
              <a:t> Work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611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460" y="1596624"/>
            <a:ext cx="4078660" cy="382625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763" y="2902837"/>
            <a:ext cx="3923812" cy="37623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𝜾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>
                        <a:latin typeface="Cambria Math" panose="02040503050406030204" pitchFamily="18" charset="0"/>
                      </a:rPr>
                      <m:t>𝚫</m:t>
                    </m:r>
                    <m:r>
                      <a:rPr lang="de-DE">
                        <a:latin typeface="Cambria Math" panose="02040503050406030204" pitchFamily="18" charset="0"/>
                      </a:rPr>
                      <m:t>𝐑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 smtClean="0"/>
                  <a:t>Regression with Deep Res-Nets</a:t>
                </a:r>
                <a:endParaRPr lang="en-GB" dirty="0"/>
              </a:p>
            </p:txBody>
          </p:sp>
        </mc:Choice>
        <mc:Fallback xmlns="">
          <p:sp>
            <p:nvSpPr>
              <p:cNvPr id="2" name="Titel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t="-2857" b="-3142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pic>
        <p:nvPicPr>
          <p:cNvPr id="9" name="Grafik 8" descr="Ein Bild, das rot enthält.&#10;&#10;Mit hoher Zuverlässigkeit generierte Beschreibung">
            <a:extLst>
              <a:ext uri="{FF2B5EF4-FFF2-40B4-BE49-F238E27FC236}">
                <a16:creationId xmlns:a16="http://schemas.microsoft.com/office/drawing/2014/main" id="{9CC7C50E-4B79-4DCC-B679-8AF77984FF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6" t="11150" r="9562" b="11270"/>
          <a:stretch/>
        </p:blipFill>
        <p:spPr>
          <a:xfrm>
            <a:off x="479425" y="2310130"/>
            <a:ext cx="3493362" cy="2596516"/>
          </a:xfrm>
          <a:prstGeom prst="rect">
            <a:avLst/>
          </a:prstGeom>
        </p:spPr>
      </p:pic>
      <p:cxnSp>
        <p:nvCxnSpPr>
          <p:cNvPr id="10" name="Gerade Verbindung mit Pfeil 9"/>
          <p:cNvCxnSpPr/>
          <p:nvPr/>
        </p:nvCxnSpPr>
        <p:spPr bwMode="auto">
          <a:xfrm>
            <a:off x="4054258" y="3608388"/>
            <a:ext cx="715939" cy="0"/>
          </a:xfrm>
          <a:prstGeom prst="straightConnector1">
            <a:avLst/>
          </a:prstGeom>
          <a:solidFill>
            <a:schemeClr val="accent1"/>
          </a:solidFill>
          <a:ln w="1016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1" name="Rechteck 10"/>
          <p:cNvSpPr/>
          <p:nvPr/>
        </p:nvSpPr>
        <p:spPr>
          <a:xfrm>
            <a:off x="4108302" y="5627485"/>
            <a:ext cx="3678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>
                <a:solidFill>
                  <a:schemeClr val="tx2"/>
                </a:solidFill>
              </a:rPr>
              <a:t>[</a:t>
            </a:r>
            <a:r>
              <a:rPr lang="de-DE" dirty="0" err="1" smtClean="0">
                <a:solidFill>
                  <a:schemeClr val="tx2"/>
                </a:solidFill>
              </a:rPr>
              <a:t>Böckenhoff</a:t>
            </a:r>
            <a:r>
              <a:rPr lang="de-DE" dirty="0" smtClean="0">
                <a:solidFill>
                  <a:schemeClr val="tx2"/>
                </a:solidFill>
              </a:rPr>
              <a:t> &amp; </a:t>
            </a:r>
            <a:r>
              <a:rPr lang="de-DE" dirty="0" err="1" smtClean="0">
                <a:solidFill>
                  <a:schemeClr val="tx2"/>
                </a:solidFill>
              </a:rPr>
              <a:t>Blatzheim</a:t>
            </a:r>
            <a:r>
              <a:rPr lang="de-DE" dirty="0" smtClean="0">
                <a:solidFill>
                  <a:schemeClr val="tx2"/>
                </a:solidFill>
              </a:rPr>
              <a:t> 2018, 2019]</a:t>
            </a:r>
            <a:endParaRPr lang="de-DE" dirty="0">
              <a:solidFill>
                <a:schemeClr val="tx2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1084608" y="5699215"/>
            <a:ext cx="9397509" cy="461665"/>
          </a:xfrm>
          <a:prstGeom prst="rect">
            <a:avLst/>
          </a:prstGeom>
          <a:solidFill>
            <a:schemeClr val="accent3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de-DE" sz="2400" b="1" dirty="0" smtClean="0"/>
              <a:t>Adding </a:t>
            </a:r>
            <a:r>
              <a:rPr lang="de-DE" sz="2400" b="1" dirty="0" err="1" smtClean="0"/>
              <a:t>simulation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improves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performance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despite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systematic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differences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116400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44612" y="3108848"/>
            <a:ext cx="9502775" cy="640303"/>
          </a:xfrm>
        </p:spPr>
        <p:txBody>
          <a:bodyPr/>
          <a:lstStyle/>
          <a:p>
            <a:pPr algn="ctr"/>
            <a:r>
              <a:rPr lang="de-DE" dirty="0" smtClean="0"/>
              <a:t>Long Term </a:t>
            </a:r>
            <a:r>
              <a:rPr lang="de-DE" dirty="0" err="1" smtClean="0"/>
              <a:t>Objective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9991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B8339A4E-4745-421F-AA80-4B53D93AA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Control coil </a:t>
            </a:r>
            <a:r>
              <a:rPr lang="it-IT" dirty="0" err="1"/>
              <a:t>current</a:t>
            </a:r>
            <a:r>
              <a:rPr lang="it-IT" dirty="0"/>
              <a:t> </a:t>
            </a:r>
            <a:r>
              <a:rPr lang="it-IT" dirty="0" err="1"/>
              <a:t>regression</a:t>
            </a:r>
            <a:r>
              <a:rPr lang="it-IT" dirty="0"/>
              <a:t> with CNN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20</a:t>
            </a:fld>
            <a:endParaRPr lang="de-DE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735D3CC-724F-4B7A-833B-5E8861DDF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8469" y="1224856"/>
            <a:ext cx="8249663" cy="3833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CE532A8A-8AAE-4623-8B12-A453B119B22D}"/>
                  </a:ext>
                </a:extLst>
              </p:cNvPr>
              <p:cNvSpPr txBox="1"/>
              <p:nvPr/>
            </p:nvSpPr>
            <p:spPr>
              <a:xfrm>
                <a:off x="1322034" y="1284458"/>
                <a:ext cx="95237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𝑡𝑜𝑟</m:t>
                          </m:r>
                        </m:sub>
                      </m:sSub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CE532A8A-8AAE-4623-8B12-A453B119B2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2034" y="1284458"/>
                <a:ext cx="952377" cy="400110"/>
              </a:xfrm>
              <a:prstGeom prst="rect">
                <a:avLst/>
              </a:prstGeom>
              <a:blipFill>
                <a:blip r:embed="rId4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ttangolo 31">
            <a:extLst>
              <a:ext uri="{FF2B5EF4-FFF2-40B4-BE49-F238E27FC236}">
                <a16:creationId xmlns:a16="http://schemas.microsoft.com/office/drawing/2014/main" id="{A6D3857D-F41D-4663-B16F-7F0621E6CF5B}"/>
              </a:ext>
            </a:extLst>
          </p:cNvPr>
          <p:cNvSpPr/>
          <p:nvPr/>
        </p:nvSpPr>
        <p:spPr>
          <a:xfrm>
            <a:off x="1188289" y="2220892"/>
            <a:ext cx="2028914" cy="1144166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100" b="1" cap="sm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CNN</a:t>
            </a:r>
            <a:endParaRPr lang="it-IT" sz="2100" b="1" cap="sm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Freccia in giù 35">
            <a:extLst>
              <a:ext uri="{FF2B5EF4-FFF2-40B4-BE49-F238E27FC236}">
                <a16:creationId xmlns:a16="http://schemas.microsoft.com/office/drawing/2014/main" id="{C0AA4B19-ED47-4AD7-BD4F-91E058E54661}"/>
              </a:ext>
            </a:extLst>
          </p:cNvPr>
          <p:cNvSpPr/>
          <p:nvPr/>
        </p:nvSpPr>
        <p:spPr>
          <a:xfrm>
            <a:off x="1503198" y="1787018"/>
            <a:ext cx="272921" cy="3547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7" name="Freccia in giù 36">
            <a:extLst>
              <a:ext uri="{FF2B5EF4-FFF2-40B4-BE49-F238E27FC236}">
                <a16:creationId xmlns:a16="http://schemas.microsoft.com/office/drawing/2014/main" id="{CB21F006-8982-4CC8-903F-C0A47F6CF5D5}"/>
              </a:ext>
            </a:extLst>
          </p:cNvPr>
          <p:cNvSpPr/>
          <p:nvPr/>
        </p:nvSpPr>
        <p:spPr>
          <a:xfrm>
            <a:off x="2703011" y="1787018"/>
            <a:ext cx="272921" cy="3547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8" name="Freccia in giù 37">
            <a:extLst>
              <a:ext uri="{FF2B5EF4-FFF2-40B4-BE49-F238E27FC236}">
                <a16:creationId xmlns:a16="http://schemas.microsoft.com/office/drawing/2014/main" id="{DB8991E3-CCC6-4C28-9344-11FEB82C7896}"/>
              </a:ext>
            </a:extLst>
          </p:cNvPr>
          <p:cNvSpPr/>
          <p:nvPr/>
        </p:nvSpPr>
        <p:spPr>
          <a:xfrm>
            <a:off x="1503198" y="3459593"/>
            <a:ext cx="272921" cy="3547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9" name="Freccia in giù 38">
            <a:extLst>
              <a:ext uri="{FF2B5EF4-FFF2-40B4-BE49-F238E27FC236}">
                <a16:creationId xmlns:a16="http://schemas.microsoft.com/office/drawing/2014/main" id="{68668CD5-1B12-4FE9-BB68-2E14C18F8973}"/>
              </a:ext>
            </a:extLst>
          </p:cNvPr>
          <p:cNvSpPr/>
          <p:nvPr/>
        </p:nvSpPr>
        <p:spPr>
          <a:xfrm>
            <a:off x="2703011" y="3459593"/>
            <a:ext cx="272921" cy="3547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" name="TextBox 1"/>
          <p:cNvSpPr txBox="1"/>
          <p:nvPr/>
        </p:nvSpPr>
        <p:spPr>
          <a:xfrm>
            <a:off x="7649755" y="4903967"/>
            <a:ext cx="38481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chemeClr val="tx2"/>
                </a:solidFill>
              </a:rPr>
              <a:t>[</a:t>
            </a:r>
            <a:r>
              <a:rPr lang="en-GB" sz="1400" b="1" dirty="0" smtClean="0">
                <a:solidFill>
                  <a:schemeClr val="tx2"/>
                </a:solidFill>
              </a:rPr>
              <a:t>F</a:t>
            </a:r>
            <a:r>
              <a:rPr lang="en-GB" sz="1400" b="1" dirty="0">
                <a:solidFill>
                  <a:schemeClr val="tx2"/>
                </a:solidFill>
              </a:rPr>
              <a:t>. Pisano, B. Cannas, et al., University of </a:t>
            </a:r>
            <a:r>
              <a:rPr lang="en-GB" sz="1400" b="1" dirty="0" smtClean="0">
                <a:solidFill>
                  <a:schemeClr val="tx2"/>
                </a:solidFill>
              </a:rPr>
              <a:t>Cagliari]</a:t>
            </a:r>
            <a:endParaRPr lang="en-GB" sz="1400" b="1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asellaDiTesto 30">
                <a:extLst>
                  <a:ext uri="{FF2B5EF4-FFF2-40B4-BE49-F238E27FC236}">
                    <a16:creationId xmlns:a16="http://schemas.microsoft.com/office/drawing/2014/main" id="{CE532A8A-8AAE-4623-8B12-A453B119B22D}"/>
                  </a:ext>
                </a:extLst>
              </p:cNvPr>
              <p:cNvSpPr txBox="1"/>
              <p:nvPr/>
            </p:nvSpPr>
            <p:spPr>
              <a:xfrm>
                <a:off x="2226933" y="1224856"/>
                <a:ext cx="151637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000" dirty="0" smtClean="0"/>
                  <a:t> (AEF10)</a:t>
                </a:r>
                <a:endParaRPr lang="it-IT" sz="2000" dirty="0"/>
              </a:p>
            </p:txBody>
          </p:sp>
        </mc:Choice>
        <mc:Fallback xmlns="">
          <p:sp>
            <p:nvSpPr>
              <p:cNvPr id="49" name="CasellaDiTesto 30">
                <a:extLst>
                  <a:ext uri="{FF2B5EF4-FFF2-40B4-BE49-F238E27FC236}">
                    <a16:creationId xmlns:a16="http://schemas.microsoft.com/office/drawing/2014/main" id="{CE532A8A-8AAE-4623-8B12-A453B119B2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6933" y="1224856"/>
                <a:ext cx="1516377" cy="400110"/>
              </a:xfrm>
              <a:prstGeom prst="rect">
                <a:avLst/>
              </a:prstGeom>
              <a:blipFill>
                <a:blip r:embed="rId5"/>
                <a:stretch>
                  <a:fillRect t="-9091" r="-3213" b="-2575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asellaDiTesto 30">
                <a:extLst>
                  <a:ext uri="{FF2B5EF4-FFF2-40B4-BE49-F238E27FC236}">
                    <a16:creationId xmlns:a16="http://schemas.microsoft.com/office/drawing/2014/main" id="{CE532A8A-8AAE-4623-8B12-A453B119B22D}"/>
                  </a:ext>
                </a:extLst>
              </p:cNvPr>
              <p:cNvSpPr txBox="1"/>
              <p:nvPr/>
            </p:nvSpPr>
            <p:spPr>
              <a:xfrm>
                <a:off x="2568627" y="3901382"/>
                <a:ext cx="86055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50" name="CasellaDiTesto 30">
                <a:extLst>
                  <a:ext uri="{FF2B5EF4-FFF2-40B4-BE49-F238E27FC236}">
                    <a16:creationId xmlns:a16="http://schemas.microsoft.com/office/drawing/2014/main" id="{CE532A8A-8AAE-4623-8B12-A453B119B2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8627" y="3901382"/>
                <a:ext cx="860557" cy="400110"/>
              </a:xfrm>
              <a:prstGeom prst="rect">
                <a:avLst/>
              </a:prstGeom>
              <a:blipFill>
                <a:blip r:embed="rId6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asellaDiTesto 30">
                <a:extLst>
                  <a:ext uri="{FF2B5EF4-FFF2-40B4-BE49-F238E27FC236}">
                    <a16:creationId xmlns:a16="http://schemas.microsoft.com/office/drawing/2014/main" id="{CE532A8A-8AAE-4623-8B12-A453B119B22D}"/>
                  </a:ext>
                </a:extLst>
              </p:cNvPr>
              <p:cNvSpPr txBox="1"/>
              <p:nvPr/>
            </p:nvSpPr>
            <p:spPr>
              <a:xfrm>
                <a:off x="1367943" y="3918387"/>
                <a:ext cx="86055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51" name="CasellaDiTesto 30">
                <a:extLst>
                  <a:ext uri="{FF2B5EF4-FFF2-40B4-BE49-F238E27FC236}">
                    <a16:creationId xmlns:a16="http://schemas.microsoft.com/office/drawing/2014/main" id="{CE532A8A-8AAE-4623-8B12-A453B119B2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7943" y="3918387"/>
                <a:ext cx="860557" cy="400110"/>
              </a:xfrm>
              <a:prstGeom prst="rect">
                <a:avLst/>
              </a:prstGeom>
              <a:blipFill>
                <a:blip r:embed="rId7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Box 1"/>
          <p:cNvSpPr txBox="1"/>
          <p:nvPr/>
        </p:nvSpPr>
        <p:spPr>
          <a:xfrm>
            <a:off x="4804142" y="1317189"/>
            <a:ext cx="15552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chemeClr val="tx2"/>
                </a:solidFill>
              </a:rPr>
              <a:t>Shots: 20180815.</a:t>
            </a:r>
            <a:r>
              <a:rPr lang="en-GB" sz="1400" b="1" dirty="0">
                <a:solidFill>
                  <a:schemeClr val="tx2"/>
                </a:solidFill>
              </a:rPr>
              <a:t>#</a:t>
            </a:r>
            <a:endParaRPr lang="en-GB" sz="1400" b="1" dirty="0" smtClean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asellaDiTesto 30">
                <a:extLst>
                  <a:ext uri="{FF2B5EF4-FFF2-40B4-BE49-F238E27FC236}">
                    <a16:creationId xmlns:a16="http://schemas.microsoft.com/office/drawing/2014/main" id="{CE532A8A-8AAE-4623-8B12-A453B119B22D}"/>
                  </a:ext>
                </a:extLst>
              </p:cNvPr>
              <p:cNvSpPr txBox="1"/>
              <p:nvPr/>
            </p:nvSpPr>
            <p:spPr>
              <a:xfrm rot="16200000">
                <a:off x="3850571" y="3749991"/>
                <a:ext cx="86055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53" name="CasellaDiTesto 30">
                <a:extLst>
                  <a:ext uri="{FF2B5EF4-FFF2-40B4-BE49-F238E27FC236}">
                    <a16:creationId xmlns:a16="http://schemas.microsoft.com/office/drawing/2014/main" id="{CE532A8A-8AAE-4623-8B12-A453B119B2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850571" y="3749991"/>
                <a:ext cx="860557" cy="400110"/>
              </a:xfrm>
              <a:prstGeom prst="rect">
                <a:avLst/>
              </a:prstGeom>
              <a:blipFill>
                <a:blip r:embed="rId8"/>
                <a:stretch>
                  <a:fillRect r="-1515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CasellaDiTesto 30">
                <a:extLst>
                  <a:ext uri="{FF2B5EF4-FFF2-40B4-BE49-F238E27FC236}">
                    <a16:creationId xmlns:a16="http://schemas.microsoft.com/office/drawing/2014/main" id="{CE532A8A-8AAE-4623-8B12-A453B119B22D}"/>
                  </a:ext>
                </a:extLst>
              </p:cNvPr>
              <p:cNvSpPr txBox="1"/>
              <p:nvPr/>
            </p:nvSpPr>
            <p:spPr>
              <a:xfrm rot="16200000">
                <a:off x="3850571" y="2017241"/>
                <a:ext cx="86055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de-DE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54" name="CasellaDiTesto 30">
                <a:extLst>
                  <a:ext uri="{FF2B5EF4-FFF2-40B4-BE49-F238E27FC236}">
                    <a16:creationId xmlns:a16="http://schemas.microsoft.com/office/drawing/2014/main" id="{CE532A8A-8AAE-4623-8B12-A453B119B2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850571" y="2017241"/>
                <a:ext cx="860557" cy="400110"/>
              </a:xfrm>
              <a:prstGeom prst="rect">
                <a:avLst/>
              </a:prstGeom>
              <a:blipFill>
                <a:blip r:embed="rId9"/>
                <a:stretch>
                  <a:fillRect r="-1515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Rechteck 54"/>
          <p:cNvSpPr/>
          <p:nvPr/>
        </p:nvSpPr>
        <p:spPr>
          <a:xfrm>
            <a:off x="1084608" y="5699215"/>
            <a:ext cx="9538317" cy="461665"/>
          </a:xfrm>
          <a:prstGeom prst="rect">
            <a:avLst/>
          </a:prstGeom>
          <a:solidFill>
            <a:schemeClr val="accent3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de-DE" sz="2400" b="1" dirty="0" smtClean="0"/>
              <a:t>Control </a:t>
            </a:r>
            <a:r>
              <a:rPr lang="de-DE" sz="2400" b="1" dirty="0" err="1" smtClean="0"/>
              <a:t>coils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change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island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width</a:t>
            </a:r>
            <a:r>
              <a:rPr lang="de-DE" sz="2400" b="1" dirty="0" smtClean="0"/>
              <a:t> &amp; </a:t>
            </a:r>
            <a:r>
              <a:rPr lang="de-DE" sz="2400" b="1" dirty="0" err="1" smtClean="0"/>
              <a:t>phase</a:t>
            </a:r>
            <a:r>
              <a:rPr lang="de-DE" sz="2400" b="1" dirty="0" smtClean="0"/>
              <a:t> (also </a:t>
            </a:r>
            <a:r>
              <a:rPr lang="de-DE" sz="2400" b="1" dirty="0" err="1" smtClean="0"/>
              <a:t>plasma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equilibrium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effect</a:t>
            </a:r>
            <a:r>
              <a:rPr lang="de-DE" sz="2400" b="1" dirty="0" smtClean="0"/>
              <a:t>)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6324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extShape 4"/>
          <p:cNvSpPr txBox="1"/>
          <p:nvPr/>
        </p:nvSpPr>
        <p:spPr>
          <a:xfrm>
            <a:off x="10634400" y="6356520"/>
            <a:ext cx="1079640" cy="364680"/>
          </a:xfrm>
          <a:prstGeom prst="rect">
            <a:avLst/>
          </a:prstGeom>
          <a:noFill/>
          <a:ln>
            <a:noFill/>
          </a:ln>
        </p:spPr>
        <p:txBody>
          <a:bodyPr lIns="0" rIns="0" anchor="ctr">
            <a:noAutofit/>
          </a:bodyPr>
          <a:lstStyle/>
          <a:p>
            <a:pPr algn="r">
              <a:lnSpc>
                <a:spcPct val="100000"/>
              </a:lnSpc>
            </a:pPr>
            <a:fld id="{9D22880C-721D-4713-954A-13508F849FD5}" type="slidenum">
              <a:rPr lang="en-US" sz="1000" b="0" strike="noStrike" spc="-1">
                <a:solidFill>
                  <a:srgbClr val="404040"/>
                </a:solidFill>
                <a:latin typeface="Arial Narrow"/>
              </a:rPr>
              <a:t>21</a:t>
            </a:fld>
            <a:endParaRPr lang="en-US" sz="1000" b="0" strike="noStrike" spc="-1">
              <a:latin typeface="Nimbus Roman"/>
            </a:endParaRPr>
          </a:p>
        </p:txBody>
      </p:sp>
      <p:pic>
        <p:nvPicPr>
          <p:cNvPr id="202" name="Picture 18"/>
          <p:cNvPicPr/>
          <p:nvPr/>
        </p:nvPicPr>
        <p:blipFill>
          <a:blip r:embed="rId3"/>
          <a:stretch/>
        </p:blipFill>
        <p:spPr>
          <a:xfrm>
            <a:off x="10120808" y="1220854"/>
            <a:ext cx="1868760" cy="1416600"/>
          </a:xfrm>
          <a:prstGeom prst="rect">
            <a:avLst/>
          </a:prstGeom>
          <a:ln>
            <a:noFill/>
          </a:ln>
        </p:spPr>
      </p:pic>
      <p:pic>
        <p:nvPicPr>
          <p:cNvPr id="203" name="Picture 19"/>
          <p:cNvPicPr/>
          <p:nvPr/>
        </p:nvPicPr>
        <p:blipFill>
          <a:blip r:embed="rId4"/>
          <a:stretch/>
        </p:blipFill>
        <p:spPr>
          <a:xfrm>
            <a:off x="4407248" y="1390414"/>
            <a:ext cx="1841760" cy="1172880"/>
          </a:xfrm>
          <a:prstGeom prst="rect">
            <a:avLst/>
          </a:prstGeom>
          <a:ln>
            <a:noFill/>
          </a:ln>
        </p:spPr>
      </p:pic>
      <p:sp>
        <p:nvSpPr>
          <p:cNvPr id="204" name="CustomShape 8"/>
          <p:cNvSpPr/>
          <p:nvPr/>
        </p:nvSpPr>
        <p:spPr>
          <a:xfrm>
            <a:off x="7214168" y="1495894"/>
            <a:ext cx="1944720" cy="92952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80">
            <a:solidFill>
              <a:srgbClr val="326CB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Calibri"/>
              </a:rPr>
              <a:t>MHD Equilibrium Code</a:t>
            </a:r>
            <a:endParaRPr lang="en-US" sz="1800" b="0" strike="noStrike" spc="-1">
              <a:latin typeface="Nimbus Sans"/>
            </a:endParaRPr>
          </a:p>
        </p:txBody>
      </p:sp>
      <p:sp>
        <p:nvSpPr>
          <p:cNvPr id="205" name="CustomShape 9"/>
          <p:cNvSpPr/>
          <p:nvPr/>
        </p:nvSpPr>
        <p:spPr>
          <a:xfrm flipV="1">
            <a:off x="6249368" y="1961014"/>
            <a:ext cx="964440" cy="15840"/>
          </a:xfrm>
          <a:prstGeom prst="curvedConnector3">
            <a:avLst>
              <a:gd name="adj1" fmla="val 50000"/>
            </a:avLst>
          </a:prstGeom>
          <a:noFill/>
          <a:ln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6" name="CustomShape 10"/>
          <p:cNvSpPr/>
          <p:nvPr/>
        </p:nvSpPr>
        <p:spPr>
          <a:xfrm flipV="1">
            <a:off x="9159248" y="1929334"/>
            <a:ext cx="961200" cy="30960"/>
          </a:xfrm>
          <a:prstGeom prst="curvedConnector3">
            <a:avLst>
              <a:gd name="adj1" fmla="val 50000"/>
            </a:avLst>
          </a:prstGeom>
          <a:noFill/>
          <a:ln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07" name="Picture 30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3336" r="13203"/>
          <a:stretch/>
        </p:blipFill>
        <p:spPr>
          <a:xfrm rot="10800000" flipH="1">
            <a:off x="7488848" y="2691814"/>
            <a:ext cx="1391760" cy="1184400"/>
          </a:xfrm>
          <a:prstGeom prst="rect">
            <a:avLst/>
          </a:prstGeom>
          <a:ln>
            <a:noFill/>
          </a:ln>
        </p:spPr>
      </p:pic>
      <p:sp>
        <p:nvSpPr>
          <p:cNvPr id="208" name="CustomShape 11"/>
          <p:cNvSpPr/>
          <p:nvPr/>
        </p:nvSpPr>
        <p:spPr>
          <a:xfrm rot="16200000" flipH="1">
            <a:off x="6048128" y="1843294"/>
            <a:ext cx="719640" cy="2160360"/>
          </a:xfrm>
          <a:prstGeom prst="curvedConnector2">
            <a:avLst/>
          </a:prstGeom>
          <a:noFill/>
          <a:ln w="28440">
            <a:solidFill>
              <a:srgbClr val="87183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9" name="CustomShape 12"/>
          <p:cNvSpPr/>
          <p:nvPr/>
        </p:nvSpPr>
        <p:spPr>
          <a:xfrm flipV="1">
            <a:off x="8881328" y="2636734"/>
            <a:ext cx="2173680" cy="645480"/>
          </a:xfrm>
          <a:prstGeom prst="curvedConnector2">
            <a:avLst/>
          </a:prstGeom>
          <a:noFill/>
          <a:ln w="28440">
            <a:solidFill>
              <a:srgbClr val="87183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0" name="CustomShape 13"/>
          <p:cNvSpPr/>
          <p:nvPr/>
        </p:nvSpPr>
        <p:spPr>
          <a:xfrm>
            <a:off x="7614848" y="1239574"/>
            <a:ext cx="1121400" cy="1416600"/>
          </a:xfrm>
          <a:prstGeom prst="mathMultiply">
            <a:avLst>
              <a:gd name="adj1" fmla="val 23520"/>
            </a:avLst>
          </a:prstGeom>
          <a:solidFill>
            <a:srgbClr val="326CB3"/>
          </a:solidFill>
          <a:ln>
            <a:solidFill>
              <a:srgbClr val="326C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1" name="Formula 14"/>
              <p:cNvSpPr txBox="1"/>
              <p:nvPr/>
            </p:nvSpPr>
            <p:spPr>
              <a:xfrm>
                <a:off x="7887008" y="1132294"/>
                <a:ext cx="707040" cy="2656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211" name="Formula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7008" y="1132294"/>
                <a:ext cx="707040" cy="265680"/>
              </a:xfrm>
              <a:prstGeom prst="rect">
                <a:avLst/>
              </a:prstGeom>
              <a:blipFill>
                <a:blip r:embed="rId7"/>
                <a:stretch>
                  <a:fillRect b="-581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3" name="Formula 16"/>
              <p:cNvSpPr txBox="1"/>
              <p:nvPr/>
            </p:nvSpPr>
            <p:spPr>
              <a:xfrm>
                <a:off x="8409728" y="2759134"/>
                <a:ext cx="707040" cy="26568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213" name="Formula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9728" y="2759134"/>
                <a:ext cx="707040" cy="265680"/>
              </a:xfrm>
              <a:prstGeom prst="rect">
                <a:avLst/>
              </a:prstGeom>
              <a:blipFill>
                <a:blip r:embed="rId8"/>
                <a:stretch>
                  <a:fillRect b="-581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ustomShape 20"/>
              <p:cNvSpPr/>
              <p:nvPr/>
            </p:nvSpPr>
            <p:spPr>
              <a:xfrm>
                <a:off x="438060" y="990542"/>
                <a:ext cx="5206695" cy="42489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1001"/>
                  </a:spcBef>
                </a:pPr>
                <a:r>
                  <a:rPr lang="en-US" sz="2400" spc="-1" dirty="0" smtClean="0">
                    <a:solidFill>
                      <a:srgbClr val="000000"/>
                    </a:solidFill>
                    <a:latin typeface="Calibri"/>
                  </a:rPr>
                  <a:t>Increase run-time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400" b="1" i="1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400" b="1" i="1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de-DE" sz="2400" b="1" i="1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2400" spc="-1" dirty="0" smtClean="0">
                    <a:solidFill>
                      <a:srgbClr val="000000"/>
                    </a:solidFill>
                    <a:latin typeface="Calibri"/>
                  </a:rPr>
                  <a:t> s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 spc="-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pc="-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2400" b="1" i="1" spc="-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1" i="1" spc="-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sup>
                    </m:sSup>
                  </m:oMath>
                </a14:m>
                <a:r>
                  <a:rPr lang="en-US" sz="2400" spc="-1" dirty="0" smtClean="0">
                    <a:solidFill>
                      <a:srgbClr val="000000"/>
                    </a:solidFill>
                    <a:latin typeface="Calibri"/>
                  </a:rPr>
                  <a:t> s</a:t>
                </a:r>
                <a:endParaRPr lang="en-US" sz="2400" strike="noStrike" spc="-1" dirty="0">
                  <a:latin typeface="Nimbus Sans"/>
                </a:endParaRPr>
              </a:p>
            </p:txBody>
          </p:sp>
        </mc:Choice>
        <mc:Fallback xmlns="">
          <p:sp>
            <p:nvSpPr>
              <p:cNvPr id="25" name="CustomShap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060" y="990542"/>
                <a:ext cx="5206695" cy="424898"/>
              </a:xfrm>
              <a:prstGeom prst="rect">
                <a:avLst/>
              </a:prstGeom>
              <a:blipFill>
                <a:blip r:embed="rId9"/>
                <a:stretch>
                  <a:fillRect l="-1874" t="-18571" b="-328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ustomShape 20"/>
              <p:cNvSpPr/>
              <p:nvPr/>
            </p:nvSpPr>
            <p:spPr>
              <a:xfrm>
                <a:off x="479425" y="3455970"/>
                <a:ext cx="6070724" cy="3124069"/>
              </a:xfrm>
              <a:prstGeom prst="rect">
                <a:avLst/>
              </a:prstGeom>
              <a:noFill/>
              <a:ln w="38100">
                <a:solidFill>
                  <a:srgbClr val="326CB3"/>
                </a:solidFill>
                <a:prstDash val="sysDash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1001"/>
                  </a:spcBef>
                </a:pPr>
                <a:r>
                  <a:rPr lang="en-US" sz="2400" spc="-1" dirty="0" smtClean="0">
                    <a:solidFill>
                      <a:srgbClr val="000000"/>
                    </a:solidFill>
                    <a:latin typeface="Calibri"/>
                  </a:rPr>
                  <a:t>Enable </a:t>
                </a:r>
                <a:r>
                  <a:rPr lang="en-US" sz="2400" b="1" spc="-1" dirty="0" smtClean="0">
                    <a:solidFill>
                      <a:srgbClr val="000000"/>
                    </a:solidFill>
                    <a:latin typeface="Calibri"/>
                  </a:rPr>
                  <a:t>real-time MHD equilibria</a:t>
                </a:r>
              </a:p>
              <a:p>
                <a:pPr marL="342900" indent="-342900">
                  <a:lnSpc>
                    <a:spcPct val="90000"/>
                  </a:lnSpc>
                  <a:spcBef>
                    <a:spcPts val="1001"/>
                  </a:spcBef>
                  <a:buFont typeface="Wingdings" panose="05000000000000000000" pitchFamily="2" charset="2"/>
                  <a:buChar char="Ø"/>
                </a:pPr>
                <a:r>
                  <a:rPr lang="en-US" sz="2000" spc="-1" dirty="0" smtClean="0">
                    <a:solidFill>
                      <a:srgbClr val="000000"/>
                    </a:solidFill>
                    <a:latin typeface="Calibri"/>
                  </a:rPr>
                  <a:t>Plasma simulation framework</a:t>
                </a:r>
              </a:p>
              <a:p>
                <a:pPr marL="342900" indent="-342900">
                  <a:lnSpc>
                    <a:spcPct val="90000"/>
                  </a:lnSpc>
                  <a:spcBef>
                    <a:spcPts val="1001"/>
                  </a:spcBef>
                  <a:buFont typeface="Wingdings" panose="05000000000000000000" pitchFamily="2" charset="2"/>
                  <a:buChar char="Ø"/>
                </a:pPr>
                <a:r>
                  <a:rPr lang="en-US" sz="2000" spc="-1" dirty="0" smtClean="0">
                    <a:solidFill>
                      <a:srgbClr val="000000"/>
                    </a:solidFill>
                    <a:latin typeface="Calibri"/>
                  </a:rPr>
                  <a:t>More adequate state (e.g. </a:t>
                </a:r>
                <a14:m>
                  <m:oMath xmlns:m="http://schemas.openxmlformats.org/officeDocument/2006/math">
                    <m:r>
                      <a:rPr lang="de-DE" sz="2000" b="0" i="1" spc="-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𝜄</m:t>
                    </m:r>
                    <m:r>
                      <a:rPr lang="de-DE" sz="2000" b="0" i="1" spc="-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de-DE" sz="2000" b="0" i="0" spc="-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de-DE" sz="2000" b="0" i="1" spc="-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de-DE" sz="2000" b="0" i="1" spc="-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⃑"/>
                        <m:ctrlPr>
                          <a:rPr lang="de-DE" sz="2000" b="0" i="1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2000" b="0" i="1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acc>
                    <m:r>
                      <a:rPr lang="de-DE" sz="2000" b="0" i="1" spc="-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 …</m:t>
                    </m:r>
                  </m:oMath>
                </a14:m>
                <a:r>
                  <a:rPr lang="en-US" sz="2000" spc="-1" dirty="0" smtClean="0">
                    <a:solidFill>
                      <a:srgbClr val="000000"/>
                    </a:solidFill>
                    <a:latin typeface="Calibri"/>
                  </a:rPr>
                  <a:t>)</a:t>
                </a:r>
              </a:p>
              <a:p>
                <a:pPr marL="342900" indent="-342900">
                  <a:lnSpc>
                    <a:spcPct val="90000"/>
                  </a:lnSpc>
                  <a:spcBef>
                    <a:spcPts val="1001"/>
                  </a:spcBef>
                  <a:buFont typeface="Wingdings" panose="05000000000000000000" pitchFamily="2" charset="2"/>
                  <a:buChar char="Ø"/>
                </a:pPr>
                <a:r>
                  <a:rPr lang="en-US" sz="2000" spc="-1" dirty="0" smtClean="0">
                    <a:solidFill>
                      <a:srgbClr val="000000"/>
                    </a:solidFill>
                    <a:latin typeface="Calibri"/>
                  </a:rPr>
                  <a:t>Integrated data </a:t>
                </a:r>
                <a:r>
                  <a:rPr lang="en-US" sz="2000" spc="-1" dirty="0" err="1" smtClean="0">
                    <a:solidFill>
                      <a:srgbClr val="000000"/>
                    </a:solidFill>
                    <a:latin typeface="Calibri"/>
                  </a:rPr>
                  <a:t>anaylsis</a:t>
                </a:r>
                <a:endParaRPr lang="en-US" sz="2000" spc="-1" dirty="0" smtClean="0">
                  <a:solidFill>
                    <a:srgbClr val="000000"/>
                  </a:solidFill>
                  <a:latin typeface="Calibri"/>
                </a:endParaRPr>
              </a:p>
              <a:p>
                <a:pPr marL="342900" indent="-342900">
                  <a:lnSpc>
                    <a:spcPct val="90000"/>
                  </a:lnSpc>
                  <a:spcBef>
                    <a:spcPts val="1001"/>
                  </a:spcBef>
                  <a:buFont typeface="Wingdings" panose="05000000000000000000" pitchFamily="2" charset="2"/>
                  <a:buChar char="Ø"/>
                </a:pPr>
                <a:r>
                  <a:rPr lang="en-US" sz="2000" spc="-1" dirty="0" smtClean="0">
                    <a:solidFill>
                      <a:srgbClr val="000000"/>
                    </a:solidFill>
                    <a:latin typeface="Calibri"/>
                  </a:rPr>
                  <a:t>Include equilibrium optimization in robust stellarator optimization</a:t>
                </a:r>
              </a:p>
              <a:p>
                <a:pPr marL="342900" indent="-342900">
                  <a:lnSpc>
                    <a:spcPct val="90000"/>
                  </a:lnSpc>
                  <a:spcBef>
                    <a:spcPts val="1001"/>
                  </a:spcBef>
                  <a:buFont typeface="Wingdings" panose="05000000000000000000" pitchFamily="2" charset="2"/>
                  <a:buChar char="Ø"/>
                </a:pPr>
                <a:r>
                  <a:rPr lang="en-US" sz="2000" spc="-1" dirty="0" smtClean="0">
                    <a:solidFill>
                      <a:srgbClr val="000000"/>
                    </a:solidFill>
                    <a:latin typeface="Calibri"/>
                  </a:rPr>
                  <a:t>VMEC convergence schemes e.g. </a:t>
                </a:r>
                <a14:m>
                  <m:oMath xmlns:m="http://schemas.openxmlformats.org/officeDocument/2006/math">
                    <m:r>
                      <a:rPr lang="de-DE" sz="2000" b="0" i="1" spc="-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𝛽</m:t>
                    </m:r>
                    <m:r>
                      <a:rPr lang="de-DE" sz="2000" b="0" i="1" spc="-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de-DE" sz="2000" b="0" i="1" spc="-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000" spc="-1" dirty="0" smtClean="0">
                    <a:solidFill>
                      <a:srgbClr val="000000"/>
                    </a:solidFill>
                    <a:latin typeface="Calibri"/>
                  </a:rPr>
                  <a:t> adjustment</a:t>
                </a:r>
              </a:p>
              <a:p>
                <a:pPr marL="342900" indent="-342900">
                  <a:lnSpc>
                    <a:spcPct val="90000"/>
                  </a:lnSpc>
                  <a:spcBef>
                    <a:spcPts val="1001"/>
                  </a:spcBef>
                  <a:buFont typeface="Wingdings" panose="05000000000000000000" pitchFamily="2" charset="2"/>
                  <a:buChar char="Ø"/>
                </a:pPr>
                <a:r>
                  <a:rPr lang="en-US" sz="2000" strike="noStrike" spc="-1" dirty="0" smtClean="0">
                    <a:solidFill>
                      <a:srgbClr val="000000"/>
                    </a:solidFill>
                    <a:latin typeface="Calibri"/>
                  </a:rPr>
                  <a:t>…</a:t>
                </a:r>
                <a:endParaRPr lang="en-US" sz="2000" strike="noStrike" spc="-1" dirty="0">
                  <a:latin typeface="Nimbus Sans"/>
                </a:endParaRPr>
              </a:p>
            </p:txBody>
          </p:sp>
        </mc:Choice>
        <mc:Fallback xmlns="">
          <p:sp>
            <p:nvSpPr>
              <p:cNvPr id="26" name="CustomShap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25" y="3455970"/>
                <a:ext cx="6070724" cy="3124069"/>
              </a:xfrm>
              <a:prstGeom prst="rect">
                <a:avLst/>
              </a:prstGeom>
              <a:blipFill>
                <a:blip r:embed="rId10"/>
                <a:stretch>
                  <a:fillRect l="-1299" t="-2124" b="-2317"/>
                </a:stretch>
              </a:blipFill>
              <a:ln w="38100">
                <a:solidFill>
                  <a:srgbClr val="326CB3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1"/>
          <p:cNvSpPr txBox="1"/>
          <p:nvPr/>
        </p:nvSpPr>
        <p:spPr>
          <a:xfrm>
            <a:off x="9859555" y="807143"/>
            <a:ext cx="19138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chemeClr val="tx2"/>
                </a:solidFill>
              </a:rPr>
              <a:t>Courtesy Andrea Merlo</a:t>
            </a:r>
            <a:endParaRPr lang="en-GB" sz="1400" b="1" dirty="0">
              <a:solidFill>
                <a:schemeClr val="tx2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pc="-1" dirty="0">
                <a:solidFill>
                  <a:srgbClr val="326CB3"/>
                </a:solidFill>
                <a:latin typeface="Arial Narrow"/>
              </a:rPr>
              <a:t>Fast Surrogate: A </a:t>
            </a:r>
            <a:r>
              <a:rPr lang="de-DE" spc="-1" dirty="0" err="1">
                <a:solidFill>
                  <a:srgbClr val="326CB3"/>
                </a:solidFill>
                <a:latin typeface="Arial Narrow"/>
              </a:rPr>
              <a:t>Supervised</a:t>
            </a:r>
            <a:r>
              <a:rPr lang="de-DE" spc="-1" dirty="0">
                <a:solidFill>
                  <a:srgbClr val="326CB3"/>
                </a:solidFill>
                <a:latin typeface="Arial Narrow"/>
              </a:rPr>
              <a:t> Learning </a:t>
            </a:r>
            <a:r>
              <a:rPr lang="de-DE" spc="-1" dirty="0" smtClean="0">
                <a:solidFill>
                  <a:srgbClr val="326CB3"/>
                </a:solidFill>
                <a:latin typeface="Arial Narrow"/>
              </a:rPr>
              <a:t>Approach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22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" grpId="0"/>
      <p:bldP spid="213" grpId="0"/>
      <p:bldP spid="25" grpId="0"/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extShape 4"/>
          <p:cNvSpPr txBox="1"/>
          <p:nvPr/>
        </p:nvSpPr>
        <p:spPr>
          <a:xfrm>
            <a:off x="10634400" y="6356520"/>
            <a:ext cx="1079640" cy="364680"/>
          </a:xfrm>
          <a:prstGeom prst="rect">
            <a:avLst/>
          </a:prstGeom>
          <a:noFill/>
          <a:ln>
            <a:noFill/>
          </a:ln>
        </p:spPr>
        <p:txBody>
          <a:bodyPr lIns="0" rIns="0" anchor="ctr">
            <a:noAutofit/>
          </a:bodyPr>
          <a:lstStyle/>
          <a:p>
            <a:pPr algn="r">
              <a:lnSpc>
                <a:spcPct val="100000"/>
              </a:lnSpc>
            </a:pPr>
            <a:fld id="{68CBC52F-156B-4ABA-92A4-6C36FF443C56}" type="slidenum">
              <a:rPr lang="en-US" sz="1000" b="0" strike="noStrike" spc="-1">
                <a:solidFill>
                  <a:srgbClr val="404040"/>
                </a:solidFill>
                <a:latin typeface="Arial Narrow"/>
              </a:rPr>
              <a:t>22</a:t>
            </a:fld>
            <a:endParaRPr lang="en-US" sz="1000" b="0" strike="noStrike" spc="-1">
              <a:latin typeface="Nimbus Roman"/>
            </a:endParaRPr>
          </a:p>
        </p:txBody>
      </p:sp>
      <p:sp>
        <p:nvSpPr>
          <p:cNvPr id="222" name="CustomShape 5"/>
          <p:cNvSpPr/>
          <p:nvPr/>
        </p:nvSpPr>
        <p:spPr>
          <a:xfrm>
            <a:off x="479520" y="5816160"/>
            <a:ext cx="11303640" cy="689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en-US" sz="2200" b="0" strike="noStrike" spc="-1" dirty="0">
                <a:solidFill>
                  <a:srgbClr val="000000"/>
                </a:solidFill>
                <a:latin typeface="Calibri"/>
              </a:rPr>
              <a:t>Even a </a:t>
            </a:r>
            <a:r>
              <a:rPr lang="en-US" sz="2200" b="1" strike="noStrike" spc="-1" dirty="0">
                <a:solidFill>
                  <a:srgbClr val="000000"/>
                </a:solidFill>
                <a:latin typeface="Calibri"/>
              </a:rPr>
              <a:t>relatively shallow </a:t>
            </a:r>
            <a:r>
              <a:rPr lang="en-US" sz="2200" b="0" strike="noStrike" spc="-1" dirty="0">
                <a:solidFill>
                  <a:srgbClr val="000000"/>
                </a:solidFill>
                <a:latin typeface="Calibri"/>
              </a:rPr>
              <a:t>neural network is able to </a:t>
            </a:r>
            <a:r>
              <a:rPr lang="en-US" sz="2200" b="1" strike="noStrike" spc="-1" dirty="0">
                <a:solidFill>
                  <a:srgbClr val="000000"/>
                </a:solidFill>
                <a:latin typeface="Calibri"/>
              </a:rPr>
              <a:t>reproduce features </a:t>
            </a:r>
            <a:r>
              <a:rPr lang="en-US" sz="2200" b="0" strike="noStrike" spc="-1" dirty="0">
                <a:solidFill>
                  <a:srgbClr val="000000"/>
                </a:solidFill>
                <a:latin typeface="Calibri"/>
              </a:rPr>
              <a:t>present in the real data.</a:t>
            </a:r>
            <a:endParaRPr lang="en-US" sz="2200" b="0" strike="noStrike" spc="-1" dirty="0">
              <a:latin typeface="Nimbus Sans"/>
            </a:endParaRPr>
          </a:p>
        </p:txBody>
      </p:sp>
      <p:sp>
        <p:nvSpPr>
          <p:cNvPr id="223" name="CustomShape 6"/>
          <p:cNvSpPr/>
          <p:nvPr/>
        </p:nvSpPr>
        <p:spPr>
          <a:xfrm>
            <a:off x="479520" y="1499040"/>
            <a:ext cx="5657040" cy="3683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24" name="Group 7"/>
          <p:cNvGrpSpPr/>
          <p:nvPr/>
        </p:nvGrpSpPr>
        <p:grpSpPr>
          <a:xfrm>
            <a:off x="-113722" y="1131840"/>
            <a:ext cx="5905042" cy="4596458"/>
            <a:chOff x="-113722" y="1131840"/>
            <a:chExt cx="5905042" cy="4596458"/>
          </a:xfrm>
        </p:grpSpPr>
        <p:grpSp>
          <p:nvGrpSpPr>
            <p:cNvPr id="225" name="Group 8"/>
            <p:cNvGrpSpPr/>
            <p:nvPr/>
          </p:nvGrpSpPr>
          <p:grpSpPr>
            <a:xfrm>
              <a:off x="-113722" y="1216800"/>
              <a:ext cx="5905042" cy="4511498"/>
              <a:chOff x="-113722" y="1216800"/>
              <a:chExt cx="5905042" cy="4511498"/>
            </a:xfrm>
          </p:grpSpPr>
          <p:pic>
            <p:nvPicPr>
              <p:cNvPr id="226" name="Picture 5"/>
              <p:cNvPicPr/>
              <p:nvPr/>
            </p:nvPicPr>
            <p:blipFill>
              <a:blip r:embed="rId3"/>
              <a:srcRect r="14806"/>
              <a:stretch/>
            </p:blipFill>
            <p:spPr>
              <a:xfrm>
                <a:off x="380880" y="1216800"/>
                <a:ext cx="5410440" cy="4493160"/>
              </a:xfrm>
              <a:prstGeom prst="rect">
                <a:avLst/>
              </a:prstGeom>
              <a:ln>
                <a:noFill/>
              </a:ln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7" name="Formula 9"/>
                  <p:cNvSpPr txBox="1"/>
                  <p:nvPr/>
                </p:nvSpPr>
                <p:spPr>
                  <a:xfrm>
                    <a:off x="4532400" y="2229310"/>
                    <a:ext cx="771480" cy="144360"/>
                  </a:xfrm>
                  <a:prstGeom prst="rect">
                    <a:avLst/>
                  </a:prstGeom>
                </p:spPr>
                <p:txBody>
                  <a:bodyPr/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sz="1400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sz="1400">
                              <a:latin typeface="Cambria Math" panose="02040503050406030204" pitchFamily="18" charset="0"/>
                            </a:rPr>
                            <m:t>=0.5</m:t>
                          </m:r>
                        </m:oMath>
                      </m:oMathPara>
                    </a14:m>
                    <a:endParaRPr sz="1400" dirty="0"/>
                  </a:p>
                </p:txBody>
              </p:sp>
            </mc:Choice>
            <mc:Fallback xmlns="">
              <p:sp>
                <p:nvSpPr>
                  <p:cNvPr id="227" name="Formula 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32400" y="2229310"/>
                    <a:ext cx="771480" cy="14436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12608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9" name="Formula 11"/>
                  <p:cNvSpPr txBox="1"/>
                  <p:nvPr/>
                </p:nvSpPr>
                <p:spPr>
                  <a:xfrm>
                    <a:off x="4523400" y="4439007"/>
                    <a:ext cx="811800" cy="169200"/>
                  </a:xfrm>
                  <a:prstGeom prst="rect">
                    <a:avLst/>
                  </a:prstGeom>
                </p:spPr>
                <p:txBody>
                  <a:bodyPr/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sz="1400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sz="1400">
                              <a:latin typeface="Cambria Math" panose="02040503050406030204" pitchFamily="18" charset="0"/>
                            </a:rPr>
                            <m:t>=1.0</m:t>
                          </m:r>
                        </m:oMath>
                      </m:oMathPara>
                    </a14:m>
                    <a:endParaRPr sz="1400" dirty="0"/>
                  </a:p>
                </p:txBody>
              </p:sp>
            </mc:Choice>
            <mc:Fallback xmlns="">
              <p:sp>
                <p:nvSpPr>
                  <p:cNvPr id="229" name="Formula 1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23400" y="4439007"/>
                    <a:ext cx="811800" cy="169200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8571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1" name="Formula 13"/>
                  <p:cNvSpPr txBox="1"/>
                  <p:nvPr/>
                </p:nvSpPr>
                <p:spPr>
                  <a:xfrm>
                    <a:off x="2249559" y="3340620"/>
                    <a:ext cx="707040" cy="151200"/>
                  </a:xfrm>
                  <a:prstGeom prst="rect">
                    <a:avLst/>
                  </a:prstGeom>
                </p:spPr>
                <p:txBody>
                  <a:bodyPr/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>
                              <a:latin typeface="Cambria Math" panose="02040503050406030204" pitchFamily="18" charset="0"/>
                            </a:rPr>
                            <m:t>𝑛</m:t>
                          </m:r>
                        </m:oMath>
                      </m:oMathPara>
                    </a14:m>
                    <a:endParaRPr dirty="0"/>
                  </a:p>
                </p:txBody>
              </p:sp>
            </mc:Choice>
            <mc:Fallback xmlns="">
              <p:sp>
                <p:nvSpPr>
                  <p:cNvPr id="231" name="Formula 1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49559" y="3340620"/>
                    <a:ext cx="707040" cy="151200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116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3" name="Formula 15"/>
                  <p:cNvSpPr txBox="1"/>
                  <p:nvPr/>
                </p:nvSpPr>
                <p:spPr>
                  <a:xfrm>
                    <a:off x="-80753" y="2184583"/>
                    <a:ext cx="707040" cy="151200"/>
                  </a:xfrm>
                  <a:prstGeom prst="rect">
                    <a:avLst/>
                  </a:prstGeom>
                </p:spPr>
                <p:txBody>
                  <a:bodyPr/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>
                              <a:latin typeface="Cambria Math" panose="02040503050406030204" pitchFamily="18" charset="0"/>
                            </a:rPr>
                            <m:t>𝑚</m:t>
                          </m:r>
                        </m:oMath>
                      </m:oMathPara>
                    </a14:m>
                    <a:endParaRPr dirty="0"/>
                  </a:p>
                </p:txBody>
              </p:sp>
            </mc:Choice>
            <mc:Fallback xmlns="">
              <p:sp>
                <p:nvSpPr>
                  <p:cNvPr id="233" name="Formula 1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80753" y="2184583"/>
                    <a:ext cx="707040" cy="151200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116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5" name="Formula 17"/>
                  <p:cNvSpPr txBox="1"/>
                  <p:nvPr/>
                </p:nvSpPr>
                <p:spPr>
                  <a:xfrm>
                    <a:off x="2249559" y="5577098"/>
                    <a:ext cx="707040" cy="151200"/>
                  </a:xfrm>
                  <a:prstGeom prst="rect">
                    <a:avLst/>
                  </a:prstGeom>
                </p:spPr>
                <p:txBody>
                  <a:bodyPr/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>
                              <a:latin typeface="Cambria Math" panose="02040503050406030204" pitchFamily="18" charset="0"/>
                            </a:rPr>
                            <m:t>𝑛</m:t>
                          </m:r>
                        </m:oMath>
                      </m:oMathPara>
                    </a14:m>
                    <a:endParaRPr dirty="0"/>
                  </a:p>
                </p:txBody>
              </p:sp>
            </mc:Choice>
            <mc:Fallback xmlns="">
              <p:sp>
                <p:nvSpPr>
                  <p:cNvPr id="235" name="Formula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49559" y="5577098"/>
                    <a:ext cx="707040" cy="151200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112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7" name="Formula 19"/>
                  <p:cNvSpPr txBox="1"/>
                  <p:nvPr/>
                </p:nvSpPr>
                <p:spPr>
                  <a:xfrm>
                    <a:off x="-113722" y="4380189"/>
                    <a:ext cx="707040" cy="151200"/>
                  </a:xfrm>
                  <a:prstGeom prst="rect">
                    <a:avLst/>
                  </a:prstGeom>
                </p:spPr>
                <p:txBody>
                  <a:bodyPr/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>
                              <a:latin typeface="Cambria Math" panose="02040503050406030204" pitchFamily="18" charset="0"/>
                            </a:rPr>
                            <m:t>𝑚</m:t>
                          </m:r>
                        </m:oMath>
                      </m:oMathPara>
                    </a14:m>
                    <a:endParaRPr/>
                  </a:p>
                </p:txBody>
              </p:sp>
            </mc:Choice>
            <mc:Fallback xmlns="">
              <p:sp>
                <p:nvSpPr>
                  <p:cNvPr id="237" name="Formula 1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113722" y="4380189"/>
                    <a:ext cx="707040" cy="151200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b="-1208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9" name="CustomShape 21"/>
                <p:cNvSpPr/>
                <p:nvPr/>
              </p:nvSpPr>
              <p:spPr>
                <a:xfrm>
                  <a:off x="86400" y="1131840"/>
                  <a:ext cx="5248800" cy="32436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1001"/>
                    </a:spcBef>
                  </a:pPr>
                  <a:r>
                    <a:rPr lang="en-US" sz="1400" b="0" strike="noStrike" spc="-1" dirty="0" smtClean="0">
                      <a:solidFill>
                        <a:srgbClr val="000000"/>
                      </a:solidFill>
                      <a:latin typeface="Calibri"/>
                    </a:rPr>
                    <a:t>VMEC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b="0" i="1" strike="noStrike" spc="-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trike="noStrike" spc="-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de-DE" sz="1400" b="0" i="1" strike="noStrike" spc="-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𝑚𝑛</m:t>
                          </m:r>
                        </m:sub>
                      </m:sSub>
                      <m:r>
                        <a:rPr lang="en-US" sz="1400" b="0" i="1" strike="noStrike" spc="-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de-DE" sz="1400" b="0" i="1" strike="noStrike" spc="-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trike="noStrike" spc="-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p>
                          <m:r>
                            <a:rPr lang="de-DE" sz="1400" b="0" i="1" strike="noStrike" spc="-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1400" b="0" i="1" strike="noStrike" spc="-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1400" b="0" strike="noStrike" spc="-1" dirty="0" smtClean="0">
                      <a:solidFill>
                        <a:srgbClr val="000000"/>
                      </a:solidFill>
                      <a:latin typeface="Calibri"/>
                    </a:rPr>
                    <a:t> Fourier Coefficients</a:t>
                  </a:r>
                  <a:endParaRPr lang="en-US" sz="1400" b="0" strike="noStrike" spc="-1" dirty="0">
                    <a:latin typeface="Nimbus Sans"/>
                  </a:endParaRPr>
                </a:p>
              </p:txBody>
            </p:sp>
          </mc:Choice>
          <mc:Fallback xmlns="">
            <p:sp>
              <p:nvSpPr>
                <p:cNvPr id="239" name="CustomShap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00" y="1131840"/>
                  <a:ext cx="5248800" cy="324360"/>
                </a:xfrm>
                <a:prstGeom prst="rect">
                  <a:avLst/>
                </a:prstGeom>
                <a:blipFill>
                  <a:blip r:embed="rId10"/>
                  <a:stretch>
                    <a:fillRect t="-9434" b="-754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1" name="Group 23"/>
          <p:cNvGrpSpPr/>
          <p:nvPr/>
        </p:nvGrpSpPr>
        <p:grpSpPr>
          <a:xfrm>
            <a:off x="6016314" y="1132989"/>
            <a:ext cx="5759286" cy="4607280"/>
            <a:chOff x="6023874" y="1216800"/>
            <a:chExt cx="5759286" cy="4607280"/>
          </a:xfrm>
        </p:grpSpPr>
        <p:pic>
          <p:nvPicPr>
            <p:cNvPr id="242" name="Picture 25"/>
            <p:cNvPicPr/>
            <p:nvPr/>
          </p:nvPicPr>
          <p:blipFill>
            <a:blip r:embed="rId11"/>
            <a:stretch/>
          </p:blipFill>
          <p:spPr>
            <a:xfrm>
              <a:off x="6391440" y="1360440"/>
              <a:ext cx="5391720" cy="4463640"/>
            </a:xfrm>
            <a:prstGeom prst="rect">
              <a:avLst/>
            </a:prstGeom>
            <a:ln>
              <a:noFill/>
            </a:ln>
          </p:spPr>
        </p:pic>
        <p:sp>
          <p:nvSpPr>
            <p:cNvPr id="243" name="CustomShape 24"/>
            <p:cNvSpPr/>
            <p:nvPr/>
          </p:nvSpPr>
          <p:spPr>
            <a:xfrm>
              <a:off x="6264720" y="1216800"/>
              <a:ext cx="5014800" cy="2782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1001"/>
                </a:spcBef>
              </a:pPr>
              <a:r>
                <a:rPr lang="en-US" sz="1400" b="0" strike="noStrike" spc="-1">
                  <a:solidFill>
                    <a:srgbClr val="000000"/>
                  </a:solidFill>
                  <a:latin typeface="Calibri"/>
                </a:rPr>
                <a:t>Predicted Fourier Coefficients</a:t>
              </a:r>
              <a:endParaRPr lang="en-US" sz="1400" b="0" strike="noStrike" spc="-1">
                <a:latin typeface="Nimbus San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4" name="Formula 25"/>
                <p:cNvSpPr txBox="1"/>
                <p:nvPr/>
              </p:nvSpPr>
              <p:spPr>
                <a:xfrm>
                  <a:off x="8297100" y="3470127"/>
                  <a:ext cx="707040" cy="151200"/>
                </a:xfrm>
                <a:prstGeom prst="rect">
                  <a:avLst/>
                </a:prstGeom>
              </p:spPr>
              <p:txBody>
                <a:bodyPr/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>
                            <a:latin typeface="Cambria Math" panose="02040503050406030204" pitchFamily="18" charset="0"/>
                          </a:rPr>
                          <m:t>𝑛</m:t>
                        </m:r>
                      </m:oMath>
                    </m:oMathPara>
                  </a14:m>
                  <a:endParaRPr dirty="0"/>
                </a:p>
              </p:txBody>
            </p:sp>
          </mc:Choice>
          <mc:Fallback xmlns="">
            <p:sp>
              <p:nvSpPr>
                <p:cNvPr id="244" name="Formula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97100" y="3470127"/>
                  <a:ext cx="707040" cy="151200"/>
                </a:xfrm>
                <a:prstGeom prst="rect">
                  <a:avLst/>
                </a:prstGeom>
                <a:blipFill>
                  <a:blip r:embed="rId12"/>
                  <a:stretch>
                    <a:fillRect b="-11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6" name="Formula 27"/>
                <p:cNvSpPr txBox="1"/>
                <p:nvPr/>
              </p:nvSpPr>
              <p:spPr>
                <a:xfrm>
                  <a:off x="6023874" y="2298511"/>
                  <a:ext cx="707040" cy="151200"/>
                </a:xfrm>
                <a:prstGeom prst="rect">
                  <a:avLst/>
                </a:prstGeom>
              </p:spPr>
              <p:txBody>
                <a:bodyPr/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>
                            <a:latin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dirty="0"/>
                </a:p>
              </p:txBody>
            </p:sp>
          </mc:Choice>
          <mc:Fallback xmlns="">
            <p:sp>
              <p:nvSpPr>
                <p:cNvPr id="246" name="Formula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23874" y="2298511"/>
                  <a:ext cx="707040" cy="151200"/>
                </a:xfrm>
                <a:prstGeom prst="rect">
                  <a:avLst/>
                </a:prstGeom>
                <a:blipFill>
                  <a:blip r:embed="rId13"/>
                  <a:stretch>
                    <a:fillRect b="-11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8" name="Formula 29"/>
                <p:cNvSpPr txBox="1"/>
                <p:nvPr/>
              </p:nvSpPr>
              <p:spPr>
                <a:xfrm>
                  <a:off x="8297100" y="5664543"/>
                  <a:ext cx="707040" cy="151200"/>
                </a:xfrm>
                <a:prstGeom prst="rect">
                  <a:avLst/>
                </a:prstGeom>
              </p:spPr>
              <p:txBody>
                <a:bodyPr/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>
                            <a:latin typeface="Cambria Math" panose="02040503050406030204" pitchFamily="18" charset="0"/>
                          </a:rPr>
                          <m:t>𝑛</m:t>
                        </m:r>
                      </m:oMath>
                    </m:oMathPara>
                  </a14:m>
                  <a:endParaRPr dirty="0"/>
                </a:p>
              </p:txBody>
            </p:sp>
          </mc:Choice>
          <mc:Fallback xmlns="">
            <p:sp>
              <p:nvSpPr>
                <p:cNvPr id="248" name="Formula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97100" y="5664543"/>
                  <a:ext cx="707040" cy="151200"/>
                </a:xfrm>
                <a:prstGeom prst="rect">
                  <a:avLst/>
                </a:prstGeom>
                <a:blipFill>
                  <a:blip r:embed="rId14"/>
                  <a:stretch>
                    <a:fillRect b="-11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0" name="Formula 31"/>
                <p:cNvSpPr txBox="1"/>
                <p:nvPr/>
              </p:nvSpPr>
              <p:spPr>
                <a:xfrm>
                  <a:off x="6033220" y="4522818"/>
                  <a:ext cx="707040" cy="151200"/>
                </a:xfrm>
                <a:prstGeom prst="rect">
                  <a:avLst/>
                </a:prstGeom>
              </p:spPr>
              <p:txBody>
                <a:bodyPr/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>
                            <a:latin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dirty="0"/>
                </a:p>
              </p:txBody>
            </p:sp>
          </mc:Choice>
          <mc:Fallback xmlns="">
            <p:sp>
              <p:nvSpPr>
                <p:cNvPr id="250" name="Formula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33220" y="4522818"/>
                  <a:ext cx="707040" cy="151200"/>
                </a:xfrm>
                <a:prstGeom prst="rect">
                  <a:avLst/>
                </a:prstGeom>
                <a:blipFill>
                  <a:blip r:embed="rId15"/>
                  <a:stretch>
                    <a:fillRect b="-11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2" name="Formula 33"/>
                <p:cNvSpPr txBox="1"/>
                <p:nvPr/>
              </p:nvSpPr>
              <p:spPr>
                <a:xfrm>
                  <a:off x="10595880" y="2367386"/>
                  <a:ext cx="785172" cy="138689"/>
                </a:xfrm>
                <a:prstGeom prst="rect">
                  <a:avLst/>
                </a:prstGeom>
              </p:spPr>
              <p:txBody>
                <a:bodyPr/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1400"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sz="1400">
                            <a:latin typeface="Cambria Math" panose="02040503050406030204" pitchFamily="18" charset="0"/>
                          </a:rPr>
                          <m:t>=0.5</m:t>
                        </m:r>
                      </m:oMath>
                    </m:oMathPara>
                  </a14:m>
                  <a:endParaRPr sz="1400" dirty="0"/>
                </a:p>
              </p:txBody>
            </p:sp>
          </mc:Choice>
          <mc:Fallback xmlns="">
            <p:sp>
              <p:nvSpPr>
                <p:cNvPr id="252" name="Formula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95880" y="2367386"/>
                  <a:ext cx="785172" cy="138689"/>
                </a:xfrm>
                <a:prstGeom prst="rect">
                  <a:avLst/>
                </a:prstGeom>
                <a:blipFill>
                  <a:blip r:embed="rId16"/>
                  <a:stretch>
                    <a:fillRect b="-1363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4" name="Formula 35"/>
                <p:cNvSpPr txBox="1"/>
                <p:nvPr/>
              </p:nvSpPr>
              <p:spPr>
                <a:xfrm>
                  <a:off x="10595880" y="4539600"/>
                  <a:ext cx="785172" cy="187920"/>
                </a:xfrm>
                <a:prstGeom prst="rect">
                  <a:avLst/>
                </a:prstGeom>
              </p:spPr>
              <p:txBody>
                <a:bodyPr/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1400"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sz="1400">
                            <a:latin typeface="Cambria Math" panose="02040503050406030204" pitchFamily="18" charset="0"/>
                          </a:rPr>
                          <m:t>=1.0</m:t>
                        </m:r>
                      </m:oMath>
                    </m:oMathPara>
                  </a14:m>
                  <a:endParaRPr sz="1400" dirty="0"/>
                </a:p>
              </p:txBody>
            </p:sp>
          </mc:Choice>
          <mc:Fallback xmlns="">
            <p:sp>
              <p:nvSpPr>
                <p:cNvPr id="254" name="Formula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95880" y="4539600"/>
                  <a:ext cx="785172" cy="187920"/>
                </a:xfrm>
                <a:prstGeom prst="rect">
                  <a:avLst/>
                </a:prstGeom>
                <a:blipFill>
                  <a:blip r:embed="rId17"/>
                  <a:stretch>
                    <a:fillRect b="-677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6" name="CustomShape 37"/>
          <p:cNvSpPr/>
          <p:nvPr/>
        </p:nvSpPr>
        <p:spPr>
          <a:xfrm>
            <a:off x="1822154" y="4664380"/>
            <a:ext cx="1731960" cy="1020600"/>
          </a:xfrm>
          <a:prstGeom prst="roundRect">
            <a:avLst>
              <a:gd name="adj" fmla="val 16667"/>
            </a:avLst>
          </a:prstGeom>
          <a:noFill/>
          <a:ln w="28440">
            <a:solidFill>
              <a:srgbClr val="87183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7" name="CustomShape 38"/>
          <p:cNvSpPr/>
          <p:nvPr/>
        </p:nvSpPr>
        <p:spPr>
          <a:xfrm>
            <a:off x="7815820" y="4692460"/>
            <a:ext cx="1731960" cy="1020600"/>
          </a:xfrm>
          <a:prstGeom prst="roundRect">
            <a:avLst>
              <a:gd name="adj" fmla="val 16667"/>
            </a:avLst>
          </a:prstGeom>
          <a:noFill/>
          <a:ln w="28440">
            <a:solidFill>
              <a:srgbClr val="87183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8" name="CustomShape 39"/>
          <p:cNvSpPr/>
          <p:nvPr/>
        </p:nvSpPr>
        <p:spPr>
          <a:xfrm>
            <a:off x="3554114" y="5157221"/>
            <a:ext cx="4261706" cy="45719"/>
          </a:xfrm>
          <a:prstGeom prst="curvedConnector3">
            <a:avLst>
              <a:gd name="adj1" fmla="val 50000"/>
            </a:avLst>
          </a:prstGeom>
          <a:noFill/>
          <a:ln w="28440">
            <a:solidFill>
              <a:srgbClr val="87183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9" name="CustomShape 40"/>
          <p:cNvSpPr/>
          <p:nvPr/>
        </p:nvSpPr>
        <p:spPr>
          <a:xfrm>
            <a:off x="3851530" y="3852304"/>
            <a:ext cx="732600" cy="1233000"/>
          </a:xfrm>
          <a:prstGeom prst="roundRect">
            <a:avLst>
              <a:gd name="adj" fmla="val 16667"/>
            </a:avLst>
          </a:prstGeom>
          <a:noFill/>
          <a:ln w="28440">
            <a:solidFill>
              <a:srgbClr val="87183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0" name="CustomShape 41"/>
          <p:cNvSpPr/>
          <p:nvPr/>
        </p:nvSpPr>
        <p:spPr>
          <a:xfrm>
            <a:off x="9914400" y="3840590"/>
            <a:ext cx="732600" cy="1233000"/>
          </a:xfrm>
          <a:prstGeom prst="roundRect">
            <a:avLst>
              <a:gd name="adj" fmla="val 16667"/>
            </a:avLst>
          </a:prstGeom>
          <a:noFill/>
          <a:ln w="28440">
            <a:solidFill>
              <a:srgbClr val="87183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1" name="CustomShape 42"/>
          <p:cNvSpPr/>
          <p:nvPr/>
        </p:nvSpPr>
        <p:spPr>
          <a:xfrm>
            <a:off x="4584130" y="4467542"/>
            <a:ext cx="5330270" cy="45719"/>
          </a:xfrm>
          <a:prstGeom prst="curvedConnector3">
            <a:avLst>
              <a:gd name="adj1" fmla="val 50000"/>
            </a:avLst>
          </a:prstGeom>
          <a:noFill/>
          <a:ln w="28440">
            <a:solidFill>
              <a:srgbClr val="87183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2" name="CustomShape 43"/>
          <p:cNvSpPr/>
          <p:nvPr/>
        </p:nvSpPr>
        <p:spPr>
          <a:xfrm>
            <a:off x="506964" y="1495772"/>
            <a:ext cx="4087080" cy="1020600"/>
          </a:xfrm>
          <a:prstGeom prst="roundRect">
            <a:avLst>
              <a:gd name="adj" fmla="val 16667"/>
            </a:avLst>
          </a:prstGeom>
          <a:noFill/>
          <a:ln w="28440">
            <a:solidFill>
              <a:srgbClr val="87183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3" name="CustomShape 44"/>
          <p:cNvSpPr/>
          <p:nvPr/>
        </p:nvSpPr>
        <p:spPr>
          <a:xfrm>
            <a:off x="6599520" y="1444956"/>
            <a:ext cx="4087080" cy="1020600"/>
          </a:xfrm>
          <a:prstGeom prst="roundRect">
            <a:avLst>
              <a:gd name="adj" fmla="val 16667"/>
            </a:avLst>
          </a:prstGeom>
          <a:noFill/>
          <a:ln w="28440">
            <a:solidFill>
              <a:srgbClr val="87183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4" name="CustomShape 45"/>
          <p:cNvSpPr/>
          <p:nvPr/>
        </p:nvSpPr>
        <p:spPr>
          <a:xfrm flipV="1">
            <a:off x="4621488" y="1980360"/>
            <a:ext cx="1978032" cy="45719"/>
          </a:xfrm>
          <a:prstGeom prst="curvedConnector3">
            <a:avLst>
              <a:gd name="adj1" fmla="val 50000"/>
            </a:avLst>
          </a:prstGeom>
          <a:noFill/>
          <a:ln w="28440">
            <a:solidFill>
              <a:srgbClr val="87183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ustomShape 5"/>
              <p:cNvSpPr/>
              <p:nvPr/>
            </p:nvSpPr>
            <p:spPr>
              <a:xfrm>
                <a:off x="6262644" y="1153337"/>
                <a:ext cx="5512956" cy="47331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1001"/>
                  </a:spcBef>
                </a:pPr>
                <a:r>
                  <a:rPr lang="en-US" sz="1600" b="1" spc="-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VMEC Input features:</a:t>
                </a:r>
                <a:endParaRPr lang="en-US" sz="1600" spc="-1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lnSpc>
                    <a:spcPct val="90000"/>
                  </a:lnSpc>
                  <a:spcBef>
                    <a:spcPts val="1001"/>
                  </a:spcBef>
                  <a:buFont typeface="Arial" panose="020B0604020202020204" pitchFamily="34" charset="0"/>
                  <a:buChar char="•"/>
                </a:pPr>
                <a:r>
                  <a:rPr lang="en-US" sz="1600" spc="-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Coil currents Array</a:t>
                </a:r>
                <a:endParaRPr lang="en-US" sz="1600" strike="noStrike" spc="-1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lnSpc>
                    <a:spcPct val="90000"/>
                  </a:lnSpc>
                  <a:spcBef>
                    <a:spcPts val="1001"/>
                  </a:spcBef>
                  <a:buFont typeface="Arial" panose="020B0604020202020204" pitchFamily="34" charset="0"/>
                  <a:buChar char="•"/>
                </a:pPr>
                <a:r>
                  <a:rPr lang="en-US" sz="1600" spc="-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Pressure profile</a:t>
                </a:r>
              </a:p>
              <a:p>
                <a:pPr marL="342900" indent="-342900">
                  <a:lnSpc>
                    <a:spcPct val="90000"/>
                  </a:lnSpc>
                  <a:spcBef>
                    <a:spcPts val="1001"/>
                  </a:spcBef>
                  <a:buFont typeface="Arial" panose="020B0604020202020204" pitchFamily="34" charset="0"/>
                  <a:buChar char="•"/>
                </a:pPr>
                <a:r>
                  <a:rPr lang="en-US" sz="1600" spc="-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Toroidal current profile</a:t>
                </a:r>
              </a:p>
              <a:p>
                <a:pPr marL="342900" indent="-342900">
                  <a:lnSpc>
                    <a:spcPct val="90000"/>
                  </a:lnSpc>
                  <a:spcBef>
                    <a:spcPts val="1001"/>
                  </a:spcBef>
                  <a:buFont typeface="Arial" panose="020B0604020202020204" pitchFamily="34" charset="0"/>
                  <a:buChar char="•"/>
                </a:pPr>
                <a:endParaRPr lang="en-US" sz="1600" strike="noStrike" spc="-1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90000"/>
                  </a:lnSpc>
                  <a:spcBef>
                    <a:spcPts val="1001"/>
                  </a:spcBef>
                </a:pPr>
                <a:r>
                  <a:rPr lang="en-US" sz="1600" b="1" spc="-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VMEC Runtime parameters</a:t>
                </a:r>
                <a:r>
                  <a:rPr lang="en-US" sz="1600" spc="-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</a:p>
              <a:p>
                <a:pPr marL="342900" indent="-342900">
                  <a:lnSpc>
                    <a:spcPct val="90000"/>
                  </a:lnSpc>
                  <a:spcBef>
                    <a:spcPts val="1001"/>
                  </a:spcBef>
                  <a:buFont typeface="Arial" panose="020B0604020202020204" pitchFamily="34" charset="0"/>
                  <a:buChar char="•"/>
                </a:pPr>
                <a:r>
                  <a:rPr lang="en-US" sz="1600" spc="-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9 poloidal and toroidal modes </a:t>
                </a:r>
                <a14:m>
                  <m:oMath xmlns:m="http://schemas.openxmlformats.org/officeDocument/2006/math">
                    <m:r>
                      <a:rPr lang="en-US" sz="1600" i="1" spc="-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(</m:t>
                    </m:r>
                    <m:r>
                      <a:rPr lang="en-US" sz="1600" b="1" i="1" spc="-1" dirty="0" smtClean="0">
                        <a:solidFill>
                          <a:srgbClr val="87183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𝒎</m:t>
                    </m:r>
                    <m:r>
                      <a:rPr lang="en-US" sz="1600" i="1" spc="-1" dirty="0" err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,</m:t>
                    </m:r>
                    <m:r>
                      <a:rPr lang="en-US" sz="1600" b="1" i="1" spc="-1" dirty="0" smtClean="0">
                        <a:solidFill>
                          <a:srgbClr val="326CB3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𝒏</m:t>
                    </m:r>
                    <m:r>
                      <a:rPr lang="en-US" sz="1600" i="1" spc="-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endParaRPr lang="en-US" sz="1600" spc="-1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lnSpc>
                    <a:spcPct val="90000"/>
                  </a:lnSpc>
                  <a:spcBef>
                    <a:spcPts val="1001"/>
                  </a:spcBef>
                  <a:buFont typeface="Arial" panose="020B0604020202020204" pitchFamily="34" charset="0"/>
                  <a:buChar char="•"/>
                </a:pPr>
                <a:r>
                  <a:rPr lang="en-US" sz="1600" spc="-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20 radial grid points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600" b="1" i="1" spc="-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1" i="1" spc="-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600" b="1" i="1" spc="-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𝝆</m:t>
                        </m:r>
                      </m:e>
                      <m:sup>
                        <m:r>
                          <a:rPr lang="de-DE" sz="1600" b="1" i="1" spc="-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1600" i="1" spc="-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spc="-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90000"/>
                  </a:lnSpc>
                  <a:spcBef>
                    <a:spcPts val="1001"/>
                  </a:spcBef>
                </a:pPr>
                <a:endParaRPr lang="en-US" sz="1600" strike="noStrike" spc="-1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90000"/>
                  </a:lnSpc>
                  <a:spcBef>
                    <a:spcPts val="1001"/>
                  </a:spcBef>
                </a:pPr>
                <a:r>
                  <a:rPr lang="en-US" sz="1600" b="1" spc="-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NN Architecture</a:t>
                </a:r>
                <a:r>
                  <a:rPr lang="en-US" sz="1600" spc="-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</a:p>
              <a:p>
                <a:pPr marL="342900" indent="-342900">
                  <a:lnSpc>
                    <a:spcPct val="90000"/>
                  </a:lnSpc>
                  <a:spcBef>
                    <a:spcPts val="1001"/>
                  </a:spcBef>
                  <a:buFont typeface="Arial" panose="020B0604020202020204" pitchFamily="34" charset="0"/>
                  <a:buChar char="•"/>
                </a:pPr>
                <a:r>
                  <a:rPr lang="en-US" sz="1600" spc="-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Fully Connected Neural Network (FC-NN)</a:t>
                </a:r>
              </a:p>
              <a:p>
                <a:pPr marL="342900" indent="-342900">
                  <a:lnSpc>
                    <a:spcPct val="90000"/>
                  </a:lnSpc>
                  <a:spcBef>
                    <a:spcPts val="1001"/>
                  </a:spcBef>
                  <a:buFont typeface="Arial" panose="020B0604020202020204" pitchFamily="34" charset="0"/>
                  <a:buChar char="•"/>
                </a:pPr>
                <a:r>
                  <a:rPr lang="en-US" sz="1600" spc="-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5 hidden layers with 16 neurons each</a:t>
                </a:r>
              </a:p>
              <a:p>
                <a:pPr marL="342900" indent="-342900">
                  <a:lnSpc>
                    <a:spcPct val="90000"/>
                  </a:lnSpc>
                  <a:spcBef>
                    <a:spcPts val="1001"/>
                  </a:spcBef>
                  <a:buFont typeface="Arial" panose="020B0604020202020204" pitchFamily="34" charset="0"/>
                  <a:buChar char="•"/>
                </a:pPr>
                <a:endParaRPr lang="en-US" sz="1600" strike="noStrike" spc="-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90000"/>
                  </a:lnSpc>
                  <a:spcBef>
                    <a:spcPts val="1001"/>
                  </a:spcBef>
                </a:pPr>
                <a:r>
                  <a:rPr lang="en-US" sz="1600" b="1" spc="-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R</a:t>
                </a:r>
                <a14:m>
                  <m:oMath xmlns:m="http://schemas.openxmlformats.org/officeDocument/2006/math">
                    <m:r>
                      <a:rPr lang="de-DE" sz="1600" b="1" i="0" strike="noStrike" spc="-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𝐞𝐜𝐨𝐧𝐬𝐭𝐫𝐮𝐜𝐭𝐬</m:t>
                    </m:r>
                    <m:r>
                      <a:rPr lang="de-DE" sz="1600" b="1" i="0" strike="noStrike" spc="-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600" b="0" i="1" strike="noStrike" spc="-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trike="noStrike" spc="-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de-DE" sz="1600" b="0" i="1" strike="noStrike" spc="-1" dirty="0" smtClean="0">
                            <a:solidFill>
                              <a:srgbClr val="87183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de-DE" sz="1600" b="0" i="1" strike="noStrike" spc="-1" dirty="0" smtClean="0">
                            <a:solidFill>
                              <a:srgbClr val="326CB3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1600" b="0" i="1" strike="noStrike" spc="-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de-DE" sz="1600" b="0" i="1" strike="noStrike" spc="-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1" i="1" strike="noStrike" spc="-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𝝆</m:t>
                        </m:r>
                      </m:e>
                      <m:sup>
                        <m:r>
                          <a:rPr lang="de-DE" sz="1600" b="0" i="1" strike="noStrike" spc="-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1600" b="0" i="1" strike="noStrike" spc="-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strike="noStrike" spc="-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9" name="CustomShap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2644" y="1153337"/>
                <a:ext cx="5512956" cy="4733113"/>
              </a:xfrm>
              <a:prstGeom prst="rect">
                <a:avLst/>
              </a:prstGeom>
              <a:blipFill>
                <a:blip r:embed="rId18"/>
                <a:stretch>
                  <a:fillRect l="-552" t="-901" b="-33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1"/>
          <p:cNvSpPr txBox="1"/>
          <p:nvPr/>
        </p:nvSpPr>
        <p:spPr>
          <a:xfrm>
            <a:off x="9859555" y="807143"/>
            <a:ext cx="19138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chemeClr val="tx2"/>
                </a:solidFill>
              </a:rPr>
              <a:t>Courtesy Andrea Merlo</a:t>
            </a:r>
            <a:endParaRPr lang="en-GB" sz="1400" b="1" dirty="0">
              <a:solidFill>
                <a:schemeClr val="tx2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pc="-1" dirty="0">
                <a:solidFill>
                  <a:srgbClr val="326CB3"/>
                </a:solidFill>
                <a:latin typeface="Arial Narrow"/>
              </a:rPr>
              <a:t>Fast Surrogate: Initial </a:t>
            </a:r>
            <a:r>
              <a:rPr lang="de-DE" spc="-1" dirty="0" err="1" smtClean="0">
                <a:solidFill>
                  <a:srgbClr val="326CB3"/>
                </a:solidFill>
                <a:latin typeface="Arial Narrow"/>
              </a:rPr>
              <a:t>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98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" grpId="0"/>
      <p:bldP spid="4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/>
          <a:srcRect l="46514"/>
          <a:stretch/>
        </p:blipFill>
        <p:spPr>
          <a:xfrm>
            <a:off x="8517956" y="929314"/>
            <a:ext cx="3539779" cy="286531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Summary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23</a:t>
            </a:fld>
            <a:endParaRPr lang="de-DE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E21C04C-EF5C-9D42-B0E5-E88245690A1C}"/>
              </a:ext>
            </a:extLst>
          </p:cNvPr>
          <p:cNvSpPr txBox="1">
            <a:spLocks/>
          </p:cNvSpPr>
          <p:nvPr/>
        </p:nvSpPr>
        <p:spPr>
          <a:xfrm>
            <a:off x="479425" y="1101383"/>
            <a:ext cx="10300192" cy="50828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Goal: RL with ADR for </a:t>
            </a:r>
            <a:r>
              <a:rPr lang="en-US" dirty="0"/>
              <a:t>(</a:t>
            </a:r>
            <a:r>
              <a:rPr lang="en-US" dirty="0" smtClean="0"/>
              <a:t>holistic) plasma control</a:t>
            </a:r>
          </a:p>
          <a:p>
            <a:endParaRPr lang="en-US" dirty="0" smtClean="0"/>
          </a:p>
          <a:p>
            <a:r>
              <a:rPr lang="en-US" dirty="0" smtClean="0"/>
              <a:t>Research questions:</a:t>
            </a:r>
            <a:endParaRPr lang="en-US" dirty="0"/>
          </a:p>
          <a:p>
            <a:pPr lvl="1"/>
            <a:r>
              <a:rPr lang="en-US" dirty="0"/>
              <a:t>Is ADR suitable for our </a:t>
            </a:r>
            <a:r>
              <a:rPr lang="en-US" dirty="0" smtClean="0"/>
              <a:t>problem?</a:t>
            </a:r>
          </a:p>
          <a:p>
            <a:pPr lvl="1"/>
            <a:r>
              <a:rPr lang="en-US" dirty="0" smtClean="0"/>
              <a:t>Can we </a:t>
            </a:r>
            <a:r>
              <a:rPr lang="en-US" b="1" dirty="0" smtClean="0"/>
              <a:t>model</a:t>
            </a:r>
            <a:r>
              <a:rPr lang="en-US" dirty="0" smtClean="0"/>
              <a:t> the environment </a:t>
            </a:r>
            <a:r>
              <a:rPr lang="en-US" b="1" dirty="0" smtClean="0"/>
              <a:t>W7-X with</a:t>
            </a:r>
            <a:r>
              <a:rPr lang="en-US" dirty="0" smtClean="0"/>
              <a:t> the </a:t>
            </a:r>
            <a:r>
              <a:rPr lang="en-US" b="1" dirty="0" smtClean="0"/>
              <a:t>main dynamics</a:t>
            </a:r>
            <a:r>
              <a:rPr lang="en-US" dirty="0" smtClean="0"/>
              <a:t>?</a:t>
            </a:r>
          </a:p>
          <a:p>
            <a:pPr lvl="1"/>
            <a:r>
              <a:rPr lang="en-US" dirty="0"/>
              <a:t>What states should be used?</a:t>
            </a:r>
          </a:p>
          <a:p>
            <a:pPr lvl="1"/>
            <a:r>
              <a:rPr lang="en-US" dirty="0" smtClean="0"/>
              <a:t>Can control be achieved?</a:t>
            </a:r>
          </a:p>
          <a:p>
            <a:r>
              <a:rPr lang="en-US" dirty="0" smtClean="0"/>
              <a:t>Priority: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Building framework for speeding up required codes with SL techniques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 smtClean="0"/>
              <a:t>VMEC / PIES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 smtClean="0"/>
              <a:t>Real-time heat load (Cagliari)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/>
              <a:t>Field </a:t>
            </a:r>
            <a:r>
              <a:rPr lang="en-US" dirty="0" smtClean="0"/>
              <a:t>line tracer</a:t>
            </a:r>
            <a:endParaRPr lang="en-US" dirty="0"/>
          </a:p>
          <a:p>
            <a:pPr lvl="2">
              <a:buFont typeface="Wingdings" panose="05000000000000000000" pitchFamily="2" charset="2"/>
              <a:buChar char="Ø"/>
            </a:pPr>
            <a:r>
              <a:rPr lang="en-US" i="1" dirty="0" smtClean="0"/>
              <a:t>EMC3-EIRENE</a:t>
            </a:r>
            <a:r>
              <a:rPr lang="en-US" dirty="0" smtClean="0"/>
              <a:t> (?)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 smtClean="0"/>
              <a:t>…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 smtClean="0"/>
              <a:t> Benefit for the whole project (IDA, Stellarator optimization, …)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en-US" dirty="0" smtClean="0"/>
          </a:p>
        </p:txBody>
      </p:sp>
      <p:pic>
        <p:nvPicPr>
          <p:cNvPr id="9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0" t="13899" r="16881" b="23287"/>
          <a:stretch/>
        </p:blipFill>
        <p:spPr bwMode="auto">
          <a:xfrm>
            <a:off x="9605375" y="3098600"/>
            <a:ext cx="1457578" cy="79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479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4961273" y="3326644"/>
            <a:ext cx="9502775" cy="640303"/>
          </a:xfrm>
        </p:spPr>
        <p:txBody>
          <a:bodyPr/>
          <a:lstStyle/>
          <a:p>
            <a:r>
              <a:rPr lang="de-DE" dirty="0" smtClean="0"/>
              <a:t>APPENDIX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24</a:t>
            </a:fld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256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9425" y="198164"/>
            <a:ext cx="9502775" cy="640303"/>
          </a:xfrm>
        </p:spPr>
        <p:txBody>
          <a:bodyPr/>
          <a:lstStyle/>
          <a:p>
            <a:r>
              <a:rPr lang="de-DE" dirty="0" smtClean="0"/>
              <a:t>Spin-off(s)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25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479425" y="1092173"/>
            <a:ext cx="5616575" cy="5109247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20-fold </a:t>
            </a:r>
            <a:r>
              <a:rPr lang="de-DE" dirty="0" err="1" smtClean="0"/>
              <a:t>increased</a:t>
            </a:r>
            <a:r>
              <a:rPr lang="de-DE" dirty="0" smtClean="0"/>
              <a:t> </a:t>
            </a:r>
            <a:r>
              <a:rPr lang="de-DE" dirty="0" err="1" smtClean="0"/>
              <a:t>simulation</a:t>
            </a:r>
            <a:r>
              <a:rPr lang="de-DE" dirty="0" smtClean="0"/>
              <a:t> </a:t>
            </a:r>
            <a:r>
              <a:rPr lang="de-DE" dirty="0" err="1" smtClean="0"/>
              <a:t>speed</a:t>
            </a:r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(</a:t>
            </a:r>
            <a:r>
              <a:rPr lang="de-DE" dirty="0" err="1" smtClean="0"/>
              <a:t>Formalism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) </a:t>
            </a:r>
            <a:r>
              <a:rPr lang="de-DE" dirty="0" err="1" smtClean="0"/>
              <a:t>evaluation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PFC </a:t>
            </a:r>
            <a:r>
              <a:rPr lang="de-DE" dirty="0" err="1" smtClean="0"/>
              <a:t>integrity</a:t>
            </a:r>
            <a:endParaRPr lang="de-DE" dirty="0" smtClean="0"/>
          </a:p>
          <a:p>
            <a:r>
              <a:rPr lang="de-DE" dirty="0" smtClean="0"/>
              <a:t>Applied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other</a:t>
            </a:r>
            <a:r>
              <a:rPr lang="de-DE" dirty="0" smtClean="0"/>
              <a:t> </a:t>
            </a:r>
            <a:r>
              <a:rPr lang="de-DE" dirty="0" err="1" smtClean="0"/>
              <a:t>analyses</a:t>
            </a:r>
            <a:r>
              <a:rPr lang="de-DE" dirty="0" smtClean="0"/>
              <a:t> </a:t>
            </a:r>
            <a:r>
              <a:rPr lang="de-DE" dirty="0" err="1" smtClean="0"/>
              <a:t>already</a:t>
            </a:r>
            <a:r>
              <a:rPr lang="de-DE" dirty="0" smtClean="0"/>
              <a:t> 		</a:t>
            </a:r>
            <a:r>
              <a:rPr lang="en-GB" sz="1400" dirty="0" smtClean="0">
                <a:solidFill>
                  <a:schemeClr val="tx2"/>
                </a:solidFill>
              </a:rPr>
              <a:t>[Sinha 2019, </a:t>
            </a:r>
            <a:r>
              <a:rPr lang="en-GB" sz="1400" dirty="0" err="1" smtClean="0">
                <a:solidFill>
                  <a:schemeClr val="tx2"/>
                </a:solidFill>
              </a:rPr>
              <a:t>Bonjovi</a:t>
            </a:r>
            <a:r>
              <a:rPr lang="en-GB" sz="1400" dirty="0" smtClean="0">
                <a:solidFill>
                  <a:schemeClr val="tx2"/>
                </a:solidFill>
              </a:rPr>
              <a:t> manuscript in preparation]</a:t>
            </a:r>
            <a:endParaRPr lang="en-GB" sz="1400" dirty="0">
              <a:solidFill>
                <a:schemeClr val="tx2"/>
              </a:solidFill>
            </a:endParaRPr>
          </a:p>
          <a:p>
            <a:endParaRPr lang="de-DE" dirty="0" smtClean="0"/>
          </a:p>
          <a:p>
            <a:endParaRPr lang="de-DE" dirty="0" smtClean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898" y="1002781"/>
            <a:ext cx="5377677" cy="5429102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9312396" y="937243"/>
            <a:ext cx="218762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C7A"/>
                </a:solidFill>
              </a:rPr>
              <a:t>safe</a:t>
            </a:r>
            <a:endParaRPr lang="en-US" dirty="0">
              <a:solidFill>
                <a:srgbClr val="007C7A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6235243" y="937243"/>
            <a:ext cx="111226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damage</a:t>
            </a:r>
            <a:endParaRPr lang="en-US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2" name="TextBox 1"/>
          <p:cNvSpPr txBox="1"/>
          <p:nvPr/>
        </p:nvSpPr>
        <p:spPr>
          <a:xfrm>
            <a:off x="10642152" y="5966416"/>
            <a:ext cx="1550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chemeClr val="tx2"/>
                </a:solidFill>
              </a:rPr>
              <a:t>[</a:t>
            </a:r>
            <a:r>
              <a:rPr lang="en-GB" sz="1400" b="1" dirty="0" err="1" smtClean="0">
                <a:solidFill>
                  <a:schemeClr val="tx2"/>
                </a:solidFill>
              </a:rPr>
              <a:t>Böckenhoff</a:t>
            </a:r>
            <a:r>
              <a:rPr lang="en-GB" sz="1400" b="1" dirty="0" smtClean="0">
                <a:solidFill>
                  <a:schemeClr val="tx2"/>
                </a:solidFill>
              </a:rPr>
              <a:t> 2019]</a:t>
            </a:r>
            <a:endParaRPr lang="en-GB" sz="1400" b="1" dirty="0">
              <a:solidFill>
                <a:schemeClr val="tx2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/>
          <a:srcRect l="8809" t="8540" r="51358" b="73333"/>
          <a:stretch/>
        </p:blipFill>
        <p:spPr>
          <a:xfrm>
            <a:off x="1594800" y="1513071"/>
            <a:ext cx="3559805" cy="229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10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9EC52-CF71-C94C-A371-79498A93C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Reconstruction of Proxy for Rotational Transform and Radial Shift</a:t>
            </a:r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95605EE-BF84-824A-BF0C-F1E12239AD90}"/>
              </a:ext>
            </a:extLst>
          </p:cNvPr>
          <p:cNvSpPr txBox="1">
            <a:spLocks/>
          </p:cNvSpPr>
          <p:nvPr/>
        </p:nvSpPr>
        <p:spPr>
          <a:xfrm>
            <a:off x="5230812" y="1934632"/>
            <a:ext cx="6426200" cy="341735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0" descr="X:\u\jok\w7x\bild\w7xsc_b0_msur_a.jpg">
            <a:extLst>
              <a:ext uri="{FF2B5EF4-FFF2-40B4-BE49-F238E27FC236}">
                <a16:creationId xmlns:a16="http://schemas.microsoft.com/office/drawing/2014/main" id="{A4F955E1-2E95-1B41-B9E2-0812B43B5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02194" y="1606244"/>
            <a:ext cx="2079540" cy="4315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upa 14">
            <a:extLst>
              <a:ext uri="{FF2B5EF4-FFF2-40B4-BE49-F238E27FC236}">
                <a16:creationId xmlns:a16="http://schemas.microsoft.com/office/drawing/2014/main" id="{E48E5507-93AF-F940-85AD-A5B9575460A8}"/>
              </a:ext>
            </a:extLst>
          </p:cNvPr>
          <p:cNvGrpSpPr>
            <a:grpSpLocks noChangeAspect="1"/>
          </p:cNvGrpSpPr>
          <p:nvPr/>
        </p:nvGrpSpPr>
        <p:grpSpPr>
          <a:xfrm flipV="1">
            <a:off x="282824" y="2881008"/>
            <a:ext cx="3891182" cy="1524606"/>
            <a:chOff x="4533651" y="3356992"/>
            <a:chExt cx="4570192" cy="1790649"/>
          </a:xfrm>
        </p:grpSpPr>
        <p:pic>
          <p:nvPicPr>
            <p:cNvPr id="14" name="Picture 31">
              <a:extLst>
                <a:ext uri="{FF2B5EF4-FFF2-40B4-BE49-F238E27FC236}">
                  <a16:creationId xmlns:a16="http://schemas.microsoft.com/office/drawing/2014/main" id="{01F77954-420A-3746-89AF-F928E4B47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4533651" y="3356992"/>
              <a:ext cx="4570192" cy="1507191"/>
            </a:xfrm>
            <a:prstGeom prst="rect">
              <a:avLst/>
            </a:prstGeom>
          </p:spPr>
        </p:pic>
        <p:pic>
          <p:nvPicPr>
            <p:cNvPr id="15" name="Picture 32">
              <a:extLst>
                <a:ext uri="{FF2B5EF4-FFF2-40B4-BE49-F238E27FC236}">
                  <a16:creationId xmlns:a16="http://schemas.microsoft.com/office/drawing/2014/main" id="{926D4DD0-BD16-4643-AF80-9FBA43B584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2015950">
              <a:off x="7075184" y="4502896"/>
              <a:ext cx="1833492" cy="644745"/>
            </a:xfrm>
            <a:prstGeom prst="rect">
              <a:avLst/>
            </a:prstGeom>
          </p:spPr>
        </p:pic>
      </p:grpSp>
      <p:grpSp>
        <p:nvGrpSpPr>
          <p:cNvPr id="16" name="Gruppieren 15"/>
          <p:cNvGrpSpPr/>
          <p:nvPr/>
        </p:nvGrpSpPr>
        <p:grpSpPr>
          <a:xfrm>
            <a:off x="5111395" y="2247465"/>
            <a:ext cx="2791692" cy="2791692"/>
            <a:chOff x="3226048" y="915537"/>
            <a:chExt cx="2791692" cy="2791692"/>
          </a:xfrm>
        </p:grpSpPr>
        <p:pic>
          <p:nvPicPr>
            <p:cNvPr id="17" name="Grafik 16" descr="Laptop">
              <a:extLst>
                <a:ext uri="{FF2B5EF4-FFF2-40B4-BE49-F238E27FC236}">
                  <a16:creationId xmlns:a16="http://schemas.microsoft.com/office/drawing/2014/main" id="{E8E71E1E-25EC-41BC-95C3-F15352ACD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226048" y="915537"/>
              <a:ext cx="2791692" cy="2791692"/>
            </a:xfrm>
            <a:prstGeom prst="rect">
              <a:avLst/>
            </a:prstGeom>
          </p:spPr>
        </p:pic>
        <p:pic>
          <p:nvPicPr>
            <p:cNvPr id="18" name="Grafik 17" descr="Gehirn">
              <a:extLst>
                <a:ext uri="{FF2B5EF4-FFF2-40B4-BE49-F238E27FC236}">
                  <a16:creationId xmlns:a16="http://schemas.microsoft.com/office/drawing/2014/main" id="{FABA7943-AECE-4734-A17C-5DDA4B3E4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77110" y="1612549"/>
              <a:ext cx="1089569" cy="1089569"/>
            </a:xfrm>
            <a:prstGeom prst="rect">
              <a:avLst/>
            </a:prstGeom>
          </p:spPr>
        </p:pic>
      </p:grpSp>
      <p:cxnSp>
        <p:nvCxnSpPr>
          <p:cNvPr id="19" name="Gerade Verbindung mit Pfeil 18"/>
          <p:cNvCxnSpPr/>
          <p:nvPr/>
        </p:nvCxnSpPr>
        <p:spPr bwMode="auto">
          <a:xfrm>
            <a:off x="4395456" y="3642801"/>
            <a:ext cx="715939" cy="0"/>
          </a:xfrm>
          <a:prstGeom prst="straightConnector1">
            <a:avLst/>
          </a:prstGeom>
          <a:solidFill>
            <a:schemeClr val="accent1"/>
          </a:solidFill>
          <a:ln w="1016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1" name="Gerade Verbindung mit Pfeil 20"/>
          <p:cNvCxnSpPr/>
          <p:nvPr/>
        </p:nvCxnSpPr>
        <p:spPr bwMode="auto">
          <a:xfrm>
            <a:off x="7903087" y="3683331"/>
            <a:ext cx="715939" cy="0"/>
          </a:xfrm>
          <a:prstGeom prst="straightConnector1">
            <a:avLst/>
          </a:prstGeom>
          <a:solidFill>
            <a:schemeClr val="accent1"/>
          </a:solidFill>
          <a:ln w="1016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Ovale Legende 21"/>
              <p:cNvSpPr/>
              <p:nvPr/>
            </p:nvSpPr>
            <p:spPr bwMode="auto">
              <a:xfrm>
                <a:off x="8520671" y="1364901"/>
                <a:ext cx="2432115" cy="1300899"/>
              </a:xfrm>
              <a:prstGeom prst="wedgeEllipseCallout">
                <a:avLst>
                  <a:gd name="adj1" fmla="val -88323"/>
                  <a:gd name="adj2" fmla="val 67685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r>
                      <a:rPr lang="de-DE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𝜄</m:t>
                    </m:r>
                    <m:r>
                      <a:rPr lang="de-DE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de-DE" sz="4000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de-DE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 …</a:t>
                </a:r>
                <a:endParaRPr lang="en-GB" sz="4000" dirty="0">
                  <a:solidFill>
                    <a:schemeClr val="bg1"/>
                  </a:solidFill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2400" dirty="0">
                  <a:latin typeface="Arial MT Condensed" pitchFamily="34" charset="0"/>
                </a:endParaRPr>
              </a:p>
            </p:txBody>
          </p:sp>
        </mc:Choice>
        <mc:Fallback xmlns="">
          <p:sp>
            <p:nvSpPr>
              <p:cNvPr id="22" name="Ovale Legend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20671" y="1364901"/>
                <a:ext cx="2432115" cy="1300899"/>
              </a:xfrm>
              <a:prstGeom prst="wedgeEllipseCallout">
                <a:avLst>
                  <a:gd name="adj1" fmla="val -88323"/>
                  <a:gd name="adj2" fmla="val 67685"/>
                </a:avLst>
              </a:prstGeom>
              <a:blipFill>
                <a:blip r:embed="rId9"/>
                <a:stretch>
                  <a:fillRect b="-13780"/>
                </a:stretch>
              </a:blip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9647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OP 1.1 Setup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27</a:t>
            </a:fld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1089025"/>
            <a:ext cx="4673418" cy="4314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36720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1" name="Gruppieren 10"/>
          <p:cNvGrpSpPr/>
          <p:nvPr/>
        </p:nvGrpSpPr>
        <p:grpSpPr>
          <a:xfrm>
            <a:off x="2963130" y="1089025"/>
            <a:ext cx="6743109" cy="5274209"/>
            <a:chOff x="2969652" y="-1403128"/>
            <a:chExt cx="6743109" cy="5274209"/>
          </a:xfrm>
        </p:grpSpPr>
        <p:sp>
          <p:nvSpPr>
            <p:cNvPr id="12" name="Rechteck 8"/>
            <p:cNvSpPr>
              <a:spLocks/>
            </p:cNvSpPr>
            <p:nvPr/>
          </p:nvSpPr>
          <p:spPr bwMode="auto">
            <a:xfrm>
              <a:off x="7935790" y="-1403128"/>
              <a:ext cx="1776971" cy="5274209"/>
            </a:xfrm>
            <a:custGeom>
              <a:avLst/>
              <a:gdLst>
                <a:gd name="T0" fmla="*/ 0 w 2258605"/>
                <a:gd name="T1" fmla="*/ 0 h 1584176"/>
                <a:gd name="T2" fmla="*/ 282799 w 2258605"/>
                <a:gd name="T3" fmla="*/ 0 h 1584176"/>
                <a:gd name="T4" fmla="*/ 282799 w 2258605"/>
                <a:gd name="T5" fmla="*/ 164148 h 1584176"/>
                <a:gd name="T6" fmla="*/ 0 w 2258605"/>
                <a:gd name="T7" fmla="*/ 164148 h 1584176"/>
                <a:gd name="T8" fmla="*/ 0 w 2258605"/>
                <a:gd name="T9" fmla="*/ 0 h 1584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58605" h="1584176">
                  <a:moveTo>
                    <a:pt x="0" y="0"/>
                  </a:moveTo>
                  <a:lnTo>
                    <a:pt x="2252761" y="0"/>
                  </a:lnTo>
                  <a:cubicBezTo>
                    <a:pt x="2265911" y="298534"/>
                    <a:pt x="2252761" y="792088"/>
                    <a:pt x="2252761" y="1584176"/>
                  </a:cubicBezTo>
                  <a:lnTo>
                    <a:pt x="0" y="1584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25400" cap="flat" cmpd="sng" algn="ctr">
              <a:solidFill>
                <a:srgbClr val="007C7A"/>
              </a:solidFill>
              <a:prstDash val="solid"/>
              <a:round/>
              <a:headEnd type="none" w="med" len="med"/>
              <a:tailEnd type="none" w="med" len="med"/>
            </a:ln>
            <a:extLst/>
          </p:spPr>
          <p:txBody>
            <a:bodyPr/>
            <a:lstStyle/>
            <a:p>
              <a:endParaRPr lang="en-GB"/>
            </a:p>
          </p:txBody>
        </p:sp>
        <p:cxnSp>
          <p:nvCxnSpPr>
            <p:cNvPr id="13" name="Gerader Verbinder 69"/>
            <p:cNvCxnSpPr>
              <a:cxnSpLocks noChangeShapeType="1"/>
            </p:cNvCxnSpPr>
            <p:nvPr/>
          </p:nvCxnSpPr>
          <p:spPr bwMode="auto">
            <a:xfrm flipV="1">
              <a:off x="4375322" y="1116236"/>
              <a:ext cx="3560467" cy="760411"/>
            </a:xfrm>
            <a:prstGeom prst="line">
              <a:avLst/>
            </a:prstGeom>
            <a:noFill/>
            <a:ln w="25400" algn="ctr">
              <a:solidFill>
                <a:srgbClr val="007C7A"/>
              </a:solidFill>
              <a:round/>
              <a:headEnd/>
              <a:tailEnd/>
            </a:ln>
          </p:spPr>
        </p:cxnSp>
        <p:sp>
          <p:nvSpPr>
            <p:cNvPr id="14" name="Rechteck 8"/>
            <p:cNvSpPr>
              <a:spLocks/>
            </p:cNvSpPr>
            <p:nvPr/>
          </p:nvSpPr>
          <p:spPr bwMode="auto">
            <a:xfrm>
              <a:off x="2969652" y="1559147"/>
              <a:ext cx="1405670" cy="1351933"/>
            </a:xfrm>
            <a:custGeom>
              <a:avLst/>
              <a:gdLst>
                <a:gd name="T0" fmla="*/ 0 w 2258605"/>
                <a:gd name="T1" fmla="*/ 0 h 1584176"/>
                <a:gd name="T2" fmla="*/ 282799 w 2258605"/>
                <a:gd name="T3" fmla="*/ 0 h 1584176"/>
                <a:gd name="T4" fmla="*/ 282799 w 2258605"/>
                <a:gd name="T5" fmla="*/ 164148 h 1584176"/>
                <a:gd name="T6" fmla="*/ 0 w 2258605"/>
                <a:gd name="T7" fmla="*/ 164148 h 1584176"/>
                <a:gd name="T8" fmla="*/ 0 w 2258605"/>
                <a:gd name="T9" fmla="*/ 0 h 1584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58605" h="1584176">
                  <a:moveTo>
                    <a:pt x="0" y="0"/>
                  </a:moveTo>
                  <a:lnTo>
                    <a:pt x="2252761" y="0"/>
                  </a:lnTo>
                  <a:cubicBezTo>
                    <a:pt x="2265911" y="298534"/>
                    <a:pt x="2252761" y="792088"/>
                    <a:pt x="2252761" y="1584176"/>
                  </a:cubicBezTo>
                  <a:lnTo>
                    <a:pt x="0" y="1584176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 cmpd="sng" algn="ctr">
              <a:solidFill>
                <a:srgbClr val="007C7A"/>
              </a:solidFill>
              <a:prstDash val="sysDash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340" y="1073572"/>
            <a:ext cx="1170826" cy="5282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36720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430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dirty="0" smtClean="0"/>
              <a:t>Data Set(s)</a:t>
            </a:r>
            <a:endParaRPr lang="en-GB" altLang="en-US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platzhalter 1"/>
              <p:cNvSpPr>
                <a:spLocks noGrp="1"/>
              </p:cNvSpPr>
              <p:nvPr>
                <p:ph type="body" sz="quarter" idx="4294967295"/>
              </p:nvPr>
            </p:nvSpPr>
            <p:spPr>
              <a:xfrm>
                <a:off x="484938" y="1046520"/>
                <a:ext cx="5616575" cy="5108575"/>
              </a:xfrm>
              <a:prstGeom prst="rect">
                <a:avLst/>
              </a:prstGeo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de-DE" b="1" i="1" dirty="0" smtClean="0">
                        <a:latin typeface="Cambria Math" panose="02040503050406030204" pitchFamily="18" charset="0"/>
                      </a:rPr>
                      <m:t>𝜾</m:t>
                    </m:r>
                  </m:oMath>
                </a14:m>
                <a:r>
                  <a:rPr lang="de-DE" dirty="0" smtClean="0"/>
                  <a:t> Scan („</a:t>
                </a:r>
                <a:r>
                  <a:rPr lang="de-DE" dirty="0" err="1" smtClean="0"/>
                  <a:t>Config</a:t>
                </a:r>
                <a:r>
                  <a:rPr lang="de-DE" dirty="0" smtClean="0"/>
                  <a:t>. J“ – Op1.1)</a:t>
                </a:r>
              </a:p>
              <a:p>
                <a:pPr lvl="1"/>
                <a:r>
                  <a:rPr lang="de-DE" dirty="0" err="1" smtClean="0"/>
                  <a:t>Sparse</a:t>
                </a:r>
                <a:r>
                  <a:rPr lang="de-DE" dirty="0" smtClean="0"/>
                  <a:t> Experimental Data:</a:t>
                </a:r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de-DE" dirty="0" err="1" smtClean="0"/>
                  <a:t>Only</a:t>
                </a:r>
                <a:r>
                  <a:rPr lang="de-DE" dirty="0" smtClean="0"/>
                  <a:t> 6 </a:t>
                </a:r>
                <a:r>
                  <a:rPr lang="de-DE" dirty="0" err="1" smtClean="0"/>
                  <a:t>distinct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magnetic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configurations</a:t>
                </a:r>
                <a:endParaRPr lang="de-DE" dirty="0" smtClean="0"/>
              </a:p>
              <a:p>
                <a:pPr lvl="1"/>
                <a:r>
                  <a:rPr lang="de-DE" dirty="0" smtClean="0"/>
                  <a:t>Same </a:t>
                </a:r>
                <a:r>
                  <a:rPr lang="de-DE" dirty="0" err="1" smtClean="0"/>
                  <a:t>trend</a:t>
                </a:r>
                <a:r>
                  <a:rPr lang="de-DE" dirty="0" smtClean="0"/>
                  <a:t> but </a:t>
                </a:r>
                <a:r>
                  <a:rPr lang="de-DE" dirty="0" err="1" smtClean="0"/>
                  <a:t>systematic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differences</a:t>
                </a:r>
                <a:r>
                  <a:rPr lang="de-DE" dirty="0" smtClean="0"/>
                  <a:t> in </a:t>
                </a:r>
                <a:r>
                  <a:rPr lang="de-DE" dirty="0" err="1" smtClean="0"/>
                  <a:t>Simulations</a:t>
                </a:r>
                <a:r>
                  <a:rPr lang="de-DE" dirty="0" smtClean="0"/>
                  <a:t> vs. Experiment</a:t>
                </a:r>
                <a:endParaRPr lang="en-GB" dirty="0"/>
              </a:p>
            </p:txBody>
          </p:sp>
        </mc:Choice>
        <mc:Fallback xmlns="">
          <p:sp>
            <p:nvSpPr>
              <p:cNvPr id="2" name="Textplatzhalt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4294967295"/>
              </p:nvPr>
            </p:nvSpPr>
            <p:spPr>
              <a:xfrm>
                <a:off x="484938" y="1046520"/>
                <a:ext cx="5616575" cy="5108575"/>
              </a:xfrm>
              <a:prstGeom prst="rect">
                <a:avLst/>
              </a:prstGeom>
              <a:blipFill>
                <a:blip r:embed="rId3"/>
                <a:stretch>
                  <a:fillRect t="-2029" r="-119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uppieren 2"/>
          <p:cNvGrpSpPr/>
          <p:nvPr/>
        </p:nvGrpSpPr>
        <p:grpSpPr>
          <a:xfrm>
            <a:off x="10102300" y="2704247"/>
            <a:ext cx="1757005" cy="1580899"/>
            <a:chOff x="8784573" y="3235966"/>
            <a:chExt cx="1757005" cy="1580899"/>
          </a:xfrm>
        </p:grpSpPr>
        <p:sp>
          <p:nvSpPr>
            <p:cNvPr id="94" name="Rechteck 93"/>
            <p:cNvSpPr/>
            <p:nvPr/>
          </p:nvSpPr>
          <p:spPr bwMode="auto">
            <a:xfrm>
              <a:off x="8784574" y="3235966"/>
              <a:ext cx="1062444" cy="334485"/>
            </a:xfrm>
            <a:prstGeom prst="rect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r>
                <a:rPr lang="de-DE" sz="1270" b="1" dirty="0">
                  <a:solidFill>
                    <a:schemeClr val="bg1"/>
                  </a:solidFill>
                </a:rPr>
                <a:t>Data Set Size</a:t>
              </a:r>
              <a:endParaRPr lang="en-GB" sz="1270" b="1" dirty="0">
                <a:solidFill>
                  <a:schemeClr val="bg1"/>
                </a:solidFill>
              </a:endParaRPr>
            </a:p>
          </p:txBody>
        </p:sp>
        <p:sp>
          <p:nvSpPr>
            <p:cNvPr id="91" name="Rechteck 90"/>
            <p:cNvSpPr/>
            <p:nvPr/>
          </p:nvSpPr>
          <p:spPr bwMode="auto">
            <a:xfrm>
              <a:off x="8784573" y="3570451"/>
              <a:ext cx="1757005" cy="1246414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GB" sz="1633">
                <a:noFill/>
              </a:endParaRPr>
            </a:p>
          </p:txBody>
        </p:sp>
        <p:pic>
          <p:nvPicPr>
            <p:cNvPr id="35875" name="Grafik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30528" y="3725095"/>
              <a:ext cx="1263442" cy="407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65" name="Grafik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80488" y="4189238"/>
              <a:ext cx="1511050" cy="374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848" name="Gruppieren 71"/>
          <p:cNvGrpSpPr>
            <a:grpSpLocks/>
          </p:cNvGrpSpPr>
          <p:nvPr/>
        </p:nvGrpSpPr>
        <p:grpSpPr bwMode="auto">
          <a:xfrm>
            <a:off x="8332080" y="-1357776"/>
            <a:ext cx="3581280" cy="943200"/>
            <a:chOff x="6115716" y="1254756"/>
            <a:chExt cx="3948398" cy="1040054"/>
          </a:xfrm>
        </p:grpSpPr>
        <p:pic>
          <p:nvPicPr>
            <p:cNvPr id="35850" name="Grafik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83"/>
            <a:stretch>
              <a:fillRect/>
            </a:stretch>
          </p:blipFill>
          <p:spPr bwMode="auto">
            <a:xfrm>
              <a:off x="6120432" y="1254756"/>
              <a:ext cx="3943682" cy="1040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51" name="Rechteck 73"/>
            <p:cNvSpPr>
              <a:spLocks noChangeArrowheads="1"/>
            </p:cNvSpPr>
            <p:nvPr/>
          </p:nvSpPr>
          <p:spPr bwMode="auto">
            <a:xfrm>
              <a:off x="6115716" y="1675560"/>
              <a:ext cx="433936" cy="4789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829452"/>
              <a:endParaRPr lang="en-US" altLang="en-US" sz="2177">
                <a:latin typeface="Arial MT Condensed"/>
              </a:endParaRPr>
            </a:p>
          </p:txBody>
        </p:sp>
        <p:grpSp>
          <p:nvGrpSpPr>
            <p:cNvPr id="35852" name="Gruppieren 74"/>
            <p:cNvGrpSpPr>
              <a:grpSpLocks/>
            </p:cNvGrpSpPr>
            <p:nvPr/>
          </p:nvGrpSpPr>
          <p:grpSpPr bwMode="auto">
            <a:xfrm>
              <a:off x="6302657" y="1654502"/>
              <a:ext cx="177815" cy="515852"/>
              <a:chOff x="6650547" y="1654502"/>
              <a:chExt cx="177815" cy="515852"/>
            </a:xfrm>
          </p:grpSpPr>
          <p:pic>
            <p:nvPicPr>
              <p:cNvPr id="35853" name="Grafik 7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50547" y="1915030"/>
                <a:ext cx="177815" cy="2553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854" name="Grafik 76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57799" y="1654502"/>
                <a:ext cx="163312" cy="262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6" name="Gruppieren 5"/>
          <p:cNvGrpSpPr/>
          <p:nvPr/>
        </p:nvGrpSpPr>
        <p:grpSpPr>
          <a:xfrm>
            <a:off x="5807086" y="1057589"/>
            <a:ext cx="4185820" cy="2621774"/>
            <a:chOff x="6245236" y="1057589"/>
            <a:chExt cx="4185820" cy="2621774"/>
          </a:xfrm>
        </p:grpSpPr>
        <p:grpSp>
          <p:nvGrpSpPr>
            <p:cNvPr id="35874" name="Gruppieren 67"/>
            <p:cNvGrpSpPr>
              <a:grpSpLocks/>
            </p:cNvGrpSpPr>
            <p:nvPr/>
          </p:nvGrpSpPr>
          <p:grpSpPr bwMode="auto">
            <a:xfrm>
              <a:off x="6245236" y="1888572"/>
              <a:ext cx="3210893" cy="1014970"/>
              <a:chOff x="4874789" y="703819"/>
              <a:chExt cx="2808305" cy="881372"/>
            </a:xfrm>
          </p:grpSpPr>
          <p:pic>
            <p:nvPicPr>
              <p:cNvPr id="35876" name="Grafik 19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74789" y="1016585"/>
                <a:ext cx="354039" cy="5686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877" name="Text Box 6"/>
              <p:cNvSpPr txBox="1">
                <a:spLocks noChangeArrowheads="1"/>
              </p:cNvSpPr>
              <p:nvPr/>
            </p:nvSpPr>
            <p:spPr bwMode="auto">
              <a:xfrm>
                <a:off x="4874789" y="703819"/>
                <a:ext cx="2808305" cy="27282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11200" rIns="0" bIns="0"/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93000"/>
                  </a:lnSpc>
                  <a:spcAft>
                    <a:spcPts val="1293"/>
                  </a:spcAft>
                  <a:buClr>
                    <a:srgbClr val="000000"/>
                  </a:buClr>
                  <a:buSzPct val="100000"/>
                </a:pPr>
                <a:r>
                  <a:rPr lang="en-US" altLang="en-US" b="1" dirty="0">
                    <a:solidFill>
                      <a:srgbClr val="000000"/>
                    </a:solidFill>
                    <a:latin typeface="+mn-lt"/>
                    <a:ea typeface="Droid Sans Fallback"/>
                    <a:cs typeface="Droid Sans Fallback"/>
                  </a:rPr>
                  <a:t>Infrared</a:t>
                </a:r>
              </a:p>
            </p:txBody>
          </p:sp>
        </p:grpSp>
        <p:pic>
          <p:nvPicPr>
            <p:cNvPr id="42" name="Picture 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3775" y="1071120"/>
              <a:ext cx="572880" cy="26082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36720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43" name="Picture 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52990" y="1057589"/>
              <a:ext cx="578066" cy="2608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36720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4" name="Rechteck 41"/>
            <p:cNvSpPr>
              <a:spLocks noChangeArrowheads="1"/>
            </p:cNvSpPr>
            <p:nvPr/>
          </p:nvSpPr>
          <p:spPr bwMode="auto">
            <a:xfrm>
              <a:off x="8492009" y="2031350"/>
              <a:ext cx="52129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3200" dirty="0">
                  <a:latin typeface="+mj-lt"/>
                </a:rPr>
                <a:t>…</a:t>
              </a:r>
              <a:endParaRPr lang="en-GB" altLang="en-US" sz="3200" dirty="0">
                <a:latin typeface="+mj-lt"/>
              </a:endParaRPr>
            </a:p>
          </p:txBody>
        </p:sp>
        <p:sp>
          <p:nvSpPr>
            <p:cNvPr id="45" name="Rechteck 41"/>
            <p:cNvSpPr>
              <a:spLocks noChangeArrowheads="1"/>
            </p:cNvSpPr>
            <p:nvPr/>
          </p:nvSpPr>
          <p:spPr bwMode="auto">
            <a:xfrm>
              <a:off x="8566548" y="1860361"/>
              <a:ext cx="372218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3200" dirty="0" smtClean="0">
                  <a:latin typeface="+mj-lt"/>
                </a:rPr>
                <a:t>4</a:t>
              </a:r>
              <a:endParaRPr lang="en-GB" altLang="en-US" sz="3200" dirty="0">
                <a:latin typeface="+mj-lt"/>
              </a:endParaRPr>
            </a:p>
          </p:txBody>
        </p:sp>
      </p:grpSp>
      <p:grpSp>
        <p:nvGrpSpPr>
          <p:cNvPr id="7" name="Gruppieren 6"/>
          <p:cNvGrpSpPr/>
          <p:nvPr/>
        </p:nvGrpSpPr>
        <p:grpSpPr>
          <a:xfrm>
            <a:off x="7962900" y="3096785"/>
            <a:ext cx="1299716" cy="767244"/>
            <a:chOff x="8401050" y="3096785"/>
            <a:chExt cx="1299716" cy="767244"/>
          </a:xfrm>
        </p:grpSpPr>
        <p:cxnSp>
          <p:nvCxnSpPr>
            <p:cNvPr id="47" name="Gerade Verbindung mit Pfeil 46"/>
            <p:cNvCxnSpPr/>
            <p:nvPr/>
          </p:nvCxnSpPr>
          <p:spPr bwMode="auto">
            <a:xfrm>
              <a:off x="8401050" y="3505201"/>
              <a:ext cx="1299716" cy="7395"/>
            </a:xfrm>
            <a:prstGeom prst="straightConnector1">
              <a:avLst/>
            </a:prstGeom>
            <a:solidFill>
              <a:schemeClr val="accent1"/>
            </a:solidFill>
            <a:ln w="101600" cap="flat" cmpd="sng" algn="ctr">
              <a:solidFill>
                <a:srgbClr val="3F7EC1"/>
              </a:solidFill>
              <a:prstDash val="solid"/>
              <a:round/>
              <a:headEnd type="none" w="med" len="med"/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feld 47"/>
                <p:cNvSpPr txBox="1"/>
                <p:nvPr/>
              </p:nvSpPr>
              <p:spPr>
                <a:xfrm>
                  <a:off x="8830879" y="3096785"/>
                  <a:ext cx="44005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8" name="Textfeld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0879" y="3096785"/>
                  <a:ext cx="440057" cy="369332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1" name="Gerade Verbindung mit Pfeil 50"/>
            <p:cNvCxnSpPr/>
            <p:nvPr/>
          </p:nvCxnSpPr>
          <p:spPr bwMode="auto">
            <a:xfrm flipH="1">
              <a:off x="8406980" y="3855413"/>
              <a:ext cx="1293786" cy="0"/>
            </a:xfrm>
            <a:prstGeom prst="straightConnector1">
              <a:avLst/>
            </a:prstGeom>
            <a:solidFill>
              <a:schemeClr val="accent1"/>
            </a:solidFill>
            <a:ln w="101600" cap="flat" cmpd="sng" algn="ctr">
              <a:solidFill>
                <a:srgbClr val="3F7EC1"/>
              </a:solidFill>
              <a:prstDash val="solid"/>
              <a:round/>
              <a:headEnd type="none" w="med" len="med"/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feld 51"/>
                <p:cNvSpPr txBox="1"/>
                <p:nvPr/>
              </p:nvSpPr>
              <p:spPr>
                <a:xfrm>
                  <a:off x="8870998" y="3494697"/>
                  <a:ext cx="30085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𝜄</m:t>
                        </m:r>
                      </m:oMath>
                    </m:oMathPara>
                  </a14:m>
                  <a:endParaRPr lang="de-DE" b="0" dirty="0" smtClean="0"/>
                </a:p>
              </p:txBody>
            </p:sp>
          </mc:Choice>
          <mc:Fallback xmlns="">
            <p:sp>
              <p:nvSpPr>
                <p:cNvPr id="52" name="Textfeld 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70998" y="3494697"/>
                  <a:ext cx="300852" cy="369332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uppieren 3"/>
          <p:cNvGrpSpPr/>
          <p:nvPr/>
        </p:nvGrpSpPr>
        <p:grpSpPr>
          <a:xfrm>
            <a:off x="5807086" y="3753634"/>
            <a:ext cx="4191805" cy="2636118"/>
            <a:chOff x="6245236" y="3753634"/>
            <a:chExt cx="4191805" cy="2636118"/>
          </a:xfrm>
        </p:grpSpPr>
        <p:sp>
          <p:nvSpPr>
            <p:cNvPr id="35866" name="Text Box 6"/>
            <p:cNvSpPr txBox="1">
              <a:spLocks noChangeArrowheads="1"/>
            </p:cNvSpPr>
            <p:nvPr/>
          </p:nvSpPr>
          <p:spPr bwMode="auto">
            <a:xfrm>
              <a:off x="6245236" y="4533856"/>
              <a:ext cx="3210476" cy="31408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11200" rIns="0" bIns="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3000"/>
                </a:lnSpc>
                <a:spcAft>
                  <a:spcPts val="1293"/>
                </a:spcAft>
                <a:buClr>
                  <a:srgbClr val="000000"/>
                </a:buClr>
                <a:buSzPct val="100000"/>
              </a:pPr>
              <a:r>
                <a:rPr lang="en-US" altLang="en-US" b="1" dirty="0">
                  <a:solidFill>
                    <a:srgbClr val="000000"/>
                  </a:solidFill>
                  <a:latin typeface="+mn-lt"/>
                  <a:ea typeface="Droid Sans Fallback"/>
                  <a:cs typeface="Droid Sans Fallback"/>
                </a:rPr>
                <a:t>Synthetic</a:t>
              </a:r>
            </a:p>
          </p:txBody>
        </p:sp>
        <p:pic>
          <p:nvPicPr>
            <p:cNvPr id="35867" name="Grafik 18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0353" y="4820451"/>
              <a:ext cx="440681" cy="637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69" name="Picture 4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3775" y="3753635"/>
              <a:ext cx="579110" cy="26361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36720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5870" name="Grafik 2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57287" y="3753634"/>
              <a:ext cx="579754" cy="2636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" name="Rechteck 41"/>
            <p:cNvSpPr>
              <a:spLocks noChangeArrowheads="1"/>
            </p:cNvSpPr>
            <p:nvPr/>
          </p:nvSpPr>
          <p:spPr bwMode="auto">
            <a:xfrm>
              <a:off x="8535626" y="4829007"/>
              <a:ext cx="52129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3200" dirty="0">
                  <a:latin typeface="+mj-lt"/>
                </a:rPr>
                <a:t>…</a:t>
              </a:r>
              <a:endParaRPr lang="en-GB" altLang="en-US" sz="3200" dirty="0">
                <a:latin typeface="+mj-lt"/>
              </a:endParaRPr>
            </a:p>
          </p:txBody>
        </p:sp>
        <p:sp>
          <p:nvSpPr>
            <p:cNvPr id="55" name="Rechteck 41"/>
            <p:cNvSpPr>
              <a:spLocks noChangeArrowheads="1"/>
            </p:cNvSpPr>
            <p:nvPr/>
          </p:nvSpPr>
          <p:spPr bwMode="auto">
            <a:xfrm>
              <a:off x="8328946" y="4676872"/>
              <a:ext cx="93487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3200" dirty="0" smtClean="0">
                  <a:latin typeface="+mj-lt"/>
                </a:rPr>
                <a:t>1000</a:t>
              </a:r>
              <a:endParaRPr lang="en-GB" altLang="en-US" sz="3200" dirty="0">
                <a:latin typeface="+mj-lt"/>
              </a:endParaRPr>
            </a:p>
          </p:txBody>
        </p:sp>
      </p:grpSp>
      <p:grpSp>
        <p:nvGrpSpPr>
          <p:cNvPr id="60" name="Gruppieren 3"/>
          <p:cNvGrpSpPr>
            <a:grpSpLocks/>
          </p:cNvGrpSpPr>
          <p:nvPr/>
        </p:nvGrpSpPr>
        <p:grpSpPr bwMode="auto">
          <a:xfrm>
            <a:off x="1084314" y="2874384"/>
            <a:ext cx="956591" cy="3630082"/>
            <a:chOff x="3326360" y="1442285"/>
            <a:chExt cx="1548955" cy="4827703"/>
          </a:xfrm>
        </p:grpSpPr>
        <p:sp>
          <p:nvSpPr>
            <p:cNvPr id="62" name="Text Box 3"/>
            <p:cNvSpPr txBox="1">
              <a:spLocks noChangeArrowheads="1"/>
            </p:cNvSpPr>
            <p:nvPr/>
          </p:nvSpPr>
          <p:spPr bwMode="auto">
            <a:xfrm>
              <a:off x="3326360" y="1442285"/>
              <a:ext cx="1548955" cy="52763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11201" rIns="0" bIns="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3000"/>
                </a:lnSpc>
                <a:spcAft>
                  <a:spcPts val="1293"/>
                </a:spcAft>
                <a:buClr>
                  <a:srgbClr val="000000"/>
                </a:buClr>
                <a:buSzPct val="100000"/>
              </a:pPr>
              <a:r>
                <a:rPr lang="de-DE" altLang="en-US" sz="1270" b="1" dirty="0" err="1">
                  <a:solidFill>
                    <a:srgbClr val="000000"/>
                  </a:solidFill>
                  <a:ea typeface="Droid Sans Fallback"/>
                  <a:cs typeface="Droid Sans Fallback"/>
                </a:rPr>
                <a:t>Synthetic</a:t>
              </a:r>
              <a:endParaRPr lang="de-DE" altLang="en-US" sz="1270" b="1" dirty="0">
                <a:solidFill>
                  <a:srgbClr val="000000"/>
                </a:solidFill>
                <a:ea typeface="Droid Sans Fallback"/>
                <a:cs typeface="Droid Sans Fallback"/>
              </a:endParaRPr>
            </a:p>
          </p:txBody>
        </p:sp>
        <p:pic>
          <p:nvPicPr>
            <p:cNvPr id="61" name="Picture 4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195" y="1652436"/>
              <a:ext cx="1157289" cy="46175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36720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63" name="Gruppieren 2"/>
          <p:cNvGrpSpPr>
            <a:grpSpLocks/>
          </p:cNvGrpSpPr>
          <p:nvPr/>
        </p:nvGrpSpPr>
        <p:grpSpPr bwMode="auto">
          <a:xfrm>
            <a:off x="2173536" y="2903542"/>
            <a:ext cx="1074290" cy="3606564"/>
            <a:chOff x="5752532" y="1358571"/>
            <a:chExt cx="1548955" cy="5068430"/>
          </a:xfrm>
        </p:grpSpPr>
        <p:sp>
          <p:nvSpPr>
            <p:cNvPr id="65" name="Text Box 3"/>
            <p:cNvSpPr txBox="1">
              <a:spLocks noChangeArrowheads="1"/>
            </p:cNvSpPr>
            <p:nvPr/>
          </p:nvSpPr>
          <p:spPr bwMode="auto">
            <a:xfrm>
              <a:off x="5752532" y="1358571"/>
              <a:ext cx="1548955" cy="52763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11201" rIns="0" bIns="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3000"/>
                </a:lnSpc>
                <a:spcAft>
                  <a:spcPts val="1293"/>
                </a:spcAft>
                <a:buClr>
                  <a:srgbClr val="000000"/>
                </a:buClr>
                <a:buSzPct val="100000"/>
              </a:pPr>
              <a:r>
                <a:rPr lang="de-DE" altLang="en-US" sz="1270" b="1" dirty="0">
                  <a:solidFill>
                    <a:srgbClr val="000000"/>
                  </a:solidFill>
                  <a:ea typeface="Droid Sans Fallback"/>
                  <a:cs typeface="Droid Sans Fallback"/>
                </a:rPr>
                <a:t>IR</a:t>
              </a:r>
            </a:p>
          </p:txBody>
        </p:sp>
        <p:grpSp>
          <p:nvGrpSpPr>
            <p:cNvPr id="64" name="Gruppieren 1"/>
            <p:cNvGrpSpPr>
              <a:grpSpLocks/>
            </p:cNvGrpSpPr>
            <p:nvPr/>
          </p:nvGrpSpPr>
          <p:grpSpPr bwMode="auto">
            <a:xfrm>
              <a:off x="5976416" y="1547589"/>
              <a:ext cx="1080120" cy="4879412"/>
              <a:chOff x="5544368" y="1187549"/>
              <a:chExt cx="1080120" cy="4879412"/>
            </a:xfrm>
          </p:grpSpPr>
          <p:pic>
            <p:nvPicPr>
              <p:cNvPr id="66" name="Picture 4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44368" y="1187549"/>
                <a:ext cx="1080120" cy="48794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36720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67" name="Picture 3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4411"/>
              <a:stretch>
                <a:fillRect/>
              </a:stretch>
            </p:blipFill>
            <p:spPr bwMode="auto">
              <a:xfrm>
                <a:off x="5580001" y="1187549"/>
                <a:ext cx="504427" cy="48794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 r="54411"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36720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95" name="Gruppieren 94"/>
          <p:cNvGrpSpPr/>
          <p:nvPr/>
        </p:nvGrpSpPr>
        <p:grpSpPr>
          <a:xfrm>
            <a:off x="3140522" y="4969259"/>
            <a:ext cx="2211681" cy="1706664"/>
            <a:chOff x="6315500" y="2395287"/>
            <a:chExt cx="2211681" cy="1706664"/>
          </a:xfrm>
        </p:grpSpPr>
        <p:pic>
          <p:nvPicPr>
            <p:cNvPr id="96" name="Grafik 95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4097" y="3475118"/>
              <a:ext cx="1824004" cy="229117"/>
            </a:xfrm>
            <a:prstGeom prst="rect">
              <a:avLst/>
            </a:prstGeom>
          </p:spPr>
        </p:pic>
        <p:pic>
          <p:nvPicPr>
            <p:cNvPr id="97" name="Grafik 96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9903" y="3763420"/>
              <a:ext cx="1344943" cy="264823"/>
            </a:xfrm>
            <a:prstGeom prst="rect">
              <a:avLst/>
            </a:prstGeom>
          </p:spPr>
        </p:pic>
        <p:pic>
          <p:nvPicPr>
            <p:cNvPr id="98" name="Grafik 97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8480" y="3130860"/>
              <a:ext cx="955147" cy="249945"/>
            </a:xfrm>
            <a:prstGeom prst="rect">
              <a:avLst/>
            </a:prstGeom>
          </p:spPr>
        </p:pic>
        <p:grpSp>
          <p:nvGrpSpPr>
            <p:cNvPr id="99" name="Gruppieren 98"/>
            <p:cNvGrpSpPr/>
            <p:nvPr/>
          </p:nvGrpSpPr>
          <p:grpSpPr>
            <a:xfrm>
              <a:off x="6386783" y="2814116"/>
              <a:ext cx="1419701" cy="323850"/>
              <a:chOff x="6140007" y="2196346"/>
              <a:chExt cx="1419701" cy="323850"/>
            </a:xfrm>
          </p:grpSpPr>
          <p:pic>
            <p:nvPicPr>
              <p:cNvPr id="103" name="Grafik 102"/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56313" y="2205915"/>
                <a:ext cx="803395" cy="220190"/>
              </a:xfrm>
              <a:prstGeom prst="rect">
                <a:avLst/>
              </a:prstGeom>
            </p:spPr>
          </p:pic>
          <p:pic>
            <p:nvPicPr>
              <p:cNvPr id="104" name="Grafik 103"/>
              <p:cNvPicPr>
                <a:picLocks noChangeAspect="1"/>
              </p:cNvPicPr>
              <p:nvPr/>
            </p:nvPicPr>
            <p:blipFill rotWithShape="1"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469" t="8378" r="16766" b="56588"/>
              <a:stretch/>
            </p:blipFill>
            <p:spPr>
              <a:xfrm>
                <a:off x="6140007" y="2203106"/>
                <a:ext cx="346481" cy="215998"/>
              </a:xfrm>
              <a:prstGeom prst="rect">
                <a:avLst/>
              </a:prstGeom>
            </p:spPr>
          </p:pic>
          <p:pic>
            <p:nvPicPr>
              <p:cNvPr id="105" name="Grafik 104"/>
              <p:cNvPicPr>
                <a:picLocks noChangeAspect="1"/>
              </p:cNvPicPr>
              <p:nvPr/>
            </p:nvPicPr>
            <p:blipFill rotWithShape="1"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677" t="27840" r="61642" b="19632"/>
              <a:stretch/>
            </p:blipFill>
            <p:spPr>
              <a:xfrm>
                <a:off x="6518061" y="2196346"/>
                <a:ext cx="200025" cy="323850"/>
              </a:xfrm>
              <a:prstGeom prst="rect">
                <a:avLst/>
              </a:prstGeom>
            </p:spPr>
          </p:pic>
        </p:grpSp>
        <p:grpSp>
          <p:nvGrpSpPr>
            <p:cNvPr id="100" name="Gruppieren 6"/>
            <p:cNvGrpSpPr>
              <a:grpSpLocks/>
            </p:cNvGrpSpPr>
            <p:nvPr/>
          </p:nvGrpSpPr>
          <p:grpSpPr bwMode="auto">
            <a:xfrm>
              <a:off x="6315500" y="2395287"/>
              <a:ext cx="2211681" cy="1706664"/>
              <a:chOff x="3295494" y="2786281"/>
              <a:chExt cx="3063472" cy="1974789"/>
            </a:xfrm>
          </p:grpSpPr>
          <p:sp>
            <p:nvSpPr>
              <p:cNvPr id="101" name="Rechteck 100"/>
              <p:cNvSpPr/>
              <p:nvPr/>
            </p:nvSpPr>
            <p:spPr bwMode="auto">
              <a:xfrm>
                <a:off x="3295494" y="2786281"/>
                <a:ext cx="2829499" cy="405513"/>
              </a:xfrm>
              <a:prstGeom prst="rect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r>
                  <a:rPr lang="de-DE" sz="2000" b="1" dirty="0">
                    <a:solidFill>
                      <a:schemeClr val="bg1"/>
                    </a:solidFill>
                  </a:rPr>
                  <a:t>FLD Parameters</a:t>
                </a:r>
                <a:endParaRPr lang="en-GB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2" name="Rechteck 101"/>
              <p:cNvSpPr/>
              <p:nvPr/>
            </p:nvSpPr>
            <p:spPr bwMode="auto">
              <a:xfrm>
                <a:off x="3304604" y="3218329"/>
                <a:ext cx="3054362" cy="1542741"/>
              </a:xfrm>
              <a:prstGeom prst="rect">
                <a:avLst/>
              </a:prstGeom>
              <a:noFill/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GB">
                  <a:noFill/>
                </a:endParaRPr>
              </a:p>
            </p:txBody>
          </p:sp>
        </p:grpSp>
      </p:grpSp>
      <p:sp>
        <p:nvSpPr>
          <p:cNvPr id="106" name="Rechteck 105"/>
          <p:cNvSpPr/>
          <p:nvPr/>
        </p:nvSpPr>
        <p:spPr>
          <a:xfrm>
            <a:off x="10048309" y="2575759"/>
            <a:ext cx="1878999" cy="19177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Rechteck 106"/>
          <p:cNvSpPr/>
          <p:nvPr/>
        </p:nvSpPr>
        <p:spPr>
          <a:xfrm>
            <a:off x="10360318" y="3646796"/>
            <a:ext cx="1456870" cy="3856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28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0978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10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4"/>
          <p:cNvSpPr txBox="1">
            <a:spLocks noChangeArrowheads="1"/>
          </p:cNvSpPr>
          <p:nvPr/>
        </p:nvSpPr>
        <p:spPr bwMode="auto">
          <a:xfrm>
            <a:off x="5867016" y="5478336"/>
            <a:ext cx="2057977" cy="2376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1633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de-DE" dirty="0"/>
              <a:t>Performance </a:t>
            </a:r>
            <a:r>
              <a:rPr lang="de-DE" dirty="0" err="1" smtClean="0"/>
              <a:t>Optimization</a:t>
            </a:r>
            <a:r>
              <a:rPr lang="de-DE" dirty="0"/>
              <a:t>: </a:t>
            </a:r>
            <a:r>
              <a:rPr lang="de-DE" dirty="0" smtClean="0"/>
              <a:t>Mixing</a:t>
            </a:r>
            <a:endParaRPr lang="en-US" dirty="0"/>
          </a:p>
        </p:txBody>
      </p:sp>
      <p:sp>
        <p:nvSpPr>
          <p:cNvPr id="13" name="Textplatzhalter 2"/>
          <p:cNvSpPr txBox="1">
            <a:spLocks/>
          </p:cNvSpPr>
          <p:nvPr/>
        </p:nvSpPr>
        <p:spPr>
          <a:xfrm>
            <a:off x="491299" y="1103306"/>
            <a:ext cx="5616575" cy="34733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2800" dirty="0" err="1" smtClean="0"/>
              <a:t>Optimization</a:t>
            </a:r>
            <a:r>
              <a:rPr lang="de-DE" sz="2800" dirty="0"/>
              <a:t>:</a:t>
            </a:r>
            <a:endParaRPr lang="de-DE" dirty="0" smtClean="0"/>
          </a:p>
          <a:p>
            <a:r>
              <a:rPr lang="de-DE" dirty="0" smtClean="0"/>
              <a:t>NN Training Set: </a:t>
            </a:r>
          </a:p>
          <a:p>
            <a:r>
              <a:rPr lang="de-DE" dirty="0" err="1" smtClean="0"/>
              <a:t>Architecture</a:t>
            </a:r>
            <a:r>
              <a:rPr lang="de-DE" dirty="0" smtClean="0"/>
              <a:t> &amp; </a:t>
            </a:r>
            <a:r>
              <a:rPr lang="de-DE" dirty="0" err="1" smtClean="0"/>
              <a:t>Preprocessing</a:t>
            </a:r>
            <a:r>
              <a:rPr lang="de-DE" dirty="0" smtClean="0"/>
              <a:t>: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pPr lvl="1">
              <a:buFont typeface="Wingdings" panose="05000000000000000000" pitchFamily="2" charset="2"/>
              <a:buChar char="Ø"/>
            </a:pPr>
            <a:endParaRPr lang="de-DE" dirty="0"/>
          </a:p>
          <a:p>
            <a:pPr lvl="1">
              <a:buFont typeface="Wingdings" panose="05000000000000000000" pitchFamily="2" charset="2"/>
              <a:buChar char="Ø"/>
            </a:pPr>
            <a:endParaRPr lang="de-DE" dirty="0" smtClean="0"/>
          </a:p>
          <a:p>
            <a:pPr lvl="1">
              <a:buFont typeface="Wingdings" panose="05000000000000000000" pitchFamily="2" charset="2"/>
              <a:buChar char="Ø"/>
            </a:pPr>
            <a:endParaRPr lang="de-DE" dirty="0" smtClean="0"/>
          </a:p>
          <a:p>
            <a:pPr marL="457200" lvl="1" indent="0">
              <a:buNone/>
            </a:pPr>
            <a:endParaRPr lang="de-DE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 err="1" smtClean="0"/>
              <a:t>Convolutional</a:t>
            </a:r>
            <a:r>
              <a:rPr lang="de-DE" dirty="0" smtClean="0"/>
              <a:t> </a:t>
            </a:r>
            <a:r>
              <a:rPr lang="de-DE" dirty="0" err="1" smtClean="0"/>
              <a:t>Neural</a:t>
            </a:r>
            <a:r>
              <a:rPr lang="de-DE" dirty="0" smtClean="0"/>
              <a:t> Network (CNN)</a:t>
            </a:r>
          </a:p>
          <a:p>
            <a:r>
              <a:rPr lang="de-DE" dirty="0" smtClean="0"/>
              <a:t>Further </a:t>
            </a:r>
            <a:r>
              <a:rPr lang="de-DE" dirty="0" err="1" smtClean="0"/>
              <a:t>techniques</a:t>
            </a:r>
            <a:r>
              <a:rPr lang="de-DE" dirty="0" smtClean="0"/>
              <a:t> </a:t>
            </a:r>
            <a:r>
              <a:rPr lang="de-DE" dirty="0" err="1" smtClean="0"/>
              <a:t>tested</a:t>
            </a:r>
            <a:endParaRPr lang="de-DE" dirty="0" smtClean="0"/>
          </a:p>
          <a:p>
            <a:pPr lvl="1"/>
            <a:r>
              <a:rPr lang="de-DE" dirty="0" smtClean="0"/>
              <a:t>Generative </a:t>
            </a:r>
            <a:r>
              <a:rPr lang="de-DE" dirty="0" err="1" smtClean="0"/>
              <a:t>Adversarial</a:t>
            </a:r>
            <a:r>
              <a:rPr lang="de-DE" dirty="0" smtClean="0"/>
              <a:t> Networks</a:t>
            </a:r>
          </a:p>
          <a:p>
            <a:pPr lvl="1"/>
            <a:r>
              <a:rPr lang="de-DE" dirty="0" smtClean="0"/>
              <a:t>Transfer Learning</a:t>
            </a:r>
          </a:p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pPr lvl="1"/>
            <a:endParaRPr lang="en-GB" dirty="0"/>
          </a:p>
        </p:txBody>
      </p:sp>
      <p:pic>
        <p:nvPicPr>
          <p:cNvPr id="8" name="Grafik 7" descr="Ein Bild, das Karte enthält.&#10;&#10;Mit sehr hoher Zuverlässigkeit generierte Beschreibung">
            <a:extLst>
              <a:ext uri="{FF2B5EF4-FFF2-40B4-BE49-F238E27FC236}">
                <a16:creationId xmlns:a16="http://schemas.microsoft.com/office/drawing/2014/main" id="{DC7836E1-410D-42F3-861A-0EEEB1D7C3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340" y="985334"/>
            <a:ext cx="5807074" cy="5283950"/>
          </a:xfrm>
          <a:prstGeom prst="rect">
            <a:avLst/>
          </a:prstGeom>
        </p:spPr>
      </p:pic>
      <p:pic>
        <p:nvPicPr>
          <p:cNvPr id="6" name="Grafik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864" y="2655770"/>
            <a:ext cx="2460644" cy="175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" b="2"/>
          <a:stretch>
            <a:fillRect/>
          </a:stretch>
        </p:blipFill>
        <p:spPr bwMode="auto">
          <a:xfrm>
            <a:off x="3190613" y="3283375"/>
            <a:ext cx="2514788" cy="1769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37636" y="1616787"/>
            <a:ext cx="1587047" cy="38308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3" name="Rechteck 2"/>
          <p:cNvSpPr/>
          <p:nvPr/>
        </p:nvSpPr>
        <p:spPr>
          <a:xfrm>
            <a:off x="3963685" y="6858000"/>
            <a:ext cx="21323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RMSE: 0.007 (~5.4%)</a:t>
            </a:r>
          </a:p>
        </p:txBody>
      </p:sp>
      <p:sp>
        <p:nvSpPr>
          <p:cNvPr id="10" name="TextShape 4">
            <a:extLst>
              <a:ext uri="{FF2B5EF4-FFF2-40B4-BE49-F238E27FC236}">
                <a16:creationId xmlns:a16="http://schemas.microsoft.com/office/drawing/2014/main" id="{E46B769E-0FCF-4D5F-8113-25FA8D67E57C}"/>
              </a:ext>
            </a:extLst>
          </p:cNvPr>
          <p:cNvSpPr txBox="1"/>
          <p:nvPr/>
        </p:nvSpPr>
        <p:spPr>
          <a:xfrm>
            <a:off x="9334500" y="5478336"/>
            <a:ext cx="2501882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 MT Condensed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 MT Condensed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 MT Condensed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 MT Condensed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 MT Condensed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 MT Condensed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 MT Condensed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 MT Condensed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 MT Condensed" pitchFamily="34" charset="0"/>
                <a:ea typeface="+mn-ea"/>
                <a:cs typeface="+mn-cs"/>
              </a:defRPr>
            </a:lvl9pPr>
          </a:lstStyle>
          <a:p>
            <a:r>
              <a:rPr lang="en-US" sz="1800" b="0" strike="noStrike" spc="-1" dirty="0">
                <a:latin typeface="Arial"/>
              </a:rPr>
              <a:t>Relative error &lt; </a:t>
            </a:r>
            <a:r>
              <a:rPr lang="en-US" sz="1800" b="0" strike="noStrike" spc="-1" dirty="0" smtClean="0">
                <a:latin typeface="Arial"/>
              </a:rPr>
              <a:t>5.4%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11" name="TextBox 5"/>
          <p:cNvSpPr txBox="1"/>
          <p:nvPr/>
        </p:nvSpPr>
        <p:spPr>
          <a:xfrm>
            <a:off x="9176147" y="6183820"/>
            <a:ext cx="28217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 smtClean="0">
                <a:solidFill>
                  <a:schemeClr val="tx2"/>
                </a:solidFill>
              </a:rPr>
              <a:t>[</a:t>
            </a:r>
            <a:r>
              <a:rPr lang="en-US" sz="1400" b="1" dirty="0" err="1" smtClean="0">
                <a:solidFill>
                  <a:schemeClr val="tx2"/>
                </a:solidFill>
              </a:rPr>
              <a:t>Böckenhoff</a:t>
            </a:r>
            <a:r>
              <a:rPr lang="en-US" sz="1400" b="1" dirty="0" smtClean="0">
                <a:solidFill>
                  <a:schemeClr val="tx2"/>
                </a:solidFill>
              </a:rPr>
              <a:t> 2018, </a:t>
            </a:r>
            <a:r>
              <a:rPr lang="en-US" sz="1400" b="1" dirty="0" err="1" smtClean="0">
                <a:solidFill>
                  <a:schemeClr val="tx2"/>
                </a:solidFill>
              </a:rPr>
              <a:t>Blatzheim</a:t>
            </a:r>
            <a:r>
              <a:rPr lang="en-US" sz="1400" b="1" dirty="0" smtClean="0">
                <a:solidFill>
                  <a:schemeClr val="tx2"/>
                </a:solidFill>
              </a:rPr>
              <a:t> 2019]</a:t>
            </a:r>
            <a:endParaRPr lang="en-US" sz="1400" b="1" dirty="0">
              <a:solidFill>
                <a:schemeClr val="tx2"/>
              </a:solidFill>
            </a:endParaRPr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29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352243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de-DE" noProof="0" dirty="0" smtClean="0"/>
              <a:t>Heat Load Pattern Variation</a:t>
            </a:r>
            <a:endParaRPr lang="en-US" altLang="de-DE" noProof="0" dirty="0"/>
          </a:p>
        </p:txBody>
      </p:sp>
      <p:pic>
        <p:nvPicPr>
          <p:cNvPr id="40977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945141"/>
            <a:ext cx="10403926" cy="589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Finger Markierung" hidden="1"/>
          <p:cNvGrpSpPr>
            <a:grpSpLocks/>
          </p:cNvGrpSpPr>
          <p:nvPr/>
        </p:nvGrpSpPr>
        <p:grpSpPr bwMode="auto">
          <a:xfrm>
            <a:off x="2250160" y="1590007"/>
            <a:ext cx="1815328" cy="3187677"/>
            <a:chOff x="328329" y="1382756"/>
            <a:chExt cx="1546902" cy="2669833"/>
          </a:xfrm>
        </p:grpSpPr>
        <p:sp>
          <p:nvSpPr>
            <p:cNvPr id="32" name="Freihandform 31"/>
            <p:cNvSpPr/>
            <p:nvPr/>
          </p:nvSpPr>
          <p:spPr>
            <a:xfrm rot="21263277">
              <a:off x="328329" y="1382756"/>
              <a:ext cx="448995" cy="96848"/>
            </a:xfrm>
            <a:custGeom>
              <a:avLst/>
              <a:gdLst>
                <a:gd name="connsiteX0" fmla="*/ 0 w 453390"/>
                <a:gd name="connsiteY0" fmla="*/ 43815 h 80010"/>
                <a:gd name="connsiteX1" fmla="*/ 401955 w 453390"/>
                <a:gd name="connsiteY1" fmla="*/ 80010 h 80010"/>
                <a:gd name="connsiteX2" fmla="*/ 453390 w 453390"/>
                <a:gd name="connsiteY2" fmla="*/ 38100 h 80010"/>
                <a:gd name="connsiteX3" fmla="*/ 24765 w 453390"/>
                <a:gd name="connsiteY3" fmla="*/ 0 h 80010"/>
                <a:gd name="connsiteX4" fmla="*/ 0 w 453390"/>
                <a:gd name="connsiteY4" fmla="*/ 43815 h 80010"/>
                <a:gd name="connsiteX0" fmla="*/ 0 w 453390"/>
                <a:gd name="connsiteY0" fmla="*/ 51818 h 88013"/>
                <a:gd name="connsiteX1" fmla="*/ 401955 w 453390"/>
                <a:gd name="connsiteY1" fmla="*/ 88013 h 88013"/>
                <a:gd name="connsiteX2" fmla="*/ 453390 w 453390"/>
                <a:gd name="connsiteY2" fmla="*/ 46103 h 88013"/>
                <a:gd name="connsiteX3" fmla="*/ 25557 w 453390"/>
                <a:gd name="connsiteY3" fmla="*/ 0 h 88013"/>
                <a:gd name="connsiteX4" fmla="*/ 0 w 453390"/>
                <a:gd name="connsiteY4" fmla="*/ 51818 h 88013"/>
                <a:gd name="connsiteX0" fmla="*/ 0 w 452597"/>
                <a:gd name="connsiteY0" fmla="*/ 51818 h 88013"/>
                <a:gd name="connsiteX1" fmla="*/ 401955 w 452597"/>
                <a:gd name="connsiteY1" fmla="*/ 88013 h 88013"/>
                <a:gd name="connsiteX2" fmla="*/ 452597 w 452597"/>
                <a:gd name="connsiteY2" fmla="*/ 54106 h 88013"/>
                <a:gd name="connsiteX3" fmla="*/ 25557 w 452597"/>
                <a:gd name="connsiteY3" fmla="*/ 0 h 88013"/>
                <a:gd name="connsiteX4" fmla="*/ 0 w 452597"/>
                <a:gd name="connsiteY4" fmla="*/ 51818 h 88013"/>
                <a:gd name="connsiteX0" fmla="*/ 0 w 452597"/>
                <a:gd name="connsiteY0" fmla="*/ 51818 h 97623"/>
                <a:gd name="connsiteX1" fmla="*/ 396930 w 452597"/>
                <a:gd name="connsiteY1" fmla="*/ 97623 h 97623"/>
                <a:gd name="connsiteX2" fmla="*/ 452597 w 452597"/>
                <a:gd name="connsiteY2" fmla="*/ 54106 h 97623"/>
                <a:gd name="connsiteX3" fmla="*/ 25557 w 452597"/>
                <a:gd name="connsiteY3" fmla="*/ 0 h 97623"/>
                <a:gd name="connsiteX4" fmla="*/ 0 w 452597"/>
                <a:gd name="connsiteY4" fmla="*/ 51818 h 97623"/>
                <a:gd name="connsiteX0" fmla="*/ 0 w 448366"/>
                <a:gd name="connsiteY0" fmla="*/ 50211 h 97623"/>
                <a:gd name="connsiteX1" fmla="*/ 392699 w 448366"/>
                <a:gd name="connsiteY1" fmla="*/ 97623 h 97623"/>
                <a:gd name="connsiteX2" fmla="*/ 448366 w 448366"/>
                <a:gd name="connsiteY2" fmla="*/ 54106 h 97623"/>
                <a:gd name="connsiteX3" fmla="*/ 21326 w 448366"/>
                <a:gd name="connsiteY3" fmla="*/ 0 h 97623"/>
                <a:gd name="connsiteX4" fmla="*/ 0 w 448366"/>
                <a:gd name="connsiteY4" fmla="*/ 50211 h 97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8366" h="97623">
                  <a:moveTo>
                    <a:pt x="0" y="50211"/>
                  </a:moveTo>
                  <a:lnTo>
                    <a:pt x="392699" y="97623"/>
                  </a:lnTo>
                  <a:lnTo>
                    <a:pt x="448366" y="54106"/>
                  </a:lnTo>
                  <a:lnTo>
                    <a:pt x="21326" y="0"/>
                  </a:lnTo>
                  <a:lnTo>
                    <a:pt x="0" y="50211"/>
                  </a:lnTo>
                  <a:close/>
                </a:path>
              </a:pathLst>
            </a:custGeom>
            <a:solidFill>
              <a:srgbClr val="FFC000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33" name="Freihandform 32"/>
            <p:cNvSpPr/>
            <p:nvPr/>
          </p:nvSpPr>
          <p:spPr>
            <a:xfrm>
              <a:off x="1067992" y="3731044"/>
              <a:ext cx="779328" cy="321545"/>
            </a:xfrm>
            <a:custGeom>
              <a:avLst/>
              <a:gdLst>
                <a:gd name="connsiteX0" fmla="*/ 0 w 834390"/>
                <a:gd name="connsiteY0" fmla="*/ 266700 h 358140"/>
                <a:gd name="connsiteX1" fmla="*/ 773430 w 834390"/>
                <a:gd name="connsiteY1" fmla="*/ 0 h 358140"/>
                <a:gd name="connsiteX2" fmla="*/ 834390 w 834390"/>
                <a:gd name="connsiteY2" fmla="*/ 76200 h 358140"/>
                <a:gd name="connsiteX3" fmla="*/ 36195 w 834390"/>
                <a:gd name="connsiteY3" fmla="*/ 358140 h 358140"/>
                <a:gd name="connsiteX4" fmla="*/ 0 w 834390"/>
                <a:gd name="connsiteY4" fmla="*/ 266700 h 358140"/>
                <a:gd name="connsiteX0" fmla="*/ 0 w 834390"/>
                <a:gd name="connsiteY0" fmla="*/ 266700 h 344867"/>
                <a:gd name="connsiteX1" fmla="*/ 773430 w 834390"/>
                <a:gd name="connsiteY1" fmla="*/ 0 h 344867"/>
                <a:gd name="connsiteX2" fmla="*/ 834390 w 834390"/>
                <a:gd name="connsiteY2" fmla="*/ 76200 h 344867"/>
                <a:gd name="connsiteX3" fmla="*/ 28069 w 834390"/>
                <a:gd name="connsiteY3" fmla="*/ 344867 h 344867"/>
                <a:gd name="connsiteX4" fmla="*/ 0 w 834390"/>
                <a:gd name="connsiteY4" fmla="*/ 266700 h 344867"/>
                <a:gd name="connsiteX0" fmla="*/ 0 w 826264"/>
                <a:gd name="connsiteY0" fmla="*/ 253427 h 344867"/>
                <a:gd name="connsiteX1" fmla="*/ 765304 w 826264"/>
                <a:gd name="connsiteY1" fmla="*/ 0 h 344867"/>
                <a:gd name="connsiteX2" fmla="*/ 826264 w 826264"/>
                <a:gd name="connsiteY2" fmla="*/ 76200 h 344867"/>
                <a:gd name="connsiteX3" fmla="*/ 19943 w 826264"/>
                <a:gd name="connsiteY3" fmla="*/ 344867 h 344867"/>
                <a:gd name="connsiteX4" fmla="*/ 0 w 826264"/>
                <a:gd name="connsiteY4" fmla="*/ 253427 h 344867"/>
                <a:gd name="connsiteX0" fmla="*/ 0 w 793761"/>
                <a:gd name="connsiteY0" fmla="*/ 253427 h 344867"/>
                <a:gd name="connsiteX1" fmla="*/ 765304 w 793761"/>
                <a:gd name="connsiteY1" fmla="*/ 0 h 344867"/>
                <a:gd name="connsiteX2" fmla="*/ 793761 w 793761"/>
                <a:gd name="connsiteY2" fmla="*/ 113363 h 344867"/>
                <a:gd name="connsiteX3" fmla="*/ 19943 w 793761"/>
                <a:gd name="connsiteY3" fmla="*/ 344867 h 344867"/>
                <a:gd name="connsiteX4" fmla="*/ 0 w 793761"/>
                <a:gd name="connsiteY4" fmla="*/ 253427 h 344867"/>
                <a:gd name="connsiteX0" fmla="*/ 0 w 793761"/>
                <a:gd name="connsiteY0" fmla="*/ 218918 h 310358"/>
                <a:gd name="connsiteX1" fmla="*/ 759887 w 793761"/>
                <a:gd name="connsiteY1" fmla="*/ 0 h 310358"/>
                <a:gd name="connsiteX2" fmla="*/ 793761 w 793761"/>
                <a:gd name="connsiteY2" fmla="*/ 78854 h 310358"/>
                <a:gd name="connsiteX3" fmla="*/ 19943 w 793761"/>
                <a:gd name="connsiteY3" fmla="*/ 310358 h 310358"/>
                <a:gd name="connsiteX4" fmla="*/ 0 w 793761"/>
                <a:gd name="connsiteY4" fmla="*/ 218918 h 310358"/>
                <a:gd name="connsiteX0" fmla="*/ 0 w 791052"/>
                <a:gd name="connsiteY0" fmla="*/ 218918 h 310358"/>
                <a:gd name="connsiteX1" fmla="*/ 759887 w 791052"/>
                <a:gd name="connsiteY1" fmla="*/ 0 h 310358"/>
                <a:gd name="connsiteX2" fmla="*/ 791052 w 791052"/>
                <a:gd name="connsiteY2" fmla="*/ 70890 h 310358"/>
                <a:gd name="connsiteX3" fmla="*/ 19943 w 791052"/>
                <a:gd name="connsiteY3" fmla="*/ 310358 h 310358"/>
                <a:gd name="connsiteX4" fmla="*/ 0 w 791052"/>
                <a:gd name="connsiteY4" fmla="*/ 218918 h 310358"/>
                <a:gd name="connsiteX0" fmla="*/ 0 w 780218"/>
                <a:gd name="connsiteY0" fmla="*/ 218918 h 310358"/>
                <a:gd name="connsiteX1" fmla="*/ 759887 w 780218"/>
                <a:gd name="connsiteY1" fmla="*/ 0 h 310358"/>
                <a:gd name="connsiteX2" fmla="*/ 780218 w 780218"/>
                <a:gd name="connsiteY2" fmla="*/ 60272 h 310358"/>
                <a:gd name="connsiteX3" fmla="*/ 19943 w 780218"/>
                <a:gd name="connsiteY3" fmla="*/ 310358 h 310358"/>
                <a:gd name="connsiteX4" fmla="*/ 0 w 780218"/>
                <a:gd name="connsiteY4" fmla="*/ 218918 h 310358"/>
                <a:gd name="connsiteX0" fmla="*/ 0 w 780218"/>
                <a:gd name="connsiteY0" fmla="*/ 224227 h 315667"/>
                <a:gd name="connsiteX1" fmla="*/ 757178 w 780218"/>
                <a:gd name="connsiteY1" fmla="*/ 0 h 315667"/>
                <a:gd name="connsiteX2" fmla="*/ 780218 w 780218"/>
                <a:gd name="connsiteY2" fmla="*/ 65581 h 315667"/>
                <a:gd name="connsiteX3" fmla="*/ 19943 w 780218"/>
                <a:gd name="connsiteY3" fmla="*/ 315667 h 315667"/>
                <a:gd name="connsiteX4" fmla="*/ 0 w 780218"/>
                <a:gd name="connsiteY4" fmla="*/ 224227 h 315667"/>
                <a:gd name="connsiteX0" fmla="*/ 0 w 780218"/>
                <a:gd name="connsiteY0" fmla="*/ 229536 h 320976"/>
                <a:gd name="connsiteX1" fmla="*/ 732801 w 780218"/>
                <a:gd name="connsiteY1" fmla="*/ 0 h 320976"/>
                <a:gd name="connsiteX2" fmla="*/ 780218 w 780218"/>
                <a:gd name="connsiteY2" fmla="*/ 70890 h 320976"/>
                <a:gd name="connsiteX3" fmla="*/ 19943 w 780218"/>
                <a:gd name="connsiteY3" fmla="*/ 320976 h 320976"/>
                <a:gd name="connsiteX4" fmla="*/ 0 w 780218"/>
                <a:gd name="connsiteY4" fmla="*/ 229536 h 320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0218" h="320976">
                  <a:moveTo>
                    <a:pt x="0" y="229536"/>
                  </a:moveTo>
                  <a:lnTo>
                    <a:pt x="732801" y="0"/>
                  </a:lnTo>
                  <a:lnTo>
                    <a:pt x="780218" y="70890"/>
                  </a:lnTo>
                  <a:lnTo>
                    <a:pt x="19943" y="320976"/>
                  </a:lnTo>
                  <a:lnTo>
                    <a:pt x="0" y="229536"/>
                  </a:lnTo>
                  <a:close/>
                </a:path>
              </a:pathLst>
            </a:custGeom>
            <a:solidFill>
              <a:srgbClr val="FFC00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34" name="Freihandform 33"/>
            <p:cNvSpPr/>
            <p:nvPr/>
          </p:nvSpPr>
          <p:spPr>
            <a:xfrm>
              <a:off x="1790940" y="3264915"/>
              <a:ext cx="84291" cy="395828"/>
            </a:xfrm>
            <a:custGeom>
              <a:avLst/>
              <a:gdLst>
                <a:gd name="connsiteX0" fmla="*/ 0 w 148590"/>
                <a:gd name="connsiteY0" fmla="*/ 0 h 525780"/>
                <a:gd name="connsiteX1" fmla="*/ 80010 w 148590"/>
                <a:gd name="connsiteY1" fmla="*/ 461010 h 525780"/>
                <a:gd name="connsiteX2" fmla="*/ 148590 w 148590"/>
                <a:gd name="connsiteY2" fmla="*/ 525780 h 525780"/>
                <a:gd name="connsiteX3" fmla="*/ 78105 w 148590"/>
                <a:gd name="connsiteY3" fmla="*/ 83820 h 525780"/>
                <a:gd name="connsiteX4" fmla="*/ 0 w 148590"/>
                <a:gd name="connsiteY4" fmla="*/ 0 h 525780"/>
                <a:gd name="connsiteX0" fmla="*/ 0 w 128384"/>
                <a:gd name="connsiteY0" fmla="*/ 0 h 507820"/>
                <a:gd name="connsiteX1" fmla="*/ 80010 w 128384"/>
                <a:gd name="connsiteY1" fmla="*/ 461010 h 507820"/>
                <a:gd name="connsiteX2" fmla="*/ 128384 w 128384"/>
                <a:gd name="connsiteY2" fmla="*/ 507820 h 507820"/>
                <a:gd name="connsiteX3" fmla="*/ 78105 w 128384"/>
                <a:gd name="connsiteY3" fmla="*/ 83820 h 507820"/>
                <a:gd name="connsiteX4" fmla="*/ 0 w 128384"/>
                <a:gd name="connsiteY4" fmla="*/ 0 h 507820"/>
                <a:gd name="connsiteX0" fmla="*/ 0 w 128384"/>
                <a:gd name="connsiteY0" fmla="*/ 0 h 507820"/>
                <a:gd name="connsiteX1" fmla="*/ 73949 w 128384"/>
                <a:gd name="connsiteY1" fmla="*/ 455023 h 507820"/>
                <a:gd name="connsiteX2" fmla="*/ 128384 w 128384"/>
                <a:gd name="connsiteY2" fmla="*/ 507820 h 507820"/>
                <a:gd name="connsiteX3" fmla="*/ 78105 w 128384"/>
                <a:gd name="connsiteY3" fmla="*/ 83820 h 507820"/>
                <a:gd name="connsiteX4" fmla="*/ 0 w 128384"/>
                <a:gd name="connsiteY4" fmla="*/ 0 h 507820"/>
                <a:gd name="connsiteX0" fmla="*/ 0 w 128384"/>
                <a:gd name="connsiteY0" fmla="*/ 0 h 507820"/>
                <a:gd name="connsiteX1" fmla="*/ 73949 w 128384"/>
                <a:gd name="connsiteY1" fmla="*/ 455023 h 507820"/>
                <a:gd name="connsiteX2" fmla="*/ 128384 w 128384"/>
                <a:gd name="connsiteY2" fmla="*/ 507820 h 507820"/>
                <a:gd name="connsiteX3" fmla="*/ 86187 w 128384"/>
                <a:gd name="connsiteY3" fmla="*/ 143689 h 507820"/>
                <a:gd name="connsiteX4" fmla="*/ 0 w 128384"/>
                <a:gd name="connsiteY4" fmla="*/ 0 h 507820"/>
                <a:gd name="connsiteX0" fmla="*/ 0 w 89994"/>
                <a:gd name="connsiteY0" fmla="*/ 0 h 394069"/>
                <a:gd name="connsiteX1" fmla="*/ 35559 w 89994"/>
                <a:gd name="connsiteY1" fmla="*/ 341272 h 394069"/>
                <a:gd name="connsiteX2" fmla="*/ 89994 w 89994"/>
                <a:gd name="connsiteY2" fmla="*/ 394069 h 394069"/>
                <a:gd name="connsiteX3" fmla="*/ 47797 w 89994"/>
                <a:gd name="connsiteY3" fmla="*/ 29938 h 394069"/>
                <a:gd name="connsiteX4" fmla="*/ 0 w 89994"/>
                <a:gd name="connsiteY4" fmla="*/ 0 h 394069"/>
                <a:gd name="connsiteX0" fmla="*/ 0 w 96056"/>
                <a:gd name="connsiteY0" fmla="*/ 0 h 396065"/>
                <a:gd name="connsiteX1" fmla="*/ 41621 w 96056"/>
                <a:gd name="connsiteY1" fmla="*/ 343268 h 396065"/>
                <a:gd name="connsiteX2" fmla="*/ 96056 w 96056"/>
                <a:gd name="connsiteY2" fmla="*/ 396065 h 396065"/>
                <a:gd name="connsiteX3" fmla="*/ 53859 w 96056"/>
                <a:gd name="connsiteY3" fmla="*/ 31934 h 396065"/>
                <a:gd name="connsiteX4" fmla="*/ 0 w 96056"/>
                <a:gd name="connsiteY4" fmla="*/ 0 h 396065"/>
                <a:gd name="connsiteX0" fmla="*/ 0 w 96056"/>
                <a:gd name="connsiteY0" fmla="*/ 0 h 396065"/>
                <a:gd name="connsiteX1" fmla="*/ 47683 w 96056"/>
                <a:gd name="connsiteY1" fmla="*/ 333290 h 396065"/>
                <a:gd name="connsiteX2" fmla="*/ 96056 w 96056"/>
                <a:gd name="connsiteY2" fmla="*/ 396065 h 396065"/>
                <a:gd name="connsiteX3" fmla="*/ 53859 w 96056"/>
                <a:gd name="connsiteY3" fmla="*/ 31934 h 396065"/>
                <a:gd name="connsiteX4" fmla="*/ 0 w 96056"/>
                <a:gd name="connsiteY4" fmla="*/ 0 h 396065"/>
                <a:gd name="connsiteX0" fmla="*/ 0 w 79892"/>
                <a:gd name="connsiteY0" fmla="*/ 0 h 400057"/>
                <a:gd name="connsiteX1" fmla="*/ 31519 w 79892"/>
                <a:gd name="connsiteY1" fmla="*/ 337282 h 400057"/>
                <a:gd name="connsiteX2" fmla="*/ 79892 w 79892"/>
                <a:gd name="connsiteY2" fmla="*/ 400057 h 400057"/>
                <a:gd name="connsiteX3" fmla="*/ 37695 w 79892"/>
                <a:gd name="connsiteY3" fmla="*/ 35926 h 400057"/>
                <a:gd name="connsiteX4" fmla="*/ 0 w 79892"/>
                <a:gd name="connsiteY4" fmla="*/ 0 h 400057"/>
                <a:gd name="connsiteX0" fmla="*/ 0 w 83933"/>
                <a:gd name="connsiteY0" fmla="*/ 0 h 410036"/>
                <a:gd name="connsiteX1" fmla="*/ 35560 w 83933"/>
                <a:gd name="connsiteY1" fmla="*/ 347261 h 410036"/>
                <a:gd name="connsiteX2" fmla="*/ 83933 w 83933"/>
                <a:gd name="connsiteY2" fmla="*/ 410036 h 410036"/>
                <a:gd name="connsiteX3" fmla="*/ 41736 w 83933"/>
                <a:gd name="connsiteY3" fmla="*/ 45905 h 410036"/>
                <a:gd name="connsiteX4" fmla="*/ 0 w 83933"/>
                <a:gd name="connsiteY4" fmla="*/ 0 h 410036"/>
                <a:gd name="connsiteX0" fmla="*/ 0 w 83933"/>
                <a:gd name="connsiteY0" fmla="*/ 0 h 410036"/>
                <a:gd name="connsiteX1" fmla="*/ 35560 w 83933"/>
                <a:gd name="connsiteY1" fmla="*/ 347261 h 410036"/>
                <a:gd name="connsiteX2" fmla="*/ 83933 w 83933"/>
                <a:gd name="connsiteY2" fmla="*/ 410036 h 410036"/>
                <a:gd name="connsiteX3" fmla="*/ 45777 w 83933"/>
                <a:gd name="connsiteY3" fmla="*/ 49896 h 410036"/>
                <a:gd name="connsiteX4" fmla="*/ 0 w 83933"/>
                <a:gd name="connsiteY4" fmla="*/ 0 h 410036"/>
                <a:gd name="connsiteX0" fmla="*/ 0 w 83933"/>
                <a:gd name="connsiteY0" fmla="*/ 0 h 410036"/>
                <a:gd name="connsiteX1" fmla="*/ 25458 w 83933"/>
                <a:gd name="connsiteY1" fmla="*/ 329300 h 410036"/>
                <a:gd name="connsiteX2" fmla="*/ 83933 w 83933"/>
                <a:gd name="connsiteY2" fmla="*/ 410036 h 410036"/>
                <a:gd name="connsiteX3" fmla="*/ 45777 w 83933"/>
                <a:gd name="connsiteY3" fmla="*/ 49896 h 410036"/>
                <a:gd name="connsiteX4" fmla="*/ 0 w 83933"/>
                <a:gd name="connsiteY4" fmla="*/ 0 h 410036"/>
                <a:gd name="connsiteX0" fmla="*/ 0 w 71810"/>
                <a:gd name="connsiteY0" fmla="*/ 0 h 390080"/>
                <a:gd name="connsiteX1" fmla="*/ 25458 w 71810"/>
                <a:gd name="connsiteY1" fmla="*/ 329300 h 390080"/>
                <a:gd name="connsiteX2" fmla="*/ 71810 w 71810"/>
                <a:gd name="connsiteY2" fmla="*/ 390080 h 390080"/>
                <a:gd name="connsiteX3" fmla="*/ 45777 w 71810"/>
                <a:gd name="connsiteY3" fmla="*/ 49896 h 390080"/>
                <a:gd name="connsiteX4" fmla="*/ 0 w 71810"/>
                <a:gd name="connsiteY4" fmla="*/ 0 h 390080"/>
                <a:gd name="connsiteX0" fmla="*/ 0 w 71810"/>
                <a:gd name="connsiteY0" fmla="*/ 0 h 390080"/>
                <a:gd name="connsiteX1" fmla="*/ 25458 w 71810"/>
                <a:gd name="connsiteY1" fmla="*/ 329300 h 390080"/>
                <a:gd name="connsiteX2" fmla="*/ 71810 w 71810"/>
                <a:gd name="connsiteY2" fmla="*/ 390080 h 390080"/>
                <a:gd name="connsiteX3" fmla="*/ 29613 w 71810"/>
                <a:gd name="connsiteY3" fmla="*/ 47900 h 390080"/>
                <a:gd name="connsiteX4" fmla="*/ 0 w 71810"/>
                <a:gd name="connsiteY4" fmla="*/ 0 h 390080"/>
                <a:gd name="connsiteX0" fmla="*/ 0 w 81913"/>
                <a:gd name="connsiteY0" fmla="*/ 0 h 386089"/>
                <a:gd name="connsiteX1" fmla="*/ 35561 w 81913"/>
                <a:gd name="connsiteY1" fmla="*/ 325309 h 386089"/>
                <a:gd name="connsiteX2" fmla="*/ 81913 w 81913"/>
                <a:gd name="connsiteY2" fmla="*/ 386089 h 386089"/>
                <a:gd name="connsiteX3" fmla="*/ 39716 w 81913"/>
                <a:gd name="connsiteY3" fmla="*/ 43909 h 386089"/>
                <a:gd name="connsiteX4" fmla="*/ 0 w 81913"/>
                <a:gd name="connsiteY4" fmla="*/ 0 h 386089"/>
                <a:gd name="connsiteX0" fmla="*/ 0 w 83933"/>
                <a:gd name="connsiteY0" fmla="*/ 0 h 396067"/>
                <a:gd name="connsiteX1" fmla="*/ 37581 w 83933"/>
                <a:gd name="connsiteY1" fmla="*/ 335287 h 396067"/>
                <a:gd name="connsiteX2" fmla="*/ 83933 w 83933"/>
                <a:gd name="connsiteY2" fmla="*/ 396067 h 396067"/>
                <a:gd name="connsiteX3" fmla="*/ 41736 w 83933"/>
                <a:gd name="connsiteY3" fmla="*/ 53887 h 396067"/>
                <a:gd name="connsiteX4" fmla="*/ 0 w 83933"/>
                <a:gd name="connsiteY4" fmla="*/ 0 h 396067"/>
                <a:gd name="connsiteX0" fmla="*/ 0 w 83933"/>
                <a:gd name="connsiteY0" fmla="*/ 0 h 396067"/>
                <a:gd name="connsiteX1" fmla="*/ 37581 w 83933"/>
                <a:gd name="connsiteY1" fmla="*/ 335287 h 396067"/>
                <a:gd name="connsiteX2" fmla="*/ 83933 w 83933"/>
                <a:gd name="connsiteY2" fmla="*/ 396067 h 396067"/>
                <a:gd name="connsiteX3" fmla="*/ 49818 w 83933"/>
                <a:gd name="connsiteY3" fmla="*/ 51891 h 396067"/>
                <a:gd name="connsiteX4" fmla="*/ 0 w 83933"/>
                <a:gd name="connsiteY4" fmla="*/ 0 h 396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933" h="396067">
                  <a:moveTo>
                    <a:pt x="0" y="0"/>
                  </a:moveTo>
                  <a:lnTo>
                    <a:pt x="37581" y="335287"/>
                  </a:lnTo>
                  <a:lnTo>
                    <a:pt x="83933" y="396067"/>
                  </a:lnTo>
                  <a:lnTo>
                    <a:pt x="49818" y="518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</p:grpSp>
      <p:pic>
        <p:nvPicPr>
          <p:cNvPr id="44" name="Strikelin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74" y="937657"/>
            <a:ext cx="10407376" cy="5895087"/>
          </a:xfrm>
          <a:prstGeom prst="rect">
            <a:avLst/>
          </a:prstGeom>
        </p:spPr>
      </p:pic>
      <p:pic>
        <p:nvPicPr>
          <p:cNvPr id="8" name="Strikeline Overload 22 k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75" y="943702"/>
            <a:ext cx="10407376" cy="5895087"/>
          </a:xfrm>
          <a:prstGeom prst="rect">
            <a:avLst/>
          </a:prstGeom>
        </p:spPr>
      </p:pic>
      <p:grpSp>
        <p:nvGrpSpPr>
          <p:cNvPr id="3" name="q_max"/>
          <p:cNvGrpSpPr/>
          <p:nvPr/>
        </p:nvGrpSpPr>
        <p:grpSpPr>
          <a:xfrm>
            <a:off x="2146481" y="937653"/>
            <a:ext cx="8204173" cy="5615547"/>
            <a:chOff x="2146481" y="937653"/>
            <a:chExt cx="8204173" cy="5615547"/>
          </a:xfrm>
        </p:grpSpPr>
        <p:grpSp>
          <p:nvGrpSpPr>
            <p:cNvPr id="81" name="Heat Load Limits"/>
            <p:cNvGrpSpPr/>
            <p:nvPr/>
          </p:nvGrpSpPr>
          <p:grpSpPr>
            <a:xfrm>
              <a:off x="2146481" y="937653"/>
              <a:ext cx="8204173" cy="5615547"/>
              <a:chOff x="2146481" y="937653"/>
              <a:chExt cx="8204173" cy="5615547"/>
            </a:xfrm>
          </p:grpSpPr>
          <p:grpSp>
            <p:nvGrpSpPr>
              <p:cNvPr id="82" name="Lower Divertor"/>
              <p:cNvGrpSpPr/>
              <p:nvPr/>
            </p:nvGrpSpPr>
            <p:grpSpPr>
              <a:xfrm>
                <a:off x="3140652" y="3455215"/>
                <a:ext cx="7210002" cy="3097985"/>
                <a:chOff x="3140652" y="3455215"/>
                <a:chExt cx="7210002" cy="3097985"/>
              </a:xfrm>
            </p:grpSpPr>
            <p:sp>
              <p:nvSpPr>
                <p:cNvPr id="88" name="horizontal"/>
                <p:cNvSpPr/>
                <p:nvPr/>
              </p:nvSpPr>
              <p:spPr bwMode="auto">
                <a:xfrm>
                  <a:off x="3140652" y="4280276"/>
                  <a:ext cx="2645783" cy="2193542"/>
                </a:xfrm>
                <a:custGeom>
                  <a:avLst/>
                  <a:gdLst>
                    <a:gd name="connsiteX0" fmla="*/ 0 w 5327679"/>
                    <a:gd name="connsiteY0" fmla="*/ 717989 h 2301285"/>
                    <a:gd name="connsiteX1" fmla="*/ 22860 w 5327679"/>
                    <a:gd name="connsiteY1" fmla="*/ 954209 h 2301285"/>
                    <a:gd name="connsiteX2" fmla="*/ 106680 w 5327679"/>
                    <a:gd name="connsiteY2" fmla="*/ 1220909 h 2301285"/>
                    <a:gd name="connsiteX3" fmla="*/ 304800 w 5327679"/>
                    <a:gd name="connsiteY3" fmla="*/ 1609529 h 2301285"/>
                    <a:gd name="connsiteX4" fmla="*/ 678180 w 5327679"/>
                    <a:gd name="connsiteY4" fmla="*/ 1914329 h 2301285"/>
                    <a:gd name="connsiteX5" fmla="*/ 1074420 w 5327679"/>
                    <a:gd name="connsiteY5" fmla="*/ 2097209 h 2301285"/>
                    <a:gd name="connsiteX6" fmla="*/ 1752600 w 5327679"/>
                    <a:gd name="connsiteY6" fmla="*/ 2272469 h 2301285"/>
                    <a:gd name="connsiteX7" fmla="*/ 2499360 w 5327679"/>
                    <a:gd name="connsiteY7" fmla="*/ 2295329 h 2301285"/>
                    <a:gd name="connsiteX8" fmla="*/ 3223260 w 5327679"/>
                    <a:gd name="connsiteY8" fmla="*/ 2211509 h 2301285"/>
                    <a:gd name="connsiteX9" fmla="*/ 3710940 w 5327679"/>
                    <a:gd name="connsiteY9" fmla="*/ 2097209 h 2301285"/>
                    <a:gd name="connsiteX10" fmla="*/ 4312920 w 5327679"/>
                    <a:gd name="connsiteY10" fmla="*/ 1807649 h 2301285"/>
                    <a:gd name="connsiteX11" fmla="*/ 4876800 w 5327679"/>
                    <a:gd name="connsiteY11" fmla="*/ 1182809 h 2301285"/>
                    <a:gd name="connsiteX12" fmla="*/ 5250180 w 5327679"/>
                    <a:gd name="connsiteY12" fmla="*/ 573209 h 2301285"/>
                    <a:gd name="connsiteX13" fmla="*/ 5326380 w 5327679"/>
                    <a:gd name="connsiteY13" fmla="*/ 207449 h 2301285"/>
                    <a:gd name="connsiteX14" fmla="*/ 5295900 w 5327679"/>
                    <a:gd name="connsiteY14" fmla="*/ 16949 h 2301285"/>
                    <a:gd name="connsiteX15" fmla="*/ 5265420 w 5327679"/>
                    <a:gd name="connsiteY15" fmla="*/ 9329 h 2301285"/>
                    <a:gd name="connsiteX16" fmla="*/ 5143500 w 5327679"/>
                    <a:gd name="connsiteY16" fmla="*/ 16949 h 2301285"/>
                    <a:gd name="connsiteX17" fmla="*/ 5143500 w 5327679"/>
                    <a:gd name="connsiteY17" fmla="*/ 39809 h 2301285"/>
                    <a:gd name="connsiteX18" fmla="*/ 5143500 w 5327679"/>
                    <a:gd name="connsiteY18" fmla="*/ 237929 h 2301285"/>
                    <a:gd name="connsiteX19" fmla="*/ 5006340 w 5327679"/>
                    <a:gd name="connsiteY19" fmla="*/ 512249 h 2301285"/>
                    <a:gd name="connsiteX20" fmla="*/ 4594860 w 5327679"/>
                    <a:gd name="connsiteY20" fmla="*/ 855149 h 2301285"/>
                    <a:gd name="connsiteX21" fmla="*/ 4244340 w 5327679"/>
                    <a:gd name="connsiteY21" fmla="*/ 1114229 h 2301285"/>
                    <a:gd name="connsiteX22" fmla="*/ 3543300 w 5327679"/>
                    <a:gd name="connsiteY22" fmla="*/ 1411409 h 2301285"/>
                    <a:gd name="connsiteX23" fmla="*/ 2697480 w 5327679"/>
                    <a:gd name="connsiteY23" fmla="*/ 1548569 h 2301285"/>
                    <a:gd name="connsiteX24" fmla="*/ 2011680 w 5327679"/>
                    <a:gd name="connsiteY24" fmla="*/ 1502849 h 2301285"/>
                    <a:gd name="connsiteX25" fmla="*/ 1440180 w 5327679"/>
                    <a:gd name="connsiteY25" fmla="*/ 1396169 h 2301285"/>
                    <a:gd name="connsiteX26" fmla="*/ 1005840 w 5327679"/>
                    <a:gd name="connsiteY26" fmla="*/ 1144709 h 2301285"/>
                    <a:gd name="connsiteX27" fmla="*/ 609600 w 5327679"/>
                    <a:gd name="connsiteY27" fmla="*/ 717989 h 2301285"/>
                    <a:gd name="connsiteX28" fmla="*/ 556260 w 5327679"/>
                    <a:gd name="connsiteY28" fmla="*/ 618929 h 2301285"/>
                    <a:gd name="connsiteX29" fmla="*/ 525780 w 5327679"/>
                    <a:gd name="connsiteY29" fmla="*/ 626549 h 2301285"/>
                    <a:gd name="connsiteX30" fmla="*/ 0 w 5327679"/>
                    <a:gd name="connsiteY30" fmla="*/ 717989 h 2301285"/>
                    <a:gd name="connsiteX0" fmla="*/ 0 w 5327679"/>
                    <a:gd name="connsiteY0" fmla="*/ 717989 h 2301285"/>
                    <a:gd name="connsiteX1" fmla="*/ 22860 w 5327679"/>
                    <a:gd name="connsiteY1" fmla="*/ 954209 h 2301285"/>
                    <a:gd name="connsiteX2" fmla="*/ 106680 w 5327679"/>
                    <a:gd name="connsiteY2" fmla="*/ 1220909 h 2301285"/>
                    <a:gd name="connsiteX3" fmla="*/ 304800 w 5327679"/>
                    <a:gd name="connsiteY3" fmla="*/ 1609529 h 2301285"/>
                    <a:gd name="connsiteX4" fmla="*/ 678180 w 5327679"/>
                    <a:gd name="connsiteY4" fmla="*/ 1914329 h 2301285"/>
                    <a:gd name="connsiteX5" fmla="*/ 1074420 w 5327679"/>
                    <a:gd name="connsiteY5" fmla="*/ 2097209 h 2301285"/>
                    <a:gd name="connsiteX6" fmla="*/ 1752600 w 5327679"/>
                    <a:gd name="connsiteY6" fmla="*/ 2272469 h 2301285"/>
                    <a:gd name="connsiteX7" fmla="*/ 2499360 w 5327679"/>
                    <a:gd name="connsiteY7" fmla="*/ 2295329 h 2301285"/>
                    <a:gd name="connsiteX8" fmla="*/ 3223260 w 5327679"/>
                    <a:gd name="connsiteY8" fmla="*/ 2211509 h 2301285"/>
                    <a:gd name="connsiteX9" fmla="*/ 3710940 w 5327679"/>
                    <a:gd name="connsiteY9" fmla="*/ 2097209 h 2301285"/>
                    <a:gd name="connsiteX10" fmla="*/ 4312920 w 5327679"/>
                    <a:gd name="connsiteY10" fmla="*/ 1807649 h 2301285"/>
                    <a:gd name="connsiteX11" fmla="*/ 4876800 w 5327679"/>
                    <a:gd name="connsiteY11" fmla="*/ 1182809 h 2301285"/>
                    <a:gd name="connsiteX12" fmla="*/ 5250180 w 5327679"/>
                    <a:gd name="connsiteY12" fmla="*/ 573209 h 2301285"/>
                    <a:gd name="connsiteX13" fmla="*/ 5326380 w 5327679"/>
                    <a:gd name="connsiteY13" fmla="*/ 207449 h 2301285"/>
                    <a:gd name="connsiteX14" fmla="*/ 5295900 w 5327679"/>
                    <a:gd name="connsiteY14" fmla="*/ 16949 h 2301285"/>
                    <a:gd name="connsiteX15" fmla="*/ 5265420 w 5327679"/>
                    <a:gd name="connsiteY15" fmla="*/ 9329 h 2301285"/>
                    <a:gd name="connsiteX16" fmla="*/ 5143500 w 5327679"/>
                    <a:gd name="connsiteY16" fmla="*/ 16949 h 2301285"/>
                    <a:gd name="connsiteX17" fmla="*/ 5143500 w 5327679"/>
                    <a:gd name="connsiteY17" fmla="*/ 39809 h 2301285"/>
                    <a:gd name="connsiteX18" fmla="*/ 5143500 w 5327679"/>
                    <a:gd name="connsiteY18" fmla="*/ 237929 h 2301285"/>
                    <a:gd name="connsiteX19" fmla="*/ 5006340 w 5327679"/>
                    <a:gd name="connsiteY19" fmla="*/ 512249 h 2301285"/>
                    <a:gd name="connsiteX20" fmla="*/ 4594860 w 5327679"/>
                    <a:gd name="connsiteY20" fmla="*/ 855149 h 2301285"/>
                    <a:gd name="connsiteX21" fmla="*/ 4244340 w 5327679"/>
                    <a:gd name="connsiteY21" fmla="*/ 1114229 h 2301285"/>
                    <a:gd name="connsiteX22" fmla="*/ 3543300 w 5327679"/>
                    <a:gd name="connsiteY22" fmla="*/ 1411409 h 2301285"/>
                    <a:gd name="connsiteX23" fmla="*/ 2697480 w 5327679"/>
                    <a:gd name="connsiteY23" fmla="*/ 1548569 h 2301285"/>
                    <a:gd name="connsiteX24" fmla="*/ 2011680 w 5327679"/>
                    <a:gd name="connsiteY24" fmla="*/ 1502849 h 2301285"/>
                    <a:gd name="connsiteX25" fmla="*/ 1440180 w 5327679"/>
                    <a:gd name="connsiteY25" fmla="*/ 1362641 h 2301285"/>
                    <a:gd name="connsiteX26" fmla="*/ 1005840 w 5327679"/>
                    <a:gd name="connsiteY26" fmla="*/ 1144709 h 2301285"/>
                    <a:gd name="connsiteX27" fmla="*/ 609600 w 5327679"/>
                    <a:gd name="connsiteY27" fmla="*/ 717989 h 2301285"/>
                    <a:gd name="connsiteX28" fmla="*/ 556260 w 5327679"/>
                    <a:gd name="connsiteY28" fmla="*/ 618929 h 2301285"/>
                    <a:gd name="connsiteX29" fmla="*/ 525780 w 5327679"/>
                    <a:gd name="connsiteY29" fmla="*/ 626549 h 2301285"/>
                    <a:gd name="connsiteX30" fmla="*/ 0 w 5327679"/>
                    <a:gd name="connsiteY30" fmla="*/ 717989 h 2301285"/>
                    <a:gd name="connsiteX0" fmla="*/ 0 w 5327679"/>
                    <a:gd name="connsiteY0" fmla="*/ 717989 h 2301285"/>
                    <a:gd name="connsiteX1" fmla="*/ 22860 w 5327679"/>
                    <a:gd name="connsiteY1" fmla="*/ 954209 h 2301285"/>
                    <a:gd name="connsiteX2" fmla="*/ 106680 w 5327679"/>
                    <a:gd name="connsiteY2" fmla="*/ 1220909 h 2301285"/>
                    <a:gd name="connsiteX3" fmla="*/ 304800 w 5327679"/>
                    <a:gd name="connsiteY3" fmla="*/ 1609529 h 2301285"/>
                    <a:gd name="connsiteX4" fmla="*/ 678180 w 5327679"/>
                    <a:gd name="connsiteY4" fmla="*/ 1914329 h 2301285"/>
                    <a:gd name="connsiteX5" fmla="*/ 1074420 w 5327679"/>
                    <a:gd name="connsiteY5" fmla="*/ 2097209 h 2301285"/>
                    <a:gd name="connsiteX6" fmla="*/ 1752600 w 5327679"/>
                    <a:gd name="connsiteY6" fmla="*/ 2272469 h 2301285"/>
                    <a:gd name="connsiteX7" fmla="*/ 2499360 w 5327679"/>
                    <a:gd name="connsiteY7" fmla="*/ 2295329 h 2301285"/>
                    <a:gd name="connsiteX8" fmla="*/ 3223260 w 5327679"/>
                    <a:gd name="connsiteY8" fmla="*/ 2211509 h 2301285"/>
                    <a:gd name="connsiteX9" fmla="*/ 3710940 w 5327679"/>
                    <a:gd name="connsiteY9" fmla="*/ 2097209 h 2301285"/>
                    <a:gd name="connsiteX10" fmla="*/ 4312920 w 5327679"/>
                    <a:gd name="connsiteY10" fmla="*/ 1807649 h 2301285"/>
                    <a:gd name="connsiteX11" fmla="*/ 4876800 w 5327679"/>
                    <a:gd name="connsiteY11" fmla="*/ 1182809 h 2301285"/>
                    <a:gd name="connsiteX12" fmla="*/ 5250180 w 5327679"/>
                    <a:gd name="connsiteY12" fmla="*/ 573209 h 2301285"/>
                    <a:gd name="connsiteX13" fmla="*/ 5326380 w 5327679"/>
                    <a:gd name="connsiteY13" fmla="*/ 207449 h 2301285"/>
                    <a:gd name="connsiteX14" fmla="*/ 5295900 w 5327679"/>
                    <a:gd name="connsiteY14" fmla="*/ 16949 h 2301285"/>
                    <a:gd name="connsiteX15" fmla="*/ 5265420 w 5327679"/>
                    <a:gd name="connsiteY15" fmla="*/ 9329 h 2301285"/>
                    <a:gd name="connsiteX16" fmla="*/ 5143500 w 5327679"/>
                    <a:gd name="connsiteY16" fmla="*/ 16949 h 2301285"/>
                    <a:gd name="connsiteX17" fmla="*/ 5143500 w 5327679"/>
                    <a:gd name="connsiteY17" fmla="*/ 39809 h 2301285"/>
                    <a:gd name="connsiteX18" fmla="*/ 5143500 w 5327679"/>
                    <a:gd name="connsiteY18" fmla="*/ 237929 h 2301285"/>
                    <a:gd name="connsiteX19" fmla="*/ 5006340 w 5327679"/>
                    <a:gd name="connsiteY19" fmla="*/ 512249 h 2301285"/>
                    <a:gd name="connsiteX20" fmla="*/ 4594860 w 5327679"/>
                    <a:gd name="connsiteY20" fmla="*/ 855149 h 2301285"/>
                    <a:gd name="connsiteX21" fmla="*/ 4244340 w 5327679"/>
                    <a:gd name="connsiteY21" fmla="*/ 1114229 h 2301285"/>
                    <a:gd name="connsiteX22" fmla="*/ 3543300 w 5327679"/>
                    <a:gd name="connsiteY22" fmla="*/ 1411409 h 2301285"/>
                    <a:gd name="connsiteX23" fmla="*/ 2697480 w 5327679"/>
                    <a:gd name="connsiteY23" fmla="*/ 1548569 h 2301285"/>
                    <a:gd name="connsiteX24" fmla="*/ 2011680 w 5327679"/>
                    <a:gd name="connsiteY24" fmla="*/ 1502849 h 2301285"/>
                    <a:gd name="connsiteX25" fmla="*/ 1440180 w 5327679"/>
                    <a:gd name="connsiteY25" fmla="*/ 1362641 h 2301285"/>
                    <a:gd name="connsiteX26" fmla="*/ 1011936 w 5327679"/>
                    <a:gd name="connsiteY26" fmla="*/ 1120325 h 2301285"/>
                    <a:gd name="connsiteX27" fmla="*/ 609600 w 5327679"/>
                    <a:gd name="connsiteY27" fmla="*/ 717989 h 2301285"/>
                    <a:gd name="connsiteX28" fmla="*/ 556260 w 5327679"/>
                    <a:gd name="connsiteY28" fmla="*/ 618929 h 2301285"/>
                    <a:gd name="connsiteX29" fmla="*/ 525780 w 5327679"/>
                    <a:gd name="connsiteY29" fmla="*/ 626549 h 2301285"/>
                    <a:gd name="connsiteX30" fmla="*/ 0 w 5327679"/>
                    <a:gd name="connsiteY30" fmla="*/ 717989 h 2301285"/>
                    <a:gd name="connsiteX0" fmla="*/ 0 w 5327679"/>
                    <a:gd name="connsiteY0" fmla="*/ 751517 h 2301285"/>
                    <a:gd name="connsiteX1" fmla="*/ 22860 w 5327679"/>
                    <a:gd name="connsiteY1" fmla="*/ 954209 h 2301285"/>
                    <a:gd name="connsiteX2" fmla="*/ 106680 w 5327679"/>
                    <a:gd name="connsiteY2" fmla="*/ 1220909 h 2301285"/>
                    <a:gd name="connsiteX3" fmla="*/ 304800 w 5327679"/>
                    <a:gd name="connsiteY3" fmla="*/ 1609529 h 2301285"/>
                    <a:gd name="connsiteX4" fmla="*/ 678180 w 5327679"/>
                    <a:gd name="connsiteY4" fmla="*/ 1914329 h 2301285"/>
                    <a:gd name="connsiteX5" fmla="*/ 1074420 w 5327679"/>
                    <a:gd name="connsiteY5" fmla="*/ 2097209 h 2301285"/>
                    <a:gd name="connsiteX6" fmla="*/ 1752600 w 5327679"/>
                    <a:gd name="connsiteY6" fmla="*/ 2272469 h 2301285"/>
                    <a:gd name="connsiteX7" fmla="*/ 2499360 w 5327679"/>
                    <a:gd name="connsiteY7" fmla="*/ 2295329 h 2301285"/>
                    <a:gd name="connsiteX8" fmla="*/ 3223260 w 5327679"/>
                    <a:gd name="connsiteY8" fmla="*/ 2211509 h 2301285"/>
                    <a:gd name="connsiteX9" fmla="*/ 3710940 w 5327679"/>
                    <a:gd name="connsiteY9" fmla="*/ 2097209 h 2301285"/>
                    <a:gd name="connsiteX10" fmla="*/ 4312920 w 5327679"/>
                    <a:gd name="connsiteY10" fmla="*/ 1807649 h 2301285"/>
                    <a:gd name="connsiteX11" fmla="*/ 4876800 w 5327679"/>
                    <a:gd name="connsiteY11" fmla="*/ 1182809 h 2301285"/>
                    <a:gd name="connsiteX12" fmla="*/ 5250180 w 5327679"/>
                    <a:gd name="connsiteY12" fmla="*/ 573209 h 2301285"/>
                    <a:gd name="connsiteX13" fmla="*/ 5326380 w 5327679"/>
                    <a:gd name="connsiteY13" fmla="*/ 207449 h 2301285"/>
                    <a:gd name="connsiteX14" fmla="*/ 5295900 w 5327679"/>
                    <a:gd name="connsiteY14" fmla="*/ 16949 h 2301285"/>
                    <a:gd name="connsiteX15" fmla="*/ 5265420 w 5327679"/>
                    <a:gd name="connsiteY15" fmla="*/ 9329 h 2301285"/>
                    <a:gd name="connsiteX16" fmla="*/ 5143500 w 5327679"/>
                    <a:gd name="connsiteY16" fmla="*/ 16949 h 2301285"/>
                    <a:gd name="connsiteX17" fmla="*/ 5143500 w 5327679"/>
                    <a:gd name="connsiteY17" fmla="*/ 39809 h 2301285"/>
                    <a:gd name="connsiteX18" fmla="*/ 5143500 w 5327679"/>
                    <a:gd name="connsiteY18" fmla="*/ 237929 h 2301285"/>
                    <a:gd name="connsiteX19" fmla="*/ 5006340 w 5327679"/>
                    <a:gd name="connsiteY19" fmla="*/ 512249 h 2301285"/>
                    <a:gd name="connsiteX20" fmla="*/ 4594860 w 5327679"/>
                    <a:gd name="connsiteY20" fmla="*/ 855149 h 2301285"/>
                    <a:gd name="connsiteX21" fmla="*/ 4244340 w 5327679"/>
                    <a:gd name="connsiteY21" fmla="*/ 1114229 h 2301285"/>
                    <a:gd name="connsiteX22" fmla="*/ 3543300 w 5327679"/>
                    <a:gd name="connsiteY22" fmla="*/ 1411409 h 2301285"/>
                    <a:gd name="connsiteX23" fmla="*/ 2697480 w 5327679"/>
                    <a:gd name="connsiteY23" fmla="*/ 1548569 h 2301285"/>
                    <a:gd name="connsiteX24" fmla="*/ 2011680 w 5327679"/>
                    <a:gd name="connsiteY24" fmla="*/ 1502849 h 2301285"/>
                    <a:gd name="connsiteX25" fmla="*/ 1440180 w 5327679"/>
                    <a:gd name="connsiteY25" fmla="*/ 1362641 h 2301285"/>
                    <a:gd name="connsiteX26" fmla="*/ 1011936 w 5327679"/>
                    <a:gd name="connsiteY26" fmla="*/ 1120325 h 2301285"/>
                    <a:gd name="connsiteX27" fmla="*/ 609600 w 5327679"/>
                    <a:gd name="connsiteY27" fmla="*/ 717989 h 2301285"/>
                    <a:gd name="connsiteX28" fmla="*/ 556260 w 5327679"/>
                    <a:gd name="connsiteY28" fmla="*/ 618929 h 2301285"/>
                    <a:gd name="connsiteX29" fmla="*/ 525780 w 5327679"/>
                    <a:gd name="connsiteY29" fmla="*/ 626549 h 2301285"/>
                    <a:gd name="connsiteX30" fmla="*/ 0 w 5327679"/>
                    <a:gd name="connsiteY30" fmla="*/ 751517 h 2301285"/>
                    <a:gd name="connsiteX0" fmla="*/ 787 w 5328466"/>
                    <a:gd name="connsiteY0" fmla="*/ 751517 h 2301285"/>
                    <a:gd name="connsiteX1" fmla="*/ 23647 w 5328466"/>
                    <a:gd name="connsiteY1" fmla="*/ 954209 h 2301285"/>
                    <a:gd name="connsiteX2" fmla="*/ 107467 w 5328466"/>
                    <a:gd name="connsiteY2" fmla="*/ 1220909 h 2301285"/>
                    <a:gd name="connsiteX3" fmla="*/ 305587 w 5328466"/>
                    <a:gd name="connsiteY3" fmla="*/ 1609529 h 2301285"/>
                    <a:gd name="connsiteX4" fmla="*/ 678967 w 5328466"/>
                    <a:gd name="connsiteY4" fmla="*/ 1914329 h 2301285"/>
                    <a:gd name="connsiteX5" fmla="*/ 1075207 w 5328466"/>
                    <a:gd name="connsiteY5" fmla="*/ 2097209 h 2301285"/>
                    <a:gd name="connsiteX6" fmla="*/ 1753387 w 5328466"/>
                    <a:gd name="connsiteY6" fmla="*/ 2272469 h 2301285"/>
                    <a:gd name="connsiteX7" fmla="*/ 2500147 w 5328466"/>
                    <a:gd name="connsiteY7" fmla="*/ 2295329 h 2301285"/>
                    <a:gd name="connsiteX8" fmla="*/ 3224047 w 5328466"/>
                    <a:gd name="connsiteY8" fmla="*/ 2211509 h 2301285"/>
                    <a:gd name="connsiteX9" fmla="*/ 3711727 w 5328466"/>
                    <a:gd name="connsiteY9" fmla="*/ 2097209 h 2301285"/>
                    <a:gd name="connsiteX10" fmla="*/ 4313707 w 5328466"/>
                    <a:gd name="connsiteY10" fmla="*/ 1807649 h 2301285"/>
                    <a:gd name="connsiteX11" fmla="*/ 4877587 w 5328466"/>
                    <a:gd name="connsiteY11" fmla="*/ 1182809 h 2301285"/>
                    <a:gd name="connsiteX12" fmla="*/ 5250967 w 5328466"/>
                    <a:gd name="connsiteY12" fmla="*/ 573209 h 2301285"/>
                    <a:gd name="connsiteX13" fmla="*/ 5327167 w 5328466"/>
                    <a:gd name="connsiteY13" fmla="*/ 207449 h 2301285"/>
                    <a:gd name="connsiteX14" fmla="*/ 5296687 w 5328466"/>
                    <a:gd name="connsiteY14" fmla="*/ 16949 h 2301285"/>
                    <a:gd name="connsiteX15" fmla="*/ 5266207 w 5328466"/>
                    <a:gd name="connsiteY15" fmla="*/ 9329 h 2301285"/>
                    <a:gd name="connsiteX16" fmla="*/ 5144287 w 5328466"/>
                    <a:gd name="connsiteY16" fmla="*/ 16949 h 2301285"/>
                    <a:gd name="connsiteX17" fmla="*/ 5144287 w 5328466"/>
                    <a:gd name="connsiteY17" fmla="*/ 39809 h 2301285"/>
                    <a:gd name="connsiteX18" fmla="*/ 5144287 w 5328466"/>
                    <a:gd name="connsiteY18" fmla="*/ 237929 h 2301285"/>
                    <a:gd name="connsiteX19" fmla="*/ 5007127 w 5328466"/>
                    <a:gd name="connsiteY19" fmla="*/ 512249 h 2301285"/>
                    <a:gd name="connsiteX20" fmla="*/ 4595647 w 5328466"/>
                    <a:gd name="connsiteY20" fmla="*/ 855149 h 2301285"/>
                    <a:gd name="connsiteX21" fmla="*/ 4245127 w 5328466"/>
                    <a:gd name="connsiteY21" fmla="*/ 1114229 h 2301285"/>
                    <a:gd name="connsiteX22" fmla="*/ 3544087 w 5328466"/>
                    <a:gd name="connsiteY22" fmla="*/ 1411409 h 2301285"/>
                    <a:gd name="connsiteX23" fmla="*/ 2698267 w 5328466"/>
                    <a:gd name="connsiteY23" fmla="*/ 1548569 h 2301285"/>
                    <a:gd name="connsiteX24" fmla="*/ 2012467 w 5328466"/>
                    <a:gd name="connsiteY24" fmla="*/ 1502849 h 2301285"/>
                    <a:gd name="connsiteX25" fmla="*/ 1440967 w 5328466"/>
                    <a:gd name="connsiteY25" fmla="*/ 1362641 h 2301285"/>
                    <a:gd name="connsiteX26" fmla="*/ 1012723 w 5328466"/>
                    <a:gd name="connsiteY26" fmla="*/ 1120325 h 2301285"/>
                    <a:gd name="connsiteX27" fmla="*/ 610387 w 5328466"/>
                    <a:gd name="connsiteY27" fmla="*/ 717989 h 2301285"/>
                    <a:gd name="connsiteX28" fmla="*/ 557047 w 5328466"/>
                    <a:gd name="connsiteY28" fmla="*/ 618929 h 2301285"/>
                    <a:gd name="connsiteX29" fmla="*/ 526567 w 5328466"/>
                    <a:gd name="connsiteY29" fmla="*/ 626549 h 2301285"/>
                    <a:gd name="connsiteX30" fmla="*/ 787 w 5328466"/>
                    <a:gd name="connsiteY30" fmla="*/ 751517 h 2301285"/>
                    <a:gd name="connsiteX0" fmla="*/ 787 w 5322600"/>
                    <a:gd name="connsiteY0" fmla="*/ 751738 h 2301506"/>
                    <a:gd name="connsiteX1" fmla="*/ 23647 w 5322600"/>
                    <a:gd name="connsiteY1" fmla="*/ 954430 h 2301506"/>
                    <a:gd name="connsiteX2" fmla="*/ 107467 w 5322600"/>
                    <a:gd name="connsiteY2" fmla="*/ 1221130 h 2301506"/>
                    <a:gd name="connsiteX3" fmla="*/ 305587 w 5322600"/>
                    <a:gd name="connsiteY3" fmla="*/ 1609750 h 2301506"/>
                    <a:gd name="connsiteX4" fmla="*/ 678967 w 5322600"/>
                    <a:gd name="connsiteY4" fmla="*/ 1914550 h 2301506"/>
                    <a:gd name="connsiteX5" fmla="*/ 1075207 w 5322600"/>
                    <a:gd name="connsiteY5" fmla="*/ 2097430 h 2301506"/>
                    <a:gd name="connsiteX6" fmla="*/ 1753387 w 5322600"/>
                    <a:gd name="connsiteY6" fmla="*/ 2272690 h 2301506"/>
                    <a:gd name="connsiteX7" fmla="*/ 2500147 w 5322600"/>
                    <a:gd name="connsiteY7" fmla="*/ 2295550 h 2301506"/>
                    <a:gd name="connsiteX8" fmla="*/ 3224047 w 5322600"/>
                    <a:gd name="connsiteY8" fmla="*/ 2211730 h 2301506"/>
                    <a:gd name="connsiteX9" fmla="*/ 3711727 w 5322600"/>
                    <a:gd name="connsiteY9" fmla="*/ 2097430 h 2301506"/>
                    <a:gd name="connsiteX10" fmla="*/ 4313707 w 5322600"/>
                    <a:gd name="connsiteY10" fmla="*/ 1807870 h 2301506"/>
                    <a:gd name="connsiteX11" fmla="*/ 4877587 w 5322600"/>
                    <a:gd name="connsiteY11" fmla="*/ 1183030 h 2301506"/>
                    <a:gd name="connsiteX12" fmla="*/ 5250967 w 5322600"/>
                    <a:gd name="connsiteY12" fmla="*/ 573430 h 2301506"/>
                    <a:gd name="connsiteX13" fmla="*/ 5321071 w 5322600"/>
                    <a:gd name="connsiteY13" fmla="*/ 210718 h 2301506"/>
                    <a:gd name="connsiteX14" fmla="*/ 5296687 w 5322600"/>
                    <a:gd name="connsiteY14" fmla="*/ 17170 h 2301506"/>
                    <a:gd name="connsiteX15" fmla="*/ 5266207 w 5322600"/>
                    <a:gd name="connsiteY15" fmla="*/ 9550 h 2301506"/>
                    <a:gd name="connsiteX16" fmla="*/ 5144287 w 5322600"/>
                    <a:gd name="connsiteY16" fmla="*/ 17170 h 2301506"/>
                    <a:gd name="connsiteX17" fmla="*/ 5144287 w 5322600"/>
                    <a:gd name="connsiteY17" fmla="*/ 40030 h 2301506"/>
                    <a:gd name="connsiteX18" fmla="*/ 5144287 w 5322600"/>
                    <a:gd name="connsiteY18" fmla="*/ 238150 h 2301506"/>
                    <a:gd name="connsiteX19" fmla="*/ 5007127 w 5322600"/>
                    <a:gd name="connsiteY19" fmla="*/ 512470 h 2301506"/>
                    <a:gd name="connsiteX20" fmla="*/ 4595647 w 5322600"/>
                    <a:gd name="connsiteY20" fmla="*/ 855370 h 2301506"/>
                    <a:gd name="connsiteX21" fmla="*/ 4245127 w 5322600"/>
                    <a:gd name="connsiteY21" fmla="*/ 1114450 h 2301506"/>
                    <a:gd name="connsiteX22" fmla="*/ 3544087 w 5322600"/>
                    <a:gd name="connsiteY22" fmla="*/ 1411630 h 2301506"/>
                    <a:gd name="connsiteX23" fmla="*/ 2698267 w 5322600"/>
                    <a:gd name="connsiteY23" fmla="*/ 1548790 h 2301506"/>
                    <a:gd name="connsiteX24" fmla="*/ 2012467 w 5322600"/>
                    <a:gd name="connsiteY24" fmla="*/ 1503070 h 2301506"/>
                    <a:gd name="connsiteX25" fmla="*/ 1440967 w 5322600"/>
                    <a:gd name="connsiteY25" fmla="*/ 1362862 h 2301506"/>
                    <a:gd name="connsiteX26" fmla="*/ 1012723 w 5322600"/>
                    <a:gd name="connsiteY26" fmla="*/ 1120546 h 2301506"/>
                    <a:gd name="connsiteX27" fmla="*/ 610387 w 5322600"/>
                    <a:gd name="connsiteY27" fmla="*/ 718210 h 2301506"/>
                    <a:gd name="connsiteX28" fmla="*/ 557047 w 5322600"/>
                    <a:gd name="connsiteY28" fmla="*/ 619150 h 2301506"/>
                    <a:gd name="connsiteX29" fmla="*/ 526567 w 5322600"/>
                    <a:gd name="connsiteY29" fmla="*/ 626770 h 2301506"/>
                    <a:gd name="connsiteX30" fmla="*/ 787 w 5322600"/>
                    <a:gd name="connsiteY30" fmla="*/ 751738 h 2301506"/>
                    <a:gd name="connsiteX0" fmla="*/ 787 w 5326047"/>
                    <a:gd name="connsiteY0" fmla="*/ 751738 h 2301506"/>
                    <a:gd name="connsiteX1" fmla="*/ 23647 w 5326047"/>
                    <a:gd name="connsiteY1" fmla="*/ 954430 h 2301506"/>
                    <a:gd name="connsiteX2" fmla="*/ 107467 w 5326047"/>
                    <a:gd name="connsiteY2" fmla="*/ 1221130 h 2301506"/>
                    <a:gd name="connsiteX3" fmla="*/ 305587 w 5326047"/>
                    <a:gd name="connsiteY3" fmla="*/ 1609750 h 2301506"/>
                    <a:gd name="connsiteX4" fmla="*/ 678967 w 5326047"/>
                    <a:gd name="connsiteY4" fmla="*/ 1914550 h 2301506"/>
                    <a:gd name="connsiteX5" fmla="*/ 1075207 w 5326047"/>
                    <a:gd name="connsiteY5" fmla="*/ 2097430 h 2301506"/>
                    <a:gd name="connsiteX6" fmla="*/ 1753387 w 5326047"/>
                    <a:gd name="connsiteY6" fmla="*/ 2272690 h 2301506"/>
                    <a:gd name="connsiteX7" fmla="*/ 2500147 w 5326047"/>
                    <a:gd name="connsiteY7" fmla="*/ 2295550 h 2301506"/>
                    <a:gd name="connsiteX8" fmla="*/ 3224047 w 5326047"/>
                    <a:gd name="connsiteY8" fmla="*/ 2211730 h 2301506"/>
                    <a:gd name="connsiteX9" fmla="*/ 3711727 w 5326047"/>
                    <a:gd name="connsiteY9" fmla="*/ 2097430 h 2301506"/>
                    <a:gd name="connsiteX10" fmla="*/ 4313707 w 5326047"/>
                    <a:gd name="connsiteY10" fmla="*/ 1807870 h 2301506"/>
                    <a:gd name="connsiteX11" fmla="*/ 4877587 w 5326047"/>
                    <a:gd name="connsiteY11" fmla="*/ 1183030 h 2301506"/>
                    <a:gd name="connsiteX12" fmla="*/ 5193055 w 5326047"/>
                    <a:gd name="connsiteY12" fmla="*/ 680110 h 2301506"/>
                    <a:gd name="connsiteX13" fmla="*/ 5321071 w 5326047"/>
                    <a:gd name="connsiteY13" fmla="*/ 210718 h 2301506"/>
                    <a:gd name="connsiteX14" fmla="*/ 5296687 w 5326047"/>
                    <a:gd name="connsiteY14" fmla="*/ 17170 h 2301506"/>
                    <a:gd name="connsiteX15" fmla="*/ 5266207 w 5326047"/>
                    <a:gd name="connsiteY15" fmla="*/ 9550 h 2301506"/>
                    <a:gd name="connsiteX16" fmla="*/ 5144287 w 5326047"/>
                    <a:gd name="connsiteY16" fmla="*/ 17170 h 2301506"/>
                    <a:gd name="connsiteX17" fmla="*/ 5144287 w 5326047"/>
                    <a:gd name="connsiteY17" fmla="*/ 40030 h 2301506"/>
                    <a:gd name="connsiteX18" fmla="*/ 5144287 w 5326047"/>
                    <a:gd name="connsiteY18" fmla="*/ 238150 h 2301506"/>
                    <a:gd name="connsiteX19" fmla="*/ 5007127 w 5326047"/>
                    <a:gd name="connsiteY19" fmla="*/ 512470 h 2301506"/>
                    <a:gd name="connsiteX20" fmla="*/ 4595647 w 5326047"/>
                    <a:gd name="connsiteY20" fmla="*/ 855370 h 2301506"/>
                    <a:gd name="connsiteX21" fmla="*/ 4245127 w 5326047"/>
                    <a:gd name="connsiteY21" fmla="*/ 1114450 h 2301506"/>
                    <a:gd name="connsiteX22" fmla="*/ 3544087 w 5326047"/>
                    <a:gd name="connsiteY22" fmla="*/ 1411630 h 2301506"/>
                    <a:gd name="connsiteX23" fmla="*/ 2698267 w 5326047"/>
                    <a:gd name="connsiteY23" fmla="*/ 1548790 h 2301506"/>
                    <a:gd name="connsiteX24" fmla="*/ 2012467 w 5326047"/>
                    <a:gd name="connsiteY24" fmla="*/ 1503070 h 2301506"/>
                    <a:gd name="connsiteX25" fmla="*/ 1440967 w 5326047"/>
                    <a:gd name="connsiteY25" fmla="*/ 1362862 h 2301506"/>
                    <a:gd name="connsiteX26" fmla="*/ 1012723 w 5326047"/>
                    <a:gd name="connsiteY26" fmla="*/ 1120546 h 2301506"/>
                    <a:gd name="connsiteX27" fmla="*/ 610387 w 5326047"/>
                    <a:gd name="connsiteY27" fmla="*/ 718210 h 2301506"/>
                    <a:gd name="connsiteX28" fmla="*/ 557047 w 5326047"/>
                    <a:gd name="connsiteY28" fmla="*/ 619150 h 2301506"/>
                    <a:gd name="connsiteX29" fmla="*/ 526567 w 5326047"/>
                    <a:gd name="connsiteY29" fmla="*/ 626770 h 2301506"/>
                    <a:gd name="connsiteX30" fmla="*/ 787 w 5326047"/>
                    <a:gd name="connsiteY30" fmla="*/ 751738 h 2301506"/>
                    <a:gd name="connsiteX0" fmla="*/ 787 w 5325461"/>
                    <a:gd name="connsiteY0" fmla="*/ 751738 h 2301506"/>
                    <a:gd name="connsiteX1" fmla="*/ 23647 w 5325461"/>
                    <a:gd name="connsiteY1" fmla="*/ 954430 h 2301506"/>
                    <a:gd name="connsiteX2" fmla="*/ 107467 w 5325461"/>
                    <a:gd name="connsiteY2" fmla="*/ 1221130 h 2301506"/>
                    <a:gd name="connsiteX3" fmla="*/ 305587 w 5325461"/>
                    <a:gd name="connsiteY3" fmla="*/ 1609750 h 2301506"/>
                    <a:gd name="connsiteX4" fmla="*/ 678967 w 5325461"/>
                    <a:gd name="connsiteY4" fmla="*/ 1914550 h 2301506"/>
                    <a:gd name="connsiteX5" fmla="*/ 1075207 w 5325461"/>
                    <a:gd name="connsiteY5" fmla="*/ 2097430 h 2301506"/>
                    <a:gd name="connsiteX6" fmla="*/ 1753387 w 5325461"/>
                    <a:gd name="connsiteY6" fmla="*/ 2272690 h 2301506"/>
                    <a:gd name="connsiteX7" fmla="*/ 2500147 w 5325461"/>
                    <a:gd name="connsiteY7" fmla="*/ 2295550 h 2301506"/>
                    <a:gd name="connsiteX8" fmla="*/ 3224047 w 5325461"/>
                    <a:gd name="connsiteY8" fmla="*/ 2211730 h 2301506"/>
                    <a:gd name="connsiteX9" fmla="*/ 3711727 w 5325461"/>
                    <a:gd name="connsiteY9" fmla="*/ 2097430 h 2301506"/>
                    <a:gd name="connsiteX10" fmla="*/ 4313707 w 5325461"/>
                    <a:gd name="connsiteY10" fmla="*/ 1807870 h 2301506"/>
                    <a:gd name="connsiteX11" fmla="*/ 4877587 w 5325461"/>
                    <a:gd name="connsiteY11" fmla="*/ 1183030 h 2301506"/>
                    <a:gd name="connsiteX12" fmla="*/ 5202199 w 5325461"/>
                    <a:gd name="connsiteY12" fmla="*/ 692302 h 2301506"/>
                    <a:gd name="connsiteX13" fmla="*/ 5321071 w 5325461"/>
                    <a:gd name="connsiteY13" fmla="*/ 210718 h 2301506"/>
                    <a:gd name="connsiteX14" fmla="*/ 5296687 w 5325461"/>
                    <a:gd name="connsiteY14" fmla="*/ 17170 h 2301506"/>
                    <a:gd name="connsiteX15" fmla="*/ 5266207 w 5325461"/>
                    <a:gd name="connsiteY15" fmla="*/ 9550 h 2301506"/>
                    <a:gd name="connsiteX16" fmla="*/ 5144287 w 5325461"/>
                    <a:gd name="connsiteY16" fmla="*/ 17170 h 2301506"/>
                    <a:gd name="connsiteX17" fmla="*/ 5144287 w 5325461"/>
                    <a:gd name="connsiteY17" fmla="*/ 40030 h 2301506"/>
                    <a:gd name="connsiteX18" fmla="*/ 5144287 w 5325461"/>
                    <a:gd name="connsiteY18" fmla="*/ 238150 h 2301506"/>
                    <a:gd name="connsiteX19" fmla="*/ 5007127 w 5325461"/>
                    <a:gd name="connsiteY19" fmla="*/ 512470 h 2301506"/>
                    <a:gd name="connsiteX20" fmla="*/ 4595647 w 5325461"/>
                    <a:gd name="connsiteY20" fmla="*/ 855370 h 2301506"/>
                    <a:gd name="connsiteX21" fmla="*/ 4245127 w 5325461"/>
                    <a:gd name="connsiteY21" fmla="*/ 1114450 h 2301506"/>
                    <a:gd name="connsiteX22" fmla="*/ 3544087 w 5325461"/>
                    <a:gd name="connsiteY22" fmla="*/ 1411630 h 2301506"/>
                    <a:gd name="connsiteX23" fmla="*/ 2698267 w 5325461"/>
                    <a:gd name="connsiteY23" fmla="*/ 1548790 h 2301506"/>
                    <a:gd name="connsiteX24" fmla="*/ 2012467 w 5325461"/>
                    <a:gd name="connsiteY24" fmla="*/ 1503070 h 2301506"/>
                    <a:gd name="connsiteX25" fmla="*/ 1440967 w 5325461"/>
                    <a:gd name="connsiteY25" fmla="*/ 1362862 h 2301506"/>
                    <a:gd name="connsiteX26" fmla="*/ 1012723 w 5325461"/>
                    <a:gd name="connsiteY26" fmla="*/ 1120546 h 2301506"/>
                    <a:gd name="connsiteX27" fmla="*/ 610387 w 5325461"/>
                    <a:gd name="connsiteY27" fmla="*/ 718210 h 2301506"/>
                    <a:gd name="connsiteX28" fmla="*/ 557047 w 5325461"/>
                    <a:gd name="connsiteY28" fmla="*/ 619150 h 2301506"/>
                    <a:gd name="connsiteX29" fmla="*/ 526567 w 5325461"/>
                    <a:gd name="connsiteY29" fmla="*/ 626770 h 2301506"/>
                    <a:gd name="connsiteX30" fmla="*/ 787 w 5325461"/>
                    <a:gd name="connsiteY30" fmla="*/ 751738 h 2301506"/>
                    <a:gd name="connsiteX0" fmla="*/ 787 w 5326591"/>
                    <a:gd name="connsiteY0" fmla="*/ 742701 h 2292469"/>
                    <a:gd name="connsiteX1" fmla="*/ 23647 w 5326591"/>
                    <a:gd name="connsiteY1" fmla="*/ 945393 h 2292469"/>
                    <a:gd name="connsiteX2" fmla="*/ 107467 w 5326591"/>
                    <a:gd name="connsiteY2" fmla="*/ 1212093 h 2292469"/>
                    <a:gd name="connsiteX3" fmla="*/ 305587 w 5326591"/>
                    <a:gd name="connsiteY3" fmla="*/ 1600713 h 2292469"/>
                    <a:gd name="connsiteX4" fmla="*/ 678967 w 5326591"/>
                    <a:gd name="connsiteY4" fmla="*/ 1905513 h 2292469"/>
                    <a:gd name="connsiteX5" fmla="*/ 1075207 w 5326591"/>
                    <a:gd name="connsiteY5" fmla="*/ 2088393 h 2292469"/>
                    <a:gd name="connsiteX6" fmla="*/ 1753387 w 5326591"/>
                    <a:gd name="connsiteY6" fmla="*/ 2263653 h 2292469"/>
                    <a:gd name="connsiteX7" fmla="*/ 2500147 w 5326591"/>
                    <a:gd name="connsiteY7" fmla="*/ 2286513 h 2292469"/>
                    <a:gd name="connsiteX8" fmla="*/ 3224047 w 5326591"/>
                    <a:gd name="connsiteY8" fmla="*/ 2202693 h 2292469"/>
                    <a:gd name="connsiteX9" fmla="*/ 3711727 w 5326591"/>
                    <a:gd name="connsiteY9" fmla="*/ 2088393 h 2292469"/>
                    <a:gd name="connsiteX10" fmla="*/ 4313707 w 5326591"/>
                    <a:gd name="connsiteY10" fmla="*/ 1798833 h 2292469"/>
                    <a:gd name="connsiteX11" fmla="*/ 4877587 w 5326591"/>
                    <a:gd name="connsiteY11" fmla="*/ 1173993 h 2292469"/>
                    <a:gd name="connsiteX12" fmla="*/ 5202199 w 5326591"/>
                    <a:gd name="connsiteY12" fmla="*/ 683265 h 2292469"/>
                    <a:gd name="connsiteX13" fmla="*/ 5321071 w 5326591"/>
                    <a:gd name="connsiteY13" fmla="*/ 201681 h 2292469"/>
                    <a:gd name="connsiteX14" fmla="*/ 5302783 w 5326591"/>
                    <a:gd name="connsiteY14" fmla="*/ 23373 h 2292469"/>
                    <a:gd name="connsiteX15" fmla="*/ 5266207 w 5326591"/>
                    <a:gd name="connsiteY15" fmla="*/ 513 h 2292469"/>
                    <a:gd name="connsiteX16" fmla="*/ 5144287 w 5326591"/>
                    <a:gd name="connsiteY16" fmla="*/ 8133 h 2292469"/>
                    <a:gd name="connsiteX17" fmla="*/ 5144287 w 5326591"/>
                    <a:gd name="connsiteY17" fmla="*/ 30993 h 2292469"/>
                    <a:gd name="connsiteX18" fmla="*/ 5144287 w 5326591"/>
                    <a:gd name="connsiteY18" fmla="*/ 229113 h 2292469"/>
                    <a:gd name="connsiteX19" fmla="*/ 5007127 w 5326591"/>
                    <a:gd name="connsiteY19" fmla="*/ 503433 h 2292469"/>
                    <a:gd name="connsiteX20" fmla="*/ 4595647 w 5326591"/>
                    <a:gd name="connsiteY20" fmla="*/ 846333 h 2292469"/>
                    <a:gd name="connsiteX21" fmla="*/ 4245127 w 5326591"/>
                    <a:gd name="connsiteY21" fmla="*/ 1105413 h 2292469"/>
                    <a:gd name="connsiteX22" fmla="*/ 3544087 w 5326591"/>
                    <a:gd name="connsiteY22" fmla="*/ 1402593 h 2292469"/>
                    <a:gd name="connsiteX23" fmla="*/ 2698267 w 5326591"/>
                    <a:gd name="connsiteY23" fmla="*/ 1539753 h 2292469"/>
                    <a:gd name="connsiteX24" fmla="*/ 2012467 w 5326591"/>
                    <a:gd name="connsiteY24" fmla="*/ 1494033 h 2292469"/>
                    <a:gd name="connsiteX25" fmla="*/ 1440967 w 5326591"/>
                    <a:gd name="connsiteY25" fmla="*/ 1353825 h 2292469"/>
                    <a:gd name="connsiteX26" fmla="*/ 1012723 w 5326591"/>
                    <a:gd name="connsiteY26" fmla="*/ 1111509 h 2292469"/>
                    <a:gd name="connsiteX27" fmla="*/ 610387 w 5326591"/>
                    <a:gd name="connsiteY27" fmla="*/ 709173 h 2292469"/>
                    <a:gd name="connsiteX28" fmla="*/ 557047 w 5326591"/>
                    <a:gd name="connsiteY28" fmla="*/ 610113 h 2292469"/>
                    <a:gd name="connsiteX29" fmla="*/ 526567 w 5326591"/>
                    <a:gd name="connsiteY29" fmla="*/ 617733 h 2292469"/>
                    <a:gd name="connsiteX30" fmla="*/ 787 w 5326591"/>
                    <a:gd name="connsiteY30" fmla="*/ 742701 h 2292469"/>
                    <a:gd name="connsiteX0" fmla="*/ 787 w 5325611"/>
                    <a:gd name="connsiteY0" fmla="*/ 745808 h 2295576"/>
                    <a:gd name="connsiteX1" fmla="*/ 23647 w 5325611"/>
                    <a:gd name="connsiteY1" fmla="*/ 948500 h 2295576"/>
                    <a:gd name="connsiteX2" fmla="*/ 107467 w 5325611"/>
                    <a:gd name="connsiteY2" fmla="*/ 1215200 h 2295576"/>
                    <a:gd name="connsiteX3" fmla="*/ 305587 w 5325611"/>
                    <a:gd name="connsiteY3" fmla="*/ 1603820 h 2295576"/>
                    <a:gd name="connsiteX4" fmla="*/ 678967 w 5325611"/>
                    <a:gd name="connsiteY4" fmla="*/ 1908620 h 2295576"/>
                    <a:gd name="connsiteX5" fmla="*/ 1075207 w 5325611"/>
                    <a:gd name="connsiteY5" fmla="*/ 2091500 h 2295576"/>
                    <a:gd name="connsiteX6" fmla="*/ 1753387 w 5325611"/>
                    <a:gd name="connsiteY6" fmla="*/ 2266760 h 2295576"/>
                    <a:gd name="connsiteX7" fmla="*/ 2500147 w 5325611"/>
                    <a:gd name="connsiteY7" fmla="*/ 2289620 h 2295576"/>
                    <a:gd name="connsiteX8" fmla="*/ 3224047 w 5325611"/>
                    <a:gd name="connsiteY8" fmla="*/ 2205800 h 2295576"/>
                    <a:gd name="connsiteX9" fmla="*/ 3711727 w 5325611"/>
                    <a:gd name="connsiteY9" fmla="*/ 2091500 h 2295576"/>
                    <a:gd name="connsiteX10" fmla="*/ 4313707 w 5325611"/>
                    <a:gd name="connsiteY10" fmla="*/ 1801940 h 2295576"/>
                    <a:gd name="connsiteX11" fmla="*/ 4877587 w 5325611"/>
                    <a:gd name="connsiteY11" fmla="*/ 1177100 h 2295576"/>
                    <a:gd name="connsiteX12" fmla="*/ 5202199 w 5325611"/>
                    <a:gd name="connsiteY12" fmla="*/ 686372 h 2295576"/>
                    <a:gd name="connsiteX13" fmla="*/ 5321071 w 5325611"/>
                    <a:gd name="connsiteY13" fmla="*/ 204788 h 2295576"/>
                    <a:gd name="connsiteX14" fmla="*/ 5302783 w 5325611"/>
                    <a:gd name="connsiteY14" fmla="*/ 26480 h 2295576"/>
                    <a:gd name="connsiteX15" fmla="*/ 5266207 w 5325611"/>
                    <a:gd name="connsiteY15" fmla="*/ 3620 h 2295576"/>
                    <a:gd name="connsiteX16" fmla="*/ 5144287 w 5325611"/>
                    <a:gd name="connsiteY16" fmla="*/ 11240 h 2295576"/>
                    <a:gd name="connsiteX17" fmla="*/ 5144287 w 5325611"/>
                    <a:gd name="connsiteY17" fmla="*/ 34100 h 2295576"/>
                    <a:gd name="connsiteX18" fmla="*/ 5144287 w 5325611"/>
                    <a:gd name="connsiteY18" fmla="*/ 232220 h 2295576"/>
                    <a:gd name="connsiteX19" fmla="*/ 5007127 w 5325611"/>
                    <a:gd name="connsiteY19" fmla="*/ 506540 h 2295576"/>
                    <a:gd name="connsiteX20" fmla="*/ 4595647 w 5325611"/>
                    <a:gd name="connsiteY20" fmla="*/ 849440 h 2295576"/>
                    <a:gd name="connsiteX21" fmla="*/ 4245127 w 5325611"/>
                    <a:gd name="connsiteY21" fmla="*/ 1108520 h 2295576"/>
                    <a:gd name="connsiteX22" fmla="*/ 3544087 w 5325611"/>
                    <a:gd name="connsiteY22" fmla="*/ 1405700 h 2295576"/>
                    <a:gd name="connsiteX23" fmla="*/ 2698267 w 5325611"/>
                    <a:gd name="connsiteY23" fmla="*/ 1542860 h 2295576"/>
                    <a:gd name="connsiteX24" fmla="*/ 2012467 w 5325611"/>
                    <a:gd name="connsiteY24" fmla="*/ 1497140 h 2295576"/>
                    <a:gd name="connsiteX25" fmla="*/ 1440967 w 5325611"/>
                    <a:gd name="connsiteY25" fmla="*/ 1356932 h 2295576"/>
                    <a:gd name="connsiteX26" fmla="*/ 1012723 w 5325611"/>
                    <a:gd name="connsiteY26" fmla="*/ 1114616 h 2295576"/>
                    <a:gd name="connsiteX27" fmla="*/ 610387 w 5325611"/>
                    <a:gd name="connsiteY27" fmla="*/ 712280 h 2295576"/>
                    <a:gd name="connsiteX28" fmla="*/ 557047 w 5325611"/>
                    <a:gd name="connsiteY28" fmla="*/ 613220 h 2295576"/>
                    <a:gd name="connsiteX29" fmla="*/ 526567 w 5325611"/>
                    <a:gd name="connsiteY29" fmla="*/ 620840 h 2295576"/>
                    <a:gd name="connsiteX30" fmla="*/ 787 w 5325611"/>
                    <a:gd name="connsiteY30" fmla="*/ 745808 h 2295576"/>
                    <a:gd name="connsiteX0" fmla="*/ 787 w 5325611"/>
                    <a:gd name="connsiteY0" fmla="*/ 745808 h 2295576"/>
                    <a:gd name="connsiteX1" fmla="*/ 23647 w 5325611"/>
                    <a:gd name="connsiteY1" fmla="*/ 948500 h 2295576"/>
                    <a:gd name="connsiteX2" fmla="*/ 107467 w 5325611"/>
                    <a:gd name="connsiteY2" fmla="*/ 1215200 h 2295576"/>
                    <a:gd name="connsiteX3" fmla="*/ 305587 w 5325611"/>
                    <a:gd name="connsiteY3" fmla="*/ 1603820 h 2295576"/>
                    <a:gd name="connsiteX4" fmla="*/ 678967 w 5325611"/>
                    <a:gd name="connsiteY4" fmla="*/ 1908620 h 2295576"/>
                    <a:gd name="connsiteX5" fmla="*/ 1075207 w 5325611"/>
                    <a:gd name="connsiteY5" fmla="*/ 2091500 h 2295576"/>
                    <a:gd name="connsiteX6" fmla="*/ 1753387 w 5325611"/>
                    <a:gd name="connsiteY6" fmla="*/ 2266760 h 2295576"/>
                    <a:gd name="connsiteX7" fmla="*/ 2500147 w 5325611"/>
                    <a:gd name="connsiteY7" fmla="*/ 2289620 h 2295576"/>
                    <a:gd name="connsiteX8" fmla="*/ 3224047 w 5325611"/>
                    <a:gd name="connsiteY8" fmla="*/ 2205800 h 2295576"/>
                    <a:gd name="connsiteX9" fmla="*/ 3711727 w 5325611"/>
                    <a:gd name="connsiteY9" fmla="*/ 2091500 h 2295576"/>
                    <a:gd name="connsiteX10" fmla="*/ 4313707 w 5325611"/>
                    <a:gd name="connsiteY10" fmla="*/ 1801940 h 2295576"/>
                    <a:gd name="connsiteX11" fmla="*/ 4877587 w 5325611"/>
                    <a:gd name="connsiteY11" fmla="*/ 1177100 h 2295576"/>
                    <a:gd name="connsiteX12" fmla="*/ 5202199 w 5325611"/>
                    <a:gd name="connsiteY12" fmla="*/ 686372 h 2295576"/>
                    <a:gd name="connsiteX13" fmla="*/ 5321071 w 5325611"/>
                    <a:gd name="connsiteY13" fmla="*/ 204788 h 2295576"/>
                    <a:gd name="connsiteX14" fmla="*/ 5302783 w 5325611"/>
                    <a:gd name="connsiteY14" fmla="*/ 26480 h 2295576"/>
                    <a:gd name="connsiteX15" fmla="*/ 5266207 w 5325611"/>
                    <a:gd name="connsiteY15" fmla="*/ 3620 h 2295576"/>
                    <a:gd name="connsiteX16" fmla="*/ 5144287 w 5325611"/>
                    <a:gd name="connsiteY16" fmla="*/ 11240 h 2295576"/>
                    <a:gd name="connsiteX17" fmla="*/ 5144287 w 5325611"/>
                    <a:gd name="connsiteY17" fmla="*/ 34100 h 2295576"/>
                    <a:gd name="connsiteX18" fmla="*/ 5144287 w 5325611"/>
                    <a:gd name="connsiteY18" fmla="*/ 232220 h 2295576"/>
                    <a:gd name="connsiteX19" fmla="*/ 5007127 w 5325611"/>
                    <a:gd name="connsiteY19" fmla="*/ 506540 h 2295576"/>
                    <a:gd name="connsiteX20" fmla="*/ 4616983 w 5325611"/>
                    <a:gd name="connsiteY20" fmla="*/ 886016 h 2295576"/>
                    <a:gd name="connsiteX21" fmla="*/ 4245127 w 5325611"/>
                    <a:gd name="connsiteY21" fmla="*/ 1108520 h 2295576"/>
                    <a:gd name="connsiteX22" fmla="*/ 3544087 w 5325611"/>
                    <a:gd name="connsiteY22" fmla="*/ 1405700 h 2295576"/>
                    <a:gd name="connsiteX23" fmla="*/ 2698267 w 5325611"/>
                    <a:gd name="connsiteY23" fmla="*/ 1542860 h 2295576"/>
                    <a:gd name="connsiteX24" fmla="*/ 2012467 w 5325611"/>
                    <a:gd name="connsiteY24" fmla="*/ 1497140 h 2295576"/>
                    <a:gd name="connsiteX25" fmla="*/ 1440967 w 5325611"/>
                    <a:gd name="connsiteY25" fmla="*/ 1356932 h 2295576"/>
                    <a:gd name="connsiteX26" fmla="*/ 1012723 w 5325611"/>
                    <a:gd name="connsiteY26" fmla="*/ 1114616 h 2295576"/>
                    <a:gd name="connsiteX27" fmla="*/ 610387 w 5325611"/>
                    <a:gd name="connsiteY27" fmla="*/ 712280 h 2295576"/>
                    <a:gd name="connsiteX28" fmla="*/ 557047 w 5325611"/>
                    <a:gd name="connsiteY28" fmla="*/ 613220 h 2295576"/>
                    <a:gd name="connsiteX29" fmla="*/ 526567 w 5325611"/>
                    <a:gd name="connsiteY29" fmla="*/ 620840 h 2295576"/>
                    <a:gd name="connsiteX30" fmla="*/ 787 w 5325611"/>
                    <a:gd name="connsiteY30" fmla="*/ 745808 h 2295576"/>
                    <a:gd name="connsiteX0" fmla="*/ 787 w 5325611"/>
                    <a:gd name="connsiteY0" fmla="*/ 745808 h 2295576"/>
                    <a:gd name="connsiteX1" fmla="*/ 23647 w 5325611"/>
                    <a:gd name="connsiteY1" fmla="*/ 948500 h 2295576"/>
                    <a:gd name="connsiteX2" fmla="*/ 107467 w 5325611"/>
                    <a:gd name="connsiteY2" fmla="*/ 1215200 h 2295576"/>
                    <a:gd name="connsiteX3" fmla="*/ 305587 w 5325611"/>
                    <a:gd name="connsiteY3" fmla="*/ 1603820 h 2295576"/>
                    <a:gd name="connsiteX4" fmla="*/ 678967 w 5325611"/>
                    <a:gd name="connsiteY4" fmla="*/ 1908620 h 2295576"/>
                    <a:gd name="connsiteX5" fmla="*/ 1075207 w 5325611"/>
                    <a:gd name="connsiteY5" fmla="*/ 2091500 h 2295576"/>
                    <a:gd name="connsiteX6" fmla="*/ 1753387 w 5325611"/>
                    <a:gd name="connsiteY6" fmla="*/ 2266760 h 2295576"/>
                    <a:gd name="connsiteX7" fmla="*/ 2500147 w 5325611"/>
                    <a:gd name="connsiteY7" fmla="*/ 2289620 h 2295576"/>
                    <a:gd name="connsiteX8" fmla="*/ 3224047 w 5325611"/>
                    <a:gd name="connsiteY8" fmla="*/ 2205800 h 2295576"/>
                    <a:gd name="connsiteX9" fmla="*/ 3711727 w 5325611"/>
                    <a:gd name="connsiteY9" fmla="*/ 2091500 h 2295576"/>
                    <a:gd name="connsiteX10" fmla="*/ 4313707 w 5325611"/>
                    <a:gd name="connsiteY10" fmla="*/ 1801940 h 2295576"/>
                    <a:gd name="connsiteX11" fmla="*/ 4877587 w 5325611"/>
                    <a:gd name="connsiteY11" fmla="*/ 1177100 h 2295576"/>
                    <a:gd name="connsiteX12" fmla="*/ 5202199 w 5325611"/>
                    <a:gd name="connsiteY12" fmla="*/ 686372 h 2295576"/>
                    <a:gd name="connsiteX13" fmla="*/ 5321071 w 5325611"/>
                    <a:gd name="connsiteY13" fmla="*/ 204788 h 2295576"/>
                    <a:gd name="connsiteX14" fmla="*/ 5302783 w 5325611"/>
                    <a:gd name="connsiteY14" fmla="*/ 26480 h 2295576"/>
                    <a:gd name="connsiteX15" fmla="*/ 5266207 w 5325611"/>
                    <a:gd name="connsiteY15" fmla="*/ 3620 h 2295576"/>
                    <a:gd name="connsiteX16" fmla="*/ 5144287 w 5325611"/>
                    <a:gd name="connsiteY16" fmla="*/ 11240 h 2295576"/>
                    <a:gd name="connsiteX17" fmla="*/ 5144287 w 5325611"/>
                    <a:gd name="connsiteY17" fmla="*/ 34100 h 2295576"/>
                    <a:gd name="connsiteX18" fmla="*/ 5144287 w 5325611"/>
                    <a:gd name="connsiteY18" fmla="*/ 232220 h 2295576"/>
                    <a:gd name="connsiteX19" fmla="*/ 5007127 w 5325611"/>
                    <a:gd name="connsiteY19" fmla="*/ 506540 h 2295576"/>
                    <a:gd name="connsiteX20" fmla="*/ 4662703 w 5325611"/>
                    <a:gd name="connsiteY20" fmla="*/ 910400 h 2295576"/>
                    <a:gd name="connsiteX21" fmla="*/ 4245127 w 5325611"/>
                    <a:gd name="connsiteY21" fmla="*/ 1108520 h 2295576"/>
                    <a:gd name="connsiteX22" fmla="*/ 3544087 w 5325611"/>
                    <a:gd name="connsiteY22" fmla="*/ 1405700 h 2295576"/>
                    <a:gd name="connsiteX23" fmla="*/ 2698267 w 5325611"/>
                    <a:gd name="connsiteY23" fmla="*/ 1542860 h 2295576"/>
                    <a:gd name="connsiteX24" fmla="*/ 2012467 w 5325611"/>
                    <a:gd name="connsiteY24" fmla="*/ 1497140 h 2295576"/>
                    <a:gd name="connsiteX25" fmla="*/ 1440967 w 5325611"/>
                    <a:gd name="connsiteY25" fmla="*/ 1356932 h 2295576"/>
                    <a:gd name="connsiteX26" fmla="*/ 1012723 w 5325611"/>
                    <a:gd name="connsiteY26" fmla="*/ 1114616 h 2295576"/>
                    <a:gd name="connsiteX27" fmla="*/ 610387 w 5325611"/>
                    <a:gd name="connsiteY27" fmla="*/ 712280 h 2295576"/>
                    <a:gd name="connsiteX28" fmla="*/ 557047 w 5325611"/>
                    <a:gd name="connsiteY28" fmla="*/ 613220 h 2295576"/>
                    <a:gd name="connsiteX29" fmla="*/ 526567 w 5325611"/>
                    <a:gd name="connsiteY29" fmla="*/ 620840 h 2295576"/>
                    <a:gd name="connsiteX30" fmla="*/ 787 w 5325611"/>
                    <a:gd name="connsiteY30" fmla="*/ 745808 h 2295576"/>
                    <a:gd name="connsiteX0" fmla="*/ 787 w 5325611"/>
                    <a:gd name="connsiteY0" fmla="*/ 745808 h 2295576"/>
                    <a:gd name="connsiteX1" fmla="*/ 23647 w 5325611"/>
                    <a:gd name="connsiteY1" fmla="*/ 948500 h 2295576"/>
                    <a:gd name="connsiteX2" fmla="*/ 107467 w 5325611"/>
                    <a:gd name="connsiteY2" fmla="*/ 1215200 h 2295576"/>
                    <a:gd name="connsiteX3" fmla="*/ 305587 w 5325611"/>
                    <a:gd name="connsiteY3" fmla="*/ 1603820 h 2295576"/>
                    <a:gd name="connsiteX4" fmla="*/ 678967 w 5325611"/>
                    <a:gd name="connsiteY4" fmla="*/ 1908620 h 2295576"/>
                    <a:gd name="connsiteX5" fmla="*/ 1075207 w 5325611"/>
                    <a:gd name="connsiteY5" fmla="*/ 2091500 h 2295576"/>
                    <a:gd name="connsiteX6" fmla="*/ 1753387 w 5325611"/>
                    <a:gd name="connsiteY6" fmla="*/ 2266760 h 2295576"/>
                    <a:gd name="connsiteX7" fmla="*/ 2500147 w 5325611"/>
                    <a:gd name="connsiteY7" fmla="*/ 2289620 h 2295576"/>
                    <a:gd name="connsiteX8" fmla="*/ 3224047 w 5325611"/>
                    <a:gd name="connsiteY8" fmla="*/ 2205800 h 2295576"/>
                    <a:gd name="connsiteX9" fmla="*/ 3711727 w 5325611"/>
                    <a:gd name="connsiteY9" fmla="*/ 2091500 h 2295576"/>
                    <a:gd name="connsiteX10" fmla="*/ 4313707 w 5325611"/>
                    <a:gd name="connsiteY10" fmla="*/ 1801940 h 2295576"/>
                    <a:gd name="connsiteX11" fmla="*/ 4877587 w 5325611"/>
                    <a:gd name="connsiteY11" fmla="*/ 1177100 h 2295576"/>
                    <a:gd name="connsiteX12" fmla="*/ 5202199 w 5325611"/>
                    <a:gd name="connsiteY12" fmla="*/ 686372 h 2295576"/>
                    <a:gd name="connsiteX13" fmla="*/ 5321071 w 5325611"/>
                    <a:gd name="connsiteY13" fmla="*/ 204788 h 2295576"/>
                    <a:gd name="connsiteX14" fmla="*/ 5302783 w 5325611"/>
                    <a:gd name="connsiteY14" fmla="*/ 26480 h 2295576"/>
                    <a:gd name="connsiteX15" fmla="*/ 5266207 w 5325611"/>
                    <a:gd name="connsiteY15" fmla="*/ 3620 h 2295576"/>
                    <a:gd name="connsiteX16" fmla="*/ 5144287 w 5325611"/>
                    <a:gd name="connsiteY16" fmla="*/ 11240 h 2295576"/>
                    <a:gd name="connsiteX17" fmla="*/ 5144287 w 5325611"/>
                    <a:gd name="connsiteY17" fmla="*/ 34100 h 2295576"/>
                    <a:gd name="connsiteX18" fmla="*/ 5144287 w 5325611"/>
                    <a:gd name="connsiteY18" fmla="*/ 232220 h 2295576"/>
                    <a:gd name="connsiteX19" fmla="*/ 5007127 w 5325611"/>
                    <a:gd name="connsiteY19" fmla="*/ 506540 h 2295576"/>
                    <a:gd name="connsiteX20" fmla="*/ 4616983 w 5325611"/>
                    <a:gd name="connsiteY20" fmla="*/ 864680 h 2295576"/>
                    <a:gd name="connsiteX21" fmla="*/ 4245127 w 5325611"/>
                    <a:gd name="connsiteY21" fmla="*/ 1108520 h 2295576"/>
                    <a:gd name="connsiteX22" fmla="*/ 3544087 w 5325611"/>
                    <a:gd name="connsiteY22" fmla="*/ 1405700 h 2295576"/>
                    <a:gd name="connsiteX23" fmla="*/ 2698267 w 5325611"/>
                    <a:gd name="connsiteY23" fmla="*/ 1542860 h 2295576"/>
                    <a:gd name="connsiteX24" fmla="*/ 2012467 w 5325611"/>
                    <a:gd name="connsiteY24" fmla="*/ 1497140 h 2295576"/>
                    <a:gd name="connsiteX25" fmla="*/ 1440967 w 5325611"/>
                    <a:gd name="connsiteY25" fmla="*/ 1356932 h 2295576"/>
                    <a:gd name="connsiteX26" fmla="*/ 1012723 w 5325611"/>
                    <a:gd name="connsiteY26" fmla="*/ 1114616 h 2295576"/>
                    <a:gd name="connsiteX27" fmla="*/ 610387 w 5325611"/>
                    <a:gd name="connsiteY27" fmla="*/ 712280 h 2295576"/>
                    <a:gd name="connsiteX28" fmla="*/ 557047 w 5325611"/>
                    <a:gd name="connsiteY28" fmla="*/ 613220 h 2295576"/>
                    <a:gd name="connsiteX29" fmla="*/ 526567 w 5325611"/>
                    <a:gd name="connsiteY29" fmla="*/ 620840 h 2295576"/>
                    <a:gd name="connsiteX30" fmla="*/ 787 w 5325611"/>
                    <a:gd name="connsiteY30" fmla="*/ 745808 h 2295576"/>
                    <a:gd name="connsiteX0" fmla="*/ 787 w 5325611"/>
                    <a:gd name="connsiteY0" fmla="*/ 745808 h 2295576"/>
                    <a:gd name="connsiteX1" fmla="*/ 23647 w 5325611"/>
                    <a:gd name="connsiteY1" fmla="*/ 948500 h 2295576"/>
                    <a:gd name="connsiteX2" fmla="*/ 107467 w 5325611"/>
                    <a:gd name="connsiteY2" fmla="*/ 1215200 h 2295576"/>
                    <a:gd name="connsiteX3" fmla="*/ 305587 w 5325611"/>
                    <a:gd name="connsiteY3" fmla="*/ 1603820 h 2295576"/>
                    <a:gd name="connsiteX4" fmla="*/ 678967 w 5325611"/>
                    <a:gd name="connsiteY4" fmla="*/ 1908620 h 2295576"/>
                    <a:gd name="connsiteX5" fmla="*/ 1075207 w 5325611"/>
                    <a:gd name="connsiteY5" fmla="*/ 2091500 h 2295576"/>
                    <a:gd name="connsiteX6" fmla="*/ 1753387 w 5325611"/>
                    <a:gd name="connsiteY6" fmla="*/ 2266760 h 2295576"/>
                    <a:gd name="connsiteX7" fmla="*/ 2500147 w 5325611"/>
                    <a:gd name="connsiteY7" fmla="*/ 2289620 h 2295576"/>
                    <a:gd name="connsiteX8" fmla="*/ 3224047 w 5325611"/>
                    <a:gd name="connsiteY8" fmla="*/ 2205800 h 2295576"/>
                    <a:gd name="connsiteX9" fmla="*/ 3711727 w 5325611"/>
                    <a:gd name="connsiteY9" fmla="*/ 2091500 h 2295576"/>
                    <a:gd name="connsiteX10" fmla="*/ 4313707 w 5325611"/>
                    <a:gd name="connsiteY10" fmla="*/ 1801940 h 2295576"/>
                    <a:gd name="connsiteX11" fmla="*/ 4877587 w 5325611"/>
                    <a:gd name="connsiteY11" fmla="*/ 1177100 h 2295576"/>
                    <a:gd name="connsiteX12" fmla="*/ 5202199 w 5325611"/>
                    <a:gd name="connsiteY12" fmla="*/ 686372 h 2295576"/>
                    <a:gd name="connsiteX13" fmla="*/ 5321071 w 5325611"/>
                    <a:gd name="connsiteY13" fmla="*/ 204788 h 2295576"/>
                    <a:gd name="connsiteX14" fmla="*/ 5302783 w 5325611"/>
                    <a:gd name="connsiteY14" fmla="*/ 26480 h 2295576"/>
                    <a:gd name="connsiteX15" fmla="*/ 5266207 w 5325611"/>
                    <a:gd name="connsiteY15" fmla="*/ 3620 h 2295576"/>
                    <a:gd name="connsiteX16" fmla="*/ 5144287 w 5325611"/>
                    <a:gd name="connsiteY16" fmla="*/ 11240 h 2295576"/>
                    <a:gd name="connsiteX17" fmla="*/ 5144287 w 5325611"/>
                    <a:gd name="connsiteY17" fmla="*/ 34100 h 2295576"/>
                    <a:gd name="connsiteX18" fmla="*/ 5129047 w 5325611"/>
                    <a:gd name="connsiteY18" fmla="*/ 274892 h 2295576"/>
                    <a:gd name="connsiteX19" fmla="*/ 5007127 w 5325611"/>
                    <a:gd name="connsiteY19" fmla="*/ 506540 h 2295576"/>
                    <a:gd name="connsiteX20" fmla="*/ 4616983 w 5325611"/>
                    <a:gd name="connsiteY20" fmla="*/ 864680 h 2295576"/>
                    <a:gd name="connsiteX21" fmla="*/ 4245127 w 5325611"/>
                    <a:gd name="connsiteY21" fmla="*/ 1108520 h 2295576"/>
                    <a:gd name="connsiteX22" fmla="*/ 3544087 w 5325611"/>
                    <a:gd name="connsiteY22" fmla="*/ 1405700 h 2295576"/>
                    <a:gd name="connsiteX23" fmla="*/ 2698267 w 5325611"/>
                    <a:gd name="connsiteY23" fmla="*/ 1542860 h 2295576"/>
                    <a:gd name="connsiteX24" fmla="*/ 2012467 w 5325611"/>
                    <a:gd name="connsiteY24" fmla="*/ 1497140 h 2295576"/>
                    <a:gd name="connsiteX25" fmla="*/ 1440967 w 5325611"/>
                    <a:gd name="connsiteY25" fmla="*/ 1356932 h 2295576"/>
                    <a:gd name="connsiteX26" fmla="*/ 1012723 w 5325611"/>
                    <a:gd name="connsiteY26" fmla="*/ 1114616 h 2295576"/>
                    <a:gd name="connsiteX27" fmla="*/ 610387 w 5325611"/>
                    <a:gd name="connsiteY27" fmla="*/ 712280 h 2295576"/>
                    <a:gd name="connsiteX28" fmla="*/ 557047 w 5325611"/>
                    <a:gd name="connsiteY28" fmla="*/ 613220 h 2295576"/>
                    <a:gd name="connsiteX29" fmla="*/ 526567 w 5325611"/>
                    <a:gd name="connsiteY29" fmla="*/ 620840 h 2295576"/>
                    <a:gd name="connsiteX30" fmla="*/ 787 w 5325611"/>
                    <a:gd name="connsiteY30" fmla="*/ 745808 h 2295576"/>
                    <a:gd name="connsiteX0" fmla="*/ 787 w 5325611"/>
                    <a:gd name="connsiteY0" fmla="*/ 745808 h 2295576"/>
                    <a:gd name="connsiteX1" fmla="*/ 23647 w 5325611"/>
                    <a:gd name="connsiteY1" fmla="*/ 948500 h 2295576"/>
                    <a:gd name="connsiteX2" fmla="*/ 107467 w 5325611"/>
                    <a:gd name="connsiteY2" fmla="*/ 1215200 h 2295576"/>
                    <a:gd name="connsiteX3" fmla="*/ 305587 w 5325611"/>
                    <a:gd name="connsiteY3" fmla="*/ 1603820 h 2295576"/>
                    <a:gd name="connsiteX4" fmla="*/ 678967 w 5325611"/>
                    <a:gd name="connsiteY4" fmla="*/ 1908620 h 2295576"/>
                    <a:gd name="connsiteX5" fmla="*/ 1075207 w 5325611"/>
                    <a:gd name="connsiteY5" fmla="*/ 2091500 h 2295576"/>
                    <a:gd name="connsiteX6" fmla="*/ 1753387 w 5325611"/>
                    <a:gd name="connsiteY6" fmla="*/ 2266760 h 2295576"/>
                    <a:gd name="connsiteX7" fmla="*/ 2500147 w 5325611"/>
                    <a:gd name="connsiteY7" fmla="*/ 2289620 h 2295576"/>
                    <a:gd name="connsiteX8" fmla="*/ 3224047 w 5325611"/>
                    <a:gd name="connsiteY8" fmla="*/ 2205800 h 2295576"/>
                    <a:gd name="connsiteX9" fmla="*/ 3711727 w 5325611"/>
                    <a:gd name="connsiteY9" fmla="*/ 2091500 h 2295576"/>
                    <a:gd name="connsiteX10" fmla="*/ 4313707 w 5325611"/>
                    <a:gd name="connsiteY10" fmla="*/ 1801940 h 2295576"/>
                    <a:gd name="connsiteX11" fmla="*/ 4877587 w 5325611"/>
                    <a:gd name="connsiteY11" fmla="*/ 1177100 h 2295576"/>
                    <a:gd name="connsiteX12" fmla="*/ 5202199 w 5325611"/>
                    <a:gd name="connsiteY12" fmla="*/ 686372 h 2295576"/>
                    <a:gd name="connsiteX13" fmla="*/ 5321071 w 5325611"/>
                    <a:gd name="connsiteY13" fmla="*/ 204788 h 2295576"/>
                    <a:gd name="connsiteX14" fmla="*/ 5302783 w 5325611"/>
                    <a:gd name="connsiteY14" fmla="*/ 26480 h 2295576"/>
                    <a:gd name="connsiteX15" fmla="*/ 5266207 w 5325611"/>
                    <a:gd name="connsiteY15" fmla="*/ 3620 h 2295576"/>
                    <a:gd name="connsiteX16" fmla="*/ 5144287 w 5325611"/>
                    <a:gd name="connsiteY16" fmla="*/ 11240 h 2295576"/>
                    <a:gd name="connsiteX17" fmla="*/ 5144287 w 5325611"/>
                    <a:gd name="connsiteY17" fmla="*/ 34100 h 2295576"/>
                    <a:gd name="connsiteX18" fmla="*/ 5129047 w 5325611"/>
                    <a:gd name="connsiteY18" fmla="*/ 274892 h 2295576"/>
                    <a:gd name="connsiteX19" fmla="*/ 5010175 w 5325611"/>
                    <a:gd name="connsiteY19" fmla="*/ 469964 h 2295576"/>
                    <a:gd name="connsiteX20" fmla="*/ 4616983 w 5325611"/>
                    <a:gd name="connsiteY20" fmla="*/ 864680 h 2295576"/>
                    <a:gd name="connsiteX21" fmla="*/ 4245127 w 5325611"/>
                    <a:gd name="connsiteY21" fmla="*/ 1108520 h 2295576"/>
                    <a:gd name="connsiteX22" fmla="*/ 3544087 w 5325611"/>
                    <a:gd name="connsiteY22" fmla="*/ 1405700 h 2295576"/>
                    <a:gd name="connsiteX23" fmla="*/ 2698267 w 5325611"/>
                    <a:gd name="connsiteY23" fmla="*/ 1542860 h 2295576"/>
                    <a:gd name="connsiteX24" fmla="*/ 2012467 w 5325611"/>
                    <a:gd name="connsiteY24" fmla="*/ 1497140 h 2295576"/>
                    <a:gd name="connsiteX25" fmla="*/ 1440967 w 5325611"/>
                    <a:gd name="connsiteY25" fmla="*/ 1356932 h 2295576"/>
                    <a:gd name="connsiteX26" fmla="*/ 1012723 w 5325611"/>
                    <a:gd name="connsiteY26" fmla="*/ 1114616 h 2295576"/>
                    <a:gd name="connsiteX27" fmla="*/ 610387 w 5325611"/>
                    <a:gd name="connsiteY27" fmla="*/ 712280 h 2295576"/>
                    <a:gd name="connsiteX28" fmla="*/ 557047 w 5325611"/>
                    <a:gd name="connsiteY28" fmla="*/ 613220 h 2295576"/>
                    <a:gd name="connsiteX29" fmla="*/ 526567 w 5325611"/>
                    <a:gd name="connsiteY29" fmla="*/ 620840 h 2295576"/>
                    <a:gd name="connsiteX30" fmla="*/ 787 w 5325611"/>
                    <a:gd name="connsiteY30" fmla="*/ 745808 h 2295576"/>
                    <a:gd name="connsiteX0" fmla="*/ 787 w 5325611"/>
                    <a:gd name="connsiteY0" fmla="*/ 745808 h 2295576"/>
                    <a:gd name="connsiteX1" fmla="*/ 23647 w 5325611"/>
                    <a:gd name="connsiteY1" fmla="*/ 948500 h 2295576"/>
                    <a:gd name="connsiteX2" fmla="*/ 107467 w 5325611"/>
                    <a:gd name="connsiteY2" fmla="*/ 1215200 h 2295576"/>
                    <a:gd name="connsiteX3" fmla="*/ 305587 w 5325611"/>
                    <a:gd name="connsiteY3" fmla="*/ 1603820 h 2295576"/>
                    <a:gd name="connsiteX4" fmla="*/ 678967 w 5325611"/>
                    <a:gd name="connsiteY4" fmla="*/ 1908620 h 2295576"/>
                    <a:gd name="connsiteX5" fmla="*/ 1075207 w 5325611"/>
                    <a:gd name="connsiteY5" fmla="*/ 2091500 h 2295576"/>
                    <a:gd name="connsiteX6" fmla="*/ 1753387 w 5325611"/>
                    <a:gd name="connsiteY6" fmla="*/ 2266760 h 2295576"/>
                    <a:gd name="connsiteX7" fmla="*/ 2500147 w 5325611"/>
                    <a:gd name="connsiteY7" fmla="*/ 2289620 h 2295576"/>
                    <a:gd name="connsiteX8" fmla="*/ 3224047 w 5325611"/>
                    <a:gd name="connsiteY8" fmla="*/ 2205800 h 2295576"/>
                    <a:gd name="connsiteX9" fmla="*/ 3711727 w 5325611"/>
                    <a:gd name="connsiteY9" fmla="*/ 2091500 h 2295576"/>
                    <a:gd name="connsiteX10" fmla="*/ 4313707 w 5325611"/>
                    <a:gd name="connsiteY10" fmla="*/ 1801940 h 2295576"/>
                    <a:gd name="connsiteX11" fmla="*/ 4877587 w 5325611"/>
                    <a:gd name="connsiteY11" fmla="*/ 1177100 h 2295576"/>
                    <a:gd name="connsiteX12" fmla="*/ 5202199 w 5325611"/>
                    <a:gd name="connsiteY12" fmla="*/ 686372 h 2295576"/>
                    <a:gd name="connsiteX13" fmla="*/ 5321071 w 5325611"/>
                    <a:gd name="connsiteY13" fmla="*/ 204788 h 2295576"/>
                    <a:gd name="connsiteX14" fmla="*/ 5302783 w 5325611"/>
                    <a:gd name="connsiteY14" fmla="*/ 26480 h 2295576"/>
                    <a:gd name="connsiteX15" fmla="*/ 5266207 w 5325611"/>
                    <a:gd name="connsiteY15" fmla="*/ 3620 h 2295576"/>
                    <a:gd name="connsiteX16" fmla="*/ 5144287 w 5325611"/>
                    <a:gd name="connsiteY16" fmla="*/ 11240 h 2295576"/>
                    <a:gd name="connsiteX17" fmla="*/ 5144287 w 5325611"/>
                    <a:gd name="connsiteY17" fmla="*/ 34100 h 2295576"/>
                    <a:gd name="connsiteX18" fmla="*/ 5129047 w 5325611"/>
                    <a:gd name="connsiteY18" fmla="*/ 274892 h 2295576"/>
                    <a:gd name="connsiteX19" fmla="*/ 5010175 w 5325611"/>
                    <a:gd name="connsiteY19" fmla="*/ 469964 h 2295576"/>
                    <a:gd name="connsiteX20" fmla="*/ 4616983 w 5325611"/>
                    <a:gd name="connsiteY20" fmla="*/ 864680 h 2295576"/>
                    <a:gd name="connsiteX21" fmla="*/ 4245127 w 5325611"/>
                    <a:gd name="connsiteY21" fmla="*/ 1108520 h 2295576"/>
                    <a:gd name="connsiteX22" fmla="*/ 3544087 w 5325611"/>
                    <a:gd name="connsiteY22" fmla="*/ 1405700 h 2295576"/>
                    <a:gd name="connsiteX23" fmla="*/ 2698267 w 5325611"/>
                    <a:gd name="connsiteY23" fmla="*/ 1542860 h 2295576"/>
                    <a:gd name="connsiteX24" fmla="*/ 2012467 w 5325611"/>
                    <a:gd name="connsiteY24" fmla="*/ 1497140 h 2295576"/>
                    <a:gd name="connsiteX25" fmla="*/ 1440967 w 5325611"/>
                    <a:gd name="connsiteY25" fmla="*/ 1356932 h 2295576"/>
                    <a:gd name="connsiteX26" fmla="*/ 1012723 w 5325611"/>
                    <a:gd name="connsiteY26" fmla="*/ 1114616 h 2295576"/>
                    <a:gd name="connsiteX27" fmla="*/ 610387 w 5325611"/>
                    <a:gd name="connsiteY27" fmla="*/ 712280 h 2295576"/>
                    <a:gd name="connsiteX28" fmla="*/ 557047 w 5325611"/>
                    <a:gd name="connsiteY28" fmla="*/ 613220 h 2295576"/>
                    <a:gd name="connsiteX29" fmla="*/ 526567 w 5325611"/>
                    <a:gd name="connsiteY29" fmla="*/ 620840 h 2295576"/>
                    <a:gd name="connsiteX30" fmla="*/ 787 w 5325611"/>
                    <a:gd name="connsiteY30" fmla="*/ 745808 h 2295576"/>
                    <a:gd name="connsiteX0" fmla="*/ 787 w 5325149"/>
                    <a:gd name="connsiteY0" fmla="*/ 743388 h 2293156"/>
                    <a:gd name="connsiteX1" fmla="*/ 23647 w 5325149"/>
                    <a:gd name="connsiteY1" fmla="*/ 946080 h 2293156"/>
                    <a:gd name="connsiteX2" fmla="*/ 107467 w 5325149"/>
                    <a:gd name="connsiteY2" fmla="*/ 1212780 h 2293156"/>
                    <a:gd name="connsiteX3" fmla="*/ 305587 w 5325149"/>
                    <a:gd name="connsiteY3" fmla="*/ 1601400 h 2293156"/>
                    <a:gd name="connsiteX4" fmla="*/ 678967 w 5325149"/>
                    <a:gd name="connsiteY4" fmla="*/ 1906200 h 2293156"/>
                    <a:gd name="connsiteX5" fmla="*/ 1075207 w 5325149"/>
                    <a:gd name="connsiteY5" fmla="*/ 2089080 h 2293156"/>
                    <a:gd name="connsiteX6" fmla="*/ 1753387 w 5325149"/>
                    <a:gd name="connsiteY6" fmla="*/ 2264340 h 2293156"/>
                    <a:gd name="connsiteX7" fmla="*/ 2500147 w 5325149"/>
                    <a:gd name="connsiteY7" fmla="*/ 2287200 h 2293156"/>
                    <a:gd name="connsiteX8" fmla="*/ 3224047 w 5325149"/>
                    <a:gd name="connsiteY8" fmla="*/ 2203380 h 2293156"/>
                    <a:gd name="connsiteX9" fmla="*/ 3711727 w 5325149"/>
                    <a:gd name="connsiteY9" fmla="*/ 2089080 h 2293156"/>
                    <a:gd name="connsiteX10" fmla="*/ 4313707 w 5325149"/>
                    <a:gd name="connsiteY10" fmla="*/ 1799520 h 2293156"/>
                    <a:gd name="connsiteX11" fmla="*/ 4877587 w 5325149"/>
                    <a:gd name="connsiteY11" fmla="*/ 1174680 h 2293156"/>
                    <a:gd name="connsiteX12" fmla="*/ 5202199 w 5325149"/>
                    <a:gd name="connsiteY12" fmla="*/ 683952 h 2293156"/>
                    <a:gd name="connsiteX13" fmla="*/ 5321071 w 5325149"/>
                    <a:gd name="connsiteY13" fmla="*/ 202368 h 2293156"/>
                    <a:gd name="connsiteX14" fmla="*/ 5299735 w 5325149"/>
                    <a:gd name="connsiteY14" fmla="*/ 39300 h 2293156"/>
                    <a:gd name="connsiteX15" fmla="*/ 5266207 w 5325149"/>
                    <a:gd name="connsiteY15" fmla="*/ 1200 h 2293156"/>
                    <a:gd name="connsiteX16" fmla="*/ 5144287 w 5325149"/>
                    <a:gd name="connsiteY16" fmla="*/ 8820 h 2293156"/>
                    <a:gd name="connsiteX17" fmla="*/ 5144287 w 5325149"/>
                    <a:gd name="connsiteY17" fmla="*/ 31680 h 2293156"/>
                    <a:gd name="connsiteX18" fmla="*/ 5129047 w 5325149"/>
                    <a:gd name="connsiteY18" fmla="*/ 272472 h 2293156"/>
                    <a:gd name="connsiteX19" fmla="*/ 5010175 w 5325149"/>
                    <a:gd name="connsiteY19" fmla="*/ 467544 h 2293156"/>
                    <a:gd name="connsiteX20" fmla="*/ 4616983 w 5325149"/>
                    <a:gd name="connsiteY20" fmla="*/ 862260 h 2293156"/>
                    <a:gd name="connsiteX21" fmla="*/ 4245127 w 5325149"/>
                    <a:gd name="connsiteY21" fmla="*/ 1106100 h 2293156"/>
                    <a:gd name="connsiteX22" fmla="*/ 3544087 w 5325149"/>
                    <a:gd name="connsiteY22" fmla="*/ 1403280 h 2293156"/>
                    <a:gd name="connsiteX23" fmla="*/ 2698267 w 5325149"/>
                    <a:gd name="connsiteY23" fmla="*/ 1540440 h 2293156"/>
                    <a:gd name="connsiteX24" fmla="*/ 2012467 w 5325149"/>
                    <a:gd name="connsiteY24" fmla="*/ 1494720 h 2293156"/>
                    <a:gd name="connsiteX25" fmla="*/ 1440967 w 5325149"/>
                    <a:gd name="connsiteY25" fmla="*/ 1354512 h 2293156"/>
                    <a:gd name="connsiteX26" fmla="*/ 1012723 w 5325149"/>
                    <a:gd name="connsiteY26" fmla="*/ 1112196 h 2293156"/>
                    <a:gd name="connsiteX27" fmla="*/ 610387 w 5325149"/>
                    <a:gd name="connsiteY27" fmla="*/ 709860 h 2293156"/>
                    <a:gd name="connsiteX28" fmla="*/ 557047 w 5325149"/>
                    <a:gd name="connsiteY28" fmla="*/ 610800 h 2293156"/>
                    <a:gd name="connsiteX29" fmla="*/ 526567 w 5325149"/>
                    <a:gd name="connsiteY29" fmla="*/ 618420 h 2293156"/>
                    <a:gd name="connsiteX30" fmla="*/ 787 w 5325149"/>
                    <a:gd name="connsiteY30" fmla="*/ 743388 h 2293156"/>
                    <a:gd name="connsiteX0" fmla="*/ 787 w 5326344"/>
                    <a:gd name="connsiteY0" fmla="*/ 743388 h 2293156"/>
                    <a:gd name="connsiteX1" fmla="*/ 23647 w 5326344"/>
                    <a:gd name="connsiteY1" fmla="*/ 946080 h 2293156"/>
                    <a:gd name="connsiteX2" fmla="*/ 107467 w 5326344"/>
                    <a:gd name="connsiteY2" fmla="*/ 1212780 h 2293156"/>
                    <a:gd name="connsiteX3" fmla="*/ 305587 w 5326344"/>
                    <a:gd name="connsiteY3" fmla="*/ 1601400 h 2293156"/>
                    <a:gd name="connsiteX4" fmla="*/ 678967 w 5326344"/>
                    <a:gd name="connsiteY4" fmla="*/ 1906200 h 2293156"/>
                    <a:gd name="connsiteX5" fmla="*/ 1075207 w 5326344"/>
                    <a:gd name="connsiteY5" fmla="*/ 2089080 h 2293156"/>
                    <a:gd name="connsiteX6" fmla="*/ 1753387 w 5326344"/>
                    <a:gd name="connsiteY6" fmla="*/ 2264340 h 2293156"/>
                    <a:gd name="connsiteX7" fmla="*/ 2500147 w 5326344"/>
                    <a:gd name="connsiteY7" fmla="*/ 2287200 h 2293156"/>
                    <a:gd name="connsiteX8" fmla="*/ 3224047 w 5326344"/>
                    <a:gd name="connsiteY8" fmla="*/ 2203380 h 2293156"/>
                    <a:gd name="connsiteX9" fmla="*/ 3711727 w 5326344"/>
                    <a:gd name="connsiteY9" fmla="*/ 2089080 h 2293156"/>
                    <a:gd name="connsiteX10" fmla="*/ 4313707 w 5326344"/>
                    <a:gd name="connsiteY10" fmla="*/ 1799520 h 2293156"/>
                    <a:gd name="connsiteX11" fmla="*/ 4877587 w 5326344"/>
                    <a:gd name="connsiteY11" fmla="*/ 1174680 h 2293156"/>
                    <a:gd name="connsiteX12" fmla="*/ 5202199 w 5326344"/>
                    <a:gd name="connsiteY12" fmla="*/ 683952 h 2293156"/>
                    <a:gd name="connsiteX13" fmla="*/ 5321071 w 5326344"/>
                    <a:gd name="connsiteY13" fmla="*/ 202368 h 2293156"/>
                    <a:gd name="connsiteX14" fmla="*/ 5299735 w 5326344"/>
                    <a:gd name="connsiteY14" fmla="*/ 39300 h 2293156"/>
                    <a:gd name="connsiteX15" fmla="*/ 5266207 w 5326344"/>
                    <a:gd name="connsiteY15" fmla="*/ 1200 h 2293156"/>
                    <a:gd name="connsiteX16" fmla="*/ 5144287 w 5326344"/>
                    <a:gd name="connsiteY16" fmla="*/ 8820 h 2293156"/>
                    <a:gd name="connsiteX17" fmla="*/ 5144287 w 5326344"/>
                    <a:gd name="connsiteY17" fmla="*/ 31680 h 2293156"/>
                    <a:gd name="connsiteX18" fmla="*/ 5129047 w 5326344"/>
                    <a:gd name="connsiteY18" fmla="*/ 272472 h 2293156"/>
                    <a:gd name="connsiteX19" fmla="*/ 5010175 w 5326344"/>
                    <a:gd name="connsiteY19" fmla="*/ 467544 h 2293156"/>
                    <a:gd name="connsiteX20" fmla="*/ 4616983 w 5326344"/>
                    <a:gd name="connsiteY20" fmla="*/ 862260 h 2293156"/>
                    <a:gd name="connsiteX21" fmla="*/ 4245127 w 5326344"/>
                    <a:gd name="connsiteY21" fmla="*/ 1106100 h 2293156"/>
                    <a:gd name="connsiteX22" fmla="*/ 3544087 w 5326344"/>
                    <a:gd name="connsiteY22" fmla="*/ 1403280 h 2293156"/>
                    <a:gd name="connsiteX23" fmla="*/ 2698267 w 5326344"/>
                    <a:gd name="connsiteY23" fmla="*/ 1540440 h 2293156"/>
                    <a:gd name="connsiteX24" fmla="*/ 2012467 w 5326344"/>
                    <a:gd name="connsiteY24" fmla="*/ 1494720 h 2293156"/>
                    <a:gd name="connsiteX25" fmla="*/ 1440967 w 5326344"/>
                    <a:gd name="connsiteY25" fmla="*/ 1354512 h 2293156"/>
                    <a:gd name="connsiteX26" fmla="*/ 1012723 w 5326344"/>
                    <a:gd name="connsiteY26" fmla="*/ 1112196 h 2293156"/>
                    <a:gd name="connsiteX27" fmla="*/ 610387 w 5326344"/>
                    <a:gd name="connsiteY27" fmla="*/ 709860 h 2293156"/>
                    <a:gd name="connsiteX28" fmla="*/ 557047 w 5326344"/>
                    <a:gd name="connsiteY28" fmla="*/ 610800 h 2293156"/>
                    <a:gd name="connsiteX29" fmla="*/ 526567 w 5326344"/>
                    <a:gd name="connsiteY29" fmla="*/ 618420 h 2293156"/>
                    <a:gd name="connsiteX30" fmla="*/ 787 w 5326344"/>
                    <a:gd name="connsiteY30" fmla="*/ 743388 h 2293156"/>
                    <a:gd name="connsiteX0" fmla="*/ 787 w 5321134"/>
                    <a:gd name="connsiteY0" fmla="*/ 743388 h 2293156"/>
                    <a:gd name="connsiteX1" fmla="*/ 23647 w 5321134"/>
                    <a:gd name="connsiteY1" fmla="*/ 946080 h 2293156"/>
                    <a:gd name="connsiteX2" fmla="*/ 107467 w 5321134"/>
                    <a:gd name="connsiteY2" fmla="*/ 1212780 h 2293156"/>
                    <a:gd name="connsiteX3" fmla="*/ 305587 w 5321134"/>
                    <a:gd name="connsiteY3" fmla="*/ 1601400 h 2293156"/>
                    <a:gd name="connsiteX4" fmla="*/ 678967 w 5321134"/>
                    <a:gd name="connsiteY4" fmla="*/ 1906200 h 2293156"/>
                    <a:gd name="connsiteX5" fmla="*/ 1075207 w 5321134"/>
                    <a:gd name="connsiteY5" fmla="*/ 2089080 h 2293156"/>
                    <a:gd name="connsiteX6" fmla="*/ 1753387 w 5321134"/>
                    <a:gd name="connsiteY6" fmla="*/ 2264340 h 2293156"/>
                    <a:gd name="connsiteX7" fmla="*/ 2500147 w 5321134"/>
                    <a:gd name="connsiteY7" fmla="*/ 2287200 h 2293156"/>
                    <a:gd name="connsiteX8" fmla="*/ 3224047 w 5321134"/>
                    <a:gd name="connsiteY8" fmla="*/ 2203380 h 2293156"/>
                    <a:gd name="connsiteX9" fmla="*/ 3711727 w 5321134"/>
                    <a:gd name="connsiteY9" fmla="*/ 2089080 h 2293156"/>
                    <a:gd name="connsiteX10" fmla="*/ 4313707 w 5321134"/>
                    <a:gd name="connsiteY10" fmla="*/ 1799520 h 2293156"/>
                    <a:gd name="connsiteX11" fmla="*/ 4877587 w 5321134"/>
                    <a:gd name="connsiteY11" fmla="*/ 1174680 h 2293156"/>
                    <a:gd name="connsiteX12" fmla="*/ 5202199 w 5321134"/>
                    <a:gd name="connsiteY12" fmla="*/ 683952 h 2293156"/>
                    <a:gd name="connsiteX13" fmla="*/ 5321071 w 5321134"/>
                    <a:gd name="connsiteY13" fmla="*/ 202368 h 2293156"/>
                    <a:gd name="connsiteX14" fmla="*/ 5299735 w 5321134"/>
                    <a:gd name="connsiteY14" fmla="*/ 39300 h 2293156"/>
                    <a:gd name="connsiteX15" fmla="*/ 5266207 w 5321134"/>
                    <a:gd name="connsiteY15" fmla="*/ 1200 h 2293156"/>
                    <a:gd name="connsiteX16" fmla="*/ 5144287 w 5321134"/>
                    <a:gd name="connsiteY16" fmla="*/ 8820 h 2293156"/>
                    <a:gd name="connsiteX17" fmla="*/ 5144287 w 5321134"/>
                    <a:gd name="connsiteY17" fmla="*/ 31680 h 2293156"/>
                    <a:gd name="connsiteX18" fmla="*/ 5129047 w 5321134"/>
                    <a:gd name="connsiteY18" fmla="*/ 272472 h 2293156"/>
                    <a:gd name="connsiteX19" fmla="*/ 5010175 w 5321134"/>
                    <a:gd name="connsiteY19" fmla="*/ 467544 h 2293156"/>
                    <a:gd name="connsiteX20" fmla="*/ 4616983 w 5321134"/>
                    <a:gd name="connsiteY20" fmla="*/ 862260 h 2293156"/>
                    <a:gd name="connsiteX21" fmla="*/ 4245127 w 5321134"/>
                    <a:gd name="connsiteY21" fmla="*/ 1106100 h 2293156"/>
                    <a:gd name="connsiteX22" fmla="*/ 3544087 w 5321134"/>
                    <a:gd name="connsiteY22" fmla="*/ 1403280 h 2293156"/>
                    <a:gd name="connsiteX23" fmla="*/ 2698267 w 5321134"/>
                    <a:gd name="connsiteY23" fmla="*/ 1540440 h 2293156"/>
                    <a:gd name="connsiteX24" fmla="*/ 2012467 w 5321134"/>
                    <a:gd name="connsiteY24" fmla="*/ 1494720 h 2293156"/>
                    <a:gd name="connsiteX25" fmla="*/ 1440967 w 5321134"/>
                    <a:gd name="connsiteY25" fmla="*/ 1354512 h 2293156"/>
                    <a:gd name="connsiteX26" fmla="*/ 1012723 w 5321134"/>
                    <a:gd name="connsiteY26" fmla="*/ 1112196 h 2293156"/>
                    <a:gd name="connsiteX27" fmla="*/ 610387 w 5321134"/>
                    <a:gd name="connsiteY27" fmla="*/ 709860 h 2293156"/>
                    <a:gd name="connsiteX28" fmla="*/ 557047 w 5321134"/>
                    <a:gd name="connsiteY28" fmla="*/ 610800 h 2293156"/>
                    <a:gd name="connsiteX29" fmla="*/ 526567 w 5321134"/>
                    <a:gd name="connsiteY29" fmla="*/ 618420 h 2293156"/>
                    <a:gd name="connsiteX30" fmla="*/ 787 w 5321134"/>
                    <a:gd name="connsiteY30" fmla="*/ 743388 h 2293156"/>
                    <a:gd name="connsiteX0" fmla="*/ 787 w 5321134"/>
                    <a:gd name="connsiteY0" fmla="*/ 743388 h 2293156"/>
                    <a:gd name="connsiteX1" fmla="*/ 23647 w 5321134"/>
                    <a:gd name="connsiteY1" fmla="*/ 946080 h 2293156"/>
                    <a:gd name="connsiteX2" fmla="*/ 107467 w 5321134"/>
                    <a:gd name="connsiteY2" fmla="*/ 1212780 h 2293156"/>
                    <a:gd name="connsiteX3" fmla="*/ 305587 w 5321134"/>
                    <a:gd name="connsiteY3" fmla="*/ 1601400 h 2293156"/>
                    <a:gd name="connsiteX4" fmla="*/ 678967 w 5321134"/>
                    <a:gd name="connsiteY4" fmla="*/ 1906200 h 2293156"/>
                    <a:gd name="connsiteX5" fmla="*/ 1075207 w 5321134"/>
                    <a:gd name="connsiteY5" fmla="*/ 2089080 h 2293156"/>
                    <a:gd name="connsiteX6" fmla="*/ 1753387 w 5321134"/>
                    <a:gd name="connsiteY6" fmla="*/ 2264340 h 2293156"/>
                    <a:gd name="connsiteX7" fmla="*/ 2500147 w 5321134"/>
                    <a:gd name="connsiteY7" fmla="*/ 2287200 h 2293156"/>
                    <a:gd name="connsiteX8" fmla="*/ 3224047 w 5321134"/>
                    <a:gd name="connsiteY8" fmla="*/ 2203380 h 2293156"/>
                    <a:gd name="connsiteX9" fmla="*/ 3711727 w 5321134"/>
                    <a:gd name="connsiteY9" fmla="*/ 2089080 h 2293156"/>
                    <a:gd name="connsiteX10" fmla="*/ 4313707 w 5321134"/>
                    <a:gd name="connsiteY10" fmla="*/ 1799520 h 2293156"/>
                    <a:gd name="connsiteX11" fmla="*/ 4877587 w 5321134"/>
                    <a:gd name="connsiteY11" fmla="*/ 1174680 h 2293156"/>
                    <a:gd name="connsiteX12" fmla="*/ 5202199 w 5321134"/>
                    <a:gd name="connsiteY12" fmla="*/ 683952 h 2293156"/>
                    <a:gd name="connsiteX13" fmla="*/ 5321071 w 5321134"/>
                    <a:gd name="connsiteY13" fmla="*/ 202368 h 2293156"/>
                    <a:gd name="connsiteX14" fmla="*/ 5299735 w 5321134"/>
                    <a:gd name="connsiteY14" fmla="*/ 39300 h 2293156"/>
                    <a:gd name="connsiteX15" fmla="*/ 5266207 w 5321134"/>
                    <a:gd name="connsiteY15" fmla="*/ 1200 h 2293156"/>
                    <a:gd name="connsiteX16" fmla="*/ 5144287 w 5321134"/>
                    <a:gd name="connsiteY16" fmla="*/ 8820 h 2293156"/>
                    <a:gd name="connsiteX17" fmla="*/ 5144287 w 5321134"/>
                    <a:gd name="connsiteY17" fmla="*/ 31680 h 2293156"/>
                    <a:gd name="connsiteX18" fmla="*/ 5129047 w 5321134"/>
                    <a:gd name="connsiteY18" fmla="*/ 272472 h 2293156"/>
                    <a:gd name="connsiteX19" fmla="*/ 5010175 w 5321134"/>
                    <a:gd name="connsiteY19" fmla="*/ 467544 h 2293156"/>
                    <a:gd name="connsiteX20" fmla="*/ 4616983 w 5321134"/>
                    <a:gd name="connsiteY20" fmla="*/ 862260 h 2293156"/>
                    <a:gd name="connsiteX21" fmla="*/ 4245127 w 5321134"/>
                    <a:gd name="connsiteY21" fmla="*/ 1106100 h 2293156"/>
                    <a:gd name="connsiteX22" fmla="*/ 3544087 w 5321134"/>
                    <a:gd name="connsiteY22" fmla="*/ 1403280 h 2293156"/>
                    <a:gd name="connsiteX23" fmla="*/ 2698267 w 5321134"/>
                    <a:gd name="connsiteY23" fmla="*/ 1540440 h 2293156"/>
                    <a:gd name="connsiteX24" fmla="*/ 2012467 w 5321134"/>
                    <a:gd name="connsiteY24" fmla="*/ 1494720 h 2293156"/>
                    <a:gd name="connsiteX25" fmla="*/ 1440967 w 5321134"/>
                    <a:gd name="connsiteY25" fmla="*/ 1354512 h 2293156"/>
                    <a:gd name="connsiteX26" fmla="*/ 1012723 w 5321134"/>
                    <a:gd name="connsiteY26" fmla="*/ 1112196 h 2293156"/>
                    <a:gd name="connsiteX27" fmla="*/ 610387 w 5321134"/>
                    <a:gd name="connsiteY27" fmla="*/ 709860 h 2293156"/>
                    <a:gd name="connsiteX28" fmla="*/ 557047 w 5321134"/>
                    <a:gd name="connsiteY28" fmla="*/ 610800 h 2293156"/>
                    <a:gd name="connsiteX29" fmla="*/ 405493 w 5321134"/>
                    <a:gd name="connsiteY29" fmla="*/ 768852 h 2293156"/>
                    <a:gd name="connsiteX30" fmla="*/ 787 w 5321134"/>
                    <a:gd name="connsiteY30" fmla="*/ 743388 h 2293156"/>
                    <a:gd name="connsiteX0" fmla="*/ 787 w 5321134"/>
                    <a:gd name="connsiteY0" fmla="*/ 743388 h 2293156"/>
                    <a:gd name="connsiteX1" fmla="*/ 23647 w 5321134"/>
                    <a:gd name="connsiteY1" fmla="*/ 946080 h 2293156"/>
                    <a:gd name="connsiteX2" fmla="*/ 107467 w 5321134"/>
                    <a:gd name="connsiteY2" fmla="*/ 1212780 h 2293156"/>
                    <a:gd name="connsiteX3" fmla="*/ 305587 w 5321134"/>
                    <a:gd name="connsiteY3" fmla="*/ 1601400 h 2293156"/>
                    <a:gd name="connsiteX4" fmla="*/ 678967 w 5321134"/>
                    <a:gd name="connsiteY4" fmla="*/ 1906200 h 2293156"/>
                    <a:gd name="connsiteX5" fmla="*/ 1075207 w 5321134"/>
                    <a:gd name="connsiteY5" fmla="*/ 2089080 h 2293156"/>
                    <a:gd name="connsiteX6" fmla="*/ 1753387 w 5321134"/>
                    <a:gd name="connsiteY6" fmla="*/ 2264340 h 2293156"/>
                    <a:gd name="connsiteX7" fmla="*/ 2500147 w 5321134"/>
                    <a:gd name="connsiteY7" fmla="*/ 2287200 h 2293156"/>
                    <a:gd name="connsiteX8" fmla="*/ 3224047 w 5321134"/>
                    <a:gd name="connsiteY8" fmla="*/ 2203380 h 2293156"/>
                    <a:gd name="connsiteX9" fmla="*/ 3711727 w 5321134"/>
                    <a:gd name="connsiteY9" fmla="*/ 2089080 h 2293156"/>
                    <a:gd name="connsiteX10" fmla="*/ 4313707 w 5321134"/>
                    <a:gd name="connsiteY10" fmla="*/ 1799520 h 2293156"/>
                    <a:gd name="connsiteX11" fmla="*/ 4877587 w 5321134"/>
                    <a:gd name="connsiteY11" fmla="*/ 1174680 h 2293156"/>
                    <a:gd name="connsiteX12" fmla="*/ 5202199 w 5321134"/>
                    <a:gd name="connsiteY12" fmla="*/ 683952 h 2293156"/>
                    <a:gd name="connsiteX13" fmla="*/ 5321071 w 5321134"/>
                    <a:gd name="connsiteY13" fmla="*/ 202368 h 2293156"/>
                    <a:gd name="connsiteX14" fmla="*/ 5299735 w 5321134"/>
                    <a:gd name="connsiteY14" fmla="*/ 39300 h 2293156"/>
                    <a:gd name="connsiteX15" fmla="*/ 5266207 w 5321134"/>
                    <a:gd name="connsiteY15" fmla="*/ 1200 h 2293156"/>
                    <a:gd name="connsiteX16" fmla="*/ 5144287 w 5321134"/>
                    <a:gd name="connsiteY16" fmla="*/ 8820 h 2293156"/>
                    <a:gd name="connsiteX17" fmla="*/ 5144287 w 5321134"/>
                    <a:gd name="connsiteY17" fmla="*/ 31680 h 2293156"/>
                    <a:gd name="connsiteX18" fmla="*/ 5129047 w 5321134"/>
                    <a:gd name="connsiteY18" fmla="*/ 272472 h 2293156"/>
                    <a:gd name="connsiteX19" fmla="*/ 5010175 w 5321134"/>
                    <a:gd name="connsiteY19" fmla="*/ 467544 h 2293156"/>
                    <a:gd name="connsiteX20" fmla="*/ 4616983 w 5321134"/>
                    <a:gd name="connsiteY20" fmla="*/ 862260 h 2293156"/>
                    <a:gd name="connsiteX21" fmla="*/ 4245127 w 5321134"/>
                    <a:gd name="connsiteY21" fmla="*/ 1106100 h 2293156"/>
                    <a:gd name="connsiteX22" fmla="*/ 3544087 w 5321134"/>
                    <a:gd name="connsiteY22" fmla="*/ 1403280 h 2293156"/>
                    <a:gd name="connsiteX23" fmla="*/ 2698267 w 5321134"/>
                    <a:gd name="connsiteY23" fmla="*/ 1540440 h 2293156"/>
                    <a:gd name="connsiteX24" fmla="*/ 2012467 w 5321134"/>
                    <a:gd name="connsiteY24" fmla="*/ 1494720 h 2293156"/>
                    <a:gd name="connsiteX25" fmla="*/ 1440967 w 5321134"/>
                    <a:gd name="connsiteY25" fmla="*/ 1354512 h 2293156"/>
                    <a:gd name="connsiteX26" fmla="*/ 1012723 w 5321134"/>
                    <a:gd name="connsiteY26" fmla="*/ 1112196 h 2293156"/>
                    <a:gd name="connsiteX27" fmla="*/ 610387 w 5321134"/>
                    <a:gd name="connsiteY27" fmla="*/ 709860 h 2293156"/>
                    <a:gd name="connsiteX28" fmla="*/ 503632 w 5321134"/>
                    <a:gd name="connsiteY28" fmla="*/ 747238 h 2293156"/>
                    <a:gd name="connsiteX29" fmla="*/ 405493 w 5321134"/>
                    <a:gd name="connsiteY29" fmla="*/ 768852 h 2293156"/>
                    <a:gd name="connsiteX30" fmla="*/ 787 w 5321134"/>
                    <a:gd name="connsiteY30" fmla="*/ 743388 h 2293156"/>
                    <a:gd name="connsiteX0" fmla="*/ 787 w 5321134"/>
                    <a:gd name="connsiteY0" fmla="*/ 743388 h 2293156"/>
                    <a:gd name="connsiteX1" fmla="*/ 23647 w 5321134"/>
                    <a:gd name="connsiteY1" fmla="*/ 946080 h 2293156"/>
                    <a:gd name="connsiteX2" fmla="*/ 107467 w 5321134"/>
                    <a:gd name="connsiteY2" fmla="*/ 1212780 h 2293156"/>
                    <a:gd name="connsiteX3" fmla="*/ 305587 w 5321134"/>
                    <a:gd name="connsiteY3" fmla="*/ 1601400 h 2293156"/>
                    <a:gd name="connsiteX4" fmla="*/ 678967 w 5321134"/>
                    <a:gd name="connsiteY4" fmla="*/ 1906200 h 2293156"/>
                    <a:gd name="connsiteX5" fmla="*/ 1075207 w 5321134"/>
                    <a:gd name="connsiteY5" fmla="*/ 2089080 h 2293156"/>
                    <a:gd name="connsiteX6" fmla="*/ 1753387 w 5321134"/>
                    <a:gd name="connsiteY6" fmla="*/ 2264340 h 2293156"/>
                    <a:gd name="connsiteX7" fmla="*/ 2500147 w 5321134"/>
                    <a:gd name="connsiteY7" fmla="*/ 2287200 h 2293156"/>
                    <a:gd name="connsiteX8" fmla="*/ 3224047 w 5321134"/>
                    <a:gd name="connsiteY8" fmla="*/ 2203380 h 2293156"/>
                    <a:gd name="connsiteX9" fmla="*/ 3711727 w 5321134"/>
                    <a:gd name="connsiteY9" fmla="*/ 2089080 h 2293156"/>
                    <a:gd name="connsiteX10" fmla="*/ 4313707 w 5321134"/>
                    <a:gd name="connsiteY10" fmla="*/ 1799520 h 2293156"/>
                    <a:gd name="connsiteX11" fmla="*/ 4877587 w 5321134"/>
                    <a:gd name="connsiteY11" fmla="*/ 1174680 h 2293156"/>
                    <a:gd name="connsiteX12" fmla="*/ 5202199 w 5321134"/>
                    <a:gd name="connsiteY12" fmla="*/ 683952 h 2293156"/>
                    <a:gd name="connsiteX13" fmla="*/ 5321071 w 5321134"/>
                    <a:gd name="connsiteY13" fmla="*/ 202368 h 2293156"/>
                    <a:gd name="connsiteX14" fmla="*/ 5299735 w 5321134"/>
                    <a:gd name="connsiteY14" fmla="*/ 39300 h 2293156"/>
                    <a:gd name="connsiteX15" fmla="*/ 5266207 w 5321134"/>
                    <a:gd name="connsiteY15" fmla="*/ 1200 h 2293156"/>
                    <a:gd name="connsiteX16" fmla="*/ 5144287 w 5321134"/>
                    <a:gd name="connsiteY16" fmla="*/ 8820 h 2293156"/>
                    <a:gd name="connsiteX17" fmla="*/ 5144287 w 5321134"/>
                    <a:gd name="connsiteY17" fmla="*/ 31680 h 2293156"/>
                    <a:gd name="connsiteX18" fmla="*/ 5129047 w 5321134"/>
                    <a:gd name="connsiteY18" fmla="*/ 272472 h 2293156"/>
                    <a:gd name="connsiteX19" fmla="*/ 5010175 w 5321134"/>
                    <a:gd name="connsiteY19" fmla="*/ 467544 h 2293156"/>
                    <a:gd name="connsiteX20" fmla="*/ 4616983 w 5321134"/>
                    <a:gd name="connsiteY20" fmla="*/ 862260 h 2293156"/>
                    <a:gd name="connsiteX21" fmla="*/ 4245127 w 5321134"/>
                    <a:gd name="connsiteY21" fmla="*/ 1106100 h 2293156"/>
                    <a:gd name="connsiteX22" fmla="*/ 3544087 w 5321134"/>
                    <a:gd name="connsiteY22" fmla="*/ 1403280 h 2293156"/>
                    <a:gd name="connsiteX23" fmla="*/ 2698267 w 5321134"/>
                    <a:gd name="connsiteY23" fmla="*/ 1540440 h 2293156"/>
                    <a:gd name="connsiteX24" fmla="*/ 2012467 w 5321134"/>
                    <a:gd name="connsiteY24" fmla="*/ 1494720 h 2293156"/>
                    <a:gd name="connsiteX25" fmla="*/ 1440967 w 5321134"/>
                    <a:gd name="connsiteY25" fmla="*/ 1354512 h 2293156"/>
                    <a:gd name="connsiteX26" fmla="*/ 1012723 w 5321134"/>
                    <a:gd name="connsiteY26" fmla="*/ 1112196 h 2293156"/>
                    <a:gd name="connsiteX27" fmla="*/ 631753 w 5321134"/>
                    <a:gd name="connsiteY27" fmla="*/ 919765 h 2293156"/>
                    <a:gd name="connsiteX28" fmla="*/ 503632 w 5321134"/>
                    <a:gd name="connsiteY28" fmla="*/ 747238 h 2293156"/>
                    <a:gd name="connsiteX29" fmla="*/ 405493 w 5321134"/>
                    <a:gd name="connsiteY29" fmla="*/ 768852 h 2293156"/>
                    <a:gd name="connsiteX30" fmla="*/ 787 w 5321134"/>
                    <a:gd name="connsiteY30" fmla="*/ 743388 h 2293156"/>
                    <a:gd name="connsiteX0" fmla="*/ 787 w 5321134"/>
                    <a:gd name="connsiteY0" fmla="*/ 743388 h 2293156"/>
                    <a:gd name="connsiteX1" fmla="*/ 23647 w 5321134"/>
                    <a:gd name="connsiteY1" fmla="*/ 946080 h 2293156"/>
                    <a:gd name="connsiteX2" fmla="*/ 107467 w 5321134"/>
                    <a:gd name="connsiteY2" fmla="*/ 1212780 h 2293156"/>
                    <a:gd name="connsiteX3" fmla="*/ 305587 w 5321134"/>
                    <a:gd name="connsiteY3" fmla="*/ 1601400 h 2293156"/>
                    <a:gd name="connsiteX4" fmla="*/ 678967 w 5321134"/>
                    <a:gd name="connsiteY4" fmla="*/ 1906200 h 2293156"/>
                    <a:gd name="connsiteX5" fmla="*/ 1075207 w 5321134"/>
                    <a:gd name="connsiteY5" fmla="*/ 2089080 h 2293156"/>
                    <a:gd name="connsiteX6" fmla="*/ 1753387 w 5321134"/>
                    <a:gd name="connsiteY6" fmla="*/ 2264340 h 2293156"/>
                    <a:gd name="connsiteX7" fmla="*/ 2500147 w 5321134"/>
                    <a:gd name="connsiteY7" fmla="*/ 2287200 h 2293156"/>
                    <a:gd name="connsiteX8" fmla="*/ 3224047 w 5321134"/>
                    <a:gd name="connsiteY8" fmla="*/ 2203380 h 2293156"/>
                    <a:gd name="connsiteX9" fmla="*/ 3711727 w 5321134"/>
                    <a:gd name="connsiteY9" fmla="*/ 2089080 h 2293156"/>
                    <a:gd name="connsiteX10" fmla="*/ 4313707 w 5321134"/>
                    <a:gd name="connsiteY10" fmla="*/ 1799520 h 2293156"/>
                    <a:gd name="connsiteX11" fmla="*/ 4877587 w 5321134"/>
                    <a:gd name="connsiteY11" fmla="*/ 1174680 h 2293156"/>
                    <a:gd name="connsiteX12" fmla="*/ 5202199 w 5321134"/>
                    <a:gd name="connsiteY12" fmla="*/ 683952 h 2293156"/>
                    <a:gd name="connsiteX13" fmla="*/ 5321071 w 5321134"/>
                    <a:gd name="connsiteY13" fmla="*/ 202368 h 2293156"/>
                    <a:gd name="connsiteX14" fmla="*/ 5299735 w 5321134"/>
                    <a:gd name="connsiteY14" fmla="*/ 39300 h 2293156"/>
                    <a:gd name="connsiteX15" fmla="*/ 5266207 w 5321134"/>
                    <a:gd name="connsiteY15" fmla="*/ 1200 h 2293156"/>
                    <a:gd name="connsiteX16" fmla="*/ 5144287 w 5321134"/>
                    <a:gd name="connsiteY16" fmla="*/ 8820 h 2293156"/>
                    <a:gd name="connsiteX17" fmla="*/ 5144287 w 5321134"/>
                    <a:gd name="connsiteY17" fmla="*/ 31680 h 2293156"/>
                    <a:gd name="connsiteX18" fmla="*/ 5129047 w 5321134"/>
                    <a:gd name="connsiteY18" fmla="*/ 272472 h 2293156"/>
                    <a:gd name="connsiteX19" fmla="*/ 5010175 w 5321134"/>
                    <a:gd name="connsiteY19" fmla="*/ 467544 h 2293156"/>
                    <a:gd name="connsiteX20" fmla="*/ 4616983 w 5321134"/>
                    <a:gd name="connsiteY20" fmla="*/ 862260 h 2293156"/>
                    <a:gd name="connsiteX21" fmla="*/ 4245127 w 5321134"/>
                    <a:gd name="connsiteY21" fmla="*/ 1106100 h 2293156"/>
                    <a:gd name="connsiteX22" fmla="*/ 3544087 w 5321134"/>
                    <a:gd name="connsiteY22" fmla="*/ 1403280 h 2293156"/>
                    <a:gd name="connsiteX23" fmla="*/ 2698267 w 5321134"/>
                    <a:gd name="connsiteY23" fmla="*/ 1540440 h 2293156"/>
                    <a:gd name="connsiteX24" fmla="*/ 2012467 w 5321134"/>
                    <a:gd name="connsiteY24" fmla="*/ 1494720 h 2293156"/>
                    <a:gd name="connsiteX25" fmla="*/ 1440967 w 5321134"/>
                    <a:gd name="connsiteY25" fmla="*/ 1354512 h 2293156"/>
                    <a:gd name="connsiteX26" fmla="*/ 973553 w 5321134"/>
                    <a:gd name="connsiteY26" fmla="*/ 1171668 h 2293156"/>
                    <a:gd name="connsiteX27" fmla="*/ 631753 w 5321134"/>
                    <a:gd name="connsiteY27" fmla="*/ 919765 h 2293156"/>
                    <a:gd name="connsiteX28" fmla="*/ 503632 w 5321134"/>
                    <a:gd name="connsiteY28" fmla="*/ 747238 h 2293156"/>
                    <a:gd name="connsiteX29" fmla="*/ 405493 w 5321134"/>
                    <a:gd name="connsiteY29" fmla="*/ 768852 h 2293156"/>
                    <a:gd name="connsiteX30" fmla="*/ 787 w 5321134"/>
                    <a:gd name="connsiteY30" fmla="*/ 743388 h 2293156"/>
                    <a:gd name="connsiteX0" fmla="*/ 787 w 5321134"/>
                    <a:gd name="connsiteY0" fmla="*/ 743388 h 2293156"/>
                    <a:gd name="connsiteX1" fmla="*/ 23647 w 5321134"/>
                    <a:gd name="connsiteY1" fmla="*/ 946080 h 2293156"/>
                    <a:gd name="connsiteX2" fmla="*/ 107467 w 5321134"/>
                    <a:gd name="connsiteY2" fmla="*/ 1212780 h 2293156"/>
                    <a:gd name="connsiteX3" fmla="*/ 305587 w 5321134"/>
                    <a:gd name="connsiteY3" fmla="*/ 1601400 h 2293156"/>
                    <a:gd name="connsiteX4" fmla="*/ 678967 w 5321134"/>
                    <a:gd name="connsiteY4" fmla="*/ 1906200 h 2293156"/>
                    <a:gd name="connsiteX5" fmla="*/ 1075207 w 5321134"/>
                    <a:gd name="connsiteY5" fmla="*/ 2089080 h 2293156"/>
                    <a:gd name="connsiteX6" fmla="*/ 1753387 w 5321134"/>
                    <a:gd name="connsiteY6" fmla="*/ 2264340 h 2293156"/>
                    <a:gd name="connsiteX7" fmla="*/ 2500147 w 5321134"/>
                    <a:gd name="connsiteY7" fmla="*/ 2287200 h 2293156"/>
                    <a:gd name="connsiteX8" fmla="*/ 3224047 w 5321134"/>
                    <a:gd name="connsiteY8" fmla="*/ 2203380 h 2293156"/>
                    <a:gd name="connsiteX9" fmla="*/ 3711727 w 5321134"/>
                    <a:gd name="connsiteY9" fmla="*/ 2089080 h 2293156"/>
                    <a:gd name="connsiteX10" fmla="*/ 4313707 w 5321134"/>
                    <a:gd name="connsiteY10" fmla="*/ 1799520 h 2293156"/>
                    <a:gd name="connsiteX11" fmla="*/ 4877587 w 5321134"/>
                    <a:gd name="connsiteY11" fmla="*/ 1174680 h 2293156"/>
                    <a:gd name="connsiteX12" fmla="*/ 5202199 w 5321134"/>
                    <a:gd name="connsiteY12" fmla="*/ 683952 h 2293156"/>
                    <a:gd name="connsiteX13" fmla="*/ 5321071 w 5321134"/>
                    <a:gd name="connsiteY13" fmla="*/ 202368 h 2293156"/>
                    <a:gd name="connsiteX14" fmla="*/ 5299735 w 5321134"/>
                    <a:gd name="connsiteY14" fmla="*/ 39300 h 2293156"/>
                    <a:gd name="connsiteX15" fmla="*/ 5266207 w 5321134"/>
                    <a:gd name="connsiteY15" fmla="*/ 1200 h 2293156"/>
                    <a:gd name="connsiteX16" fmla="*/ 5144287 w 5321134"/>
                    <a:gd name="connsiteY16" fmla="*/ 8820 h 2293156"/>
                    <a:gd name="connsiteX17" fmla="*/ 5144287 w 5321134"/>
                    <a:gd name="connsiteY17" fmla="*/ 31680 h 2293156"/>
                    <a:gd name="connsiteX18" fmla="*/ 5129047 w 5321134"/>
                    <a:gd name="connsiteY18" fmla="*/ 272472 h 2293156"/>
                    <a:gd name="connsiteX19" fmla="*/ 5010175 w 5321134"/>
                    <a:gd name="connsiteY19" fmla="*/ 467544 h 2293156"/>
                    <a:gd name="connsiteX20" fmla="*/ 4616983 w 5321134"/>
                    <a:gd name="connsiteY20" fmla="*/ 862260 h 2293156"/>
                    <a:gd name="connsiteX21" fmla="*/ 4245127 w 5321134"/>
                    <a:gd name="connsiteY21" fmla="*/ 1106100 h 2293156"/>
                    <a:gd name="connsiteX22" fmla="*/ 3544087 w 5321134"/>
                    <a:gd name="connsiteY22" fmla="*/ 1403280 h 2293156"/>
                    <a:gd name="connsiteX23" fmla="*/ 2698267 w 5321134"/>
                    <a:gd name="connsiteY23" fmla="*/ 1540440 h 2293156"/>
                    <a:gd name="connsiteX24" fmla="*/ 2012467 w 5321134"/>
                    <a:gd name="connsiteY24" fmla="*/ 1494720 h 2293156"/>
                    <a:gd name="connsiteX25" fmla="*/ 1440967 w 5321134"/>
                    <a:gd name="connsiteY25" fmla="*/ 1406989 h 2293156"/>
                    <a:gd name="connsiteX26" fmla="*/ 973553 w 5321134"/>
                    <a:gd name="connsiteY26" fmla="*/ 1171668 h 2293156"/>
                    <a:gd name="connsiteX27" fmla="*/ 631753 w 5321134"/>
                    <a:gd name="connsiteY27" fmla="*/ 919765 h 2293156"/>
                    <a:gd name="connsiteX28" fmla="*/ 503632 w 5321134"/>
                    <a:gd name="connsiteY28" fmla="*/ 747238 h 2293156"/>
                    <a:gd name="connsiteX29" fmla="*/ 405493 w 5321134"/>
                    <a:gd name="connsiteY29" fmla="*/ 768852 h 2293156"/>
                    <a:gd name="connsiteX30" fmla="*/ 787 w 5321134"/>
                    <a:gd name="connsiteY30" fmla="*/ 743388 h 2293156"/>
                    <a:gd name="connsiteX0" fmla="*/ 787 w 5321134"/>
                    <a:gd name="connsiteY0" fmla="*/ 743388 h 2293156"/>
                    <a:gd name="connsiteX1" fmla="*/ 23647 w 5321134"/>
                    <a:gd name="connsiteY1" fmla="*/ 946080 h 2293156"/>
                    <a:gd name="connsiteX2" fmla="*/ 107467 w 5321134"/>
                    <a:gd name="connsiteY2" fmla="*/ 1212780 h 2293156"/>
                    <a:gd name="connsiteX3" fmla="*/ 305587 w 5321134"/>
                    <a:gd name="connsiteY3" fmla="*/ 1601400 h 2293156"/>
                    <a:gd name="connsiteX4" fmla="*/ 678967 w 5321134"/>
                    <a:gd name="connsiteY4" fmla="*/ 1906200 h 2293156"/>
                    <a:gd name="connsiteX5" fmla="*/ 1075207 w 5321134"/>
                    <a:gd name="connsiteY5" fmla="*/ 2089080 h 2293156"/>
                    <a:gd name="connsiteX6" fmla="*/ 1753387 w 5321134"/>
                    <a:gd name="connsiteY6" fmla="*/ 2264340 h 2293156"/>
                    <a:gd name="connsiteX7" fmla="*/ 2500147 w 5321134"/>
                    <a:gd name="connsiteY7" fmla="*/ 2287200 h 2293156"/>
                    <a:gd name="connsiteX8" fmla="*/ 3224047 w 5321134"/>
                    <a:gd name="connsiteY8" fmla="*/ 2203380 h 2293156"/>
                    <a:gd name="connsiteX9" fmla="*/ 3711727 w 5321134"/>
                    <a:gd name="connsiteY9" fmla="*/ 2089080 h 2293156"/>
                    <a:gd name="connsiteX10" fmla="*/ 4313707 w 5321134"/>
                    <a:gd name="connsiteY10" fmla="*/ 1799520 h 2293156"/>
                    <a:gd name="connsiteX11" fmla="*/ 4877587 w 5321134"/>
                    <a:gd name="connsiteY11" fmla="*/ 1174680 h 2293156"/>
                    <a:gd name="connsiteX12" fmla="*/ 5202199 w 5321134"/>
                    <a:gd name="connsiteY12" fmla="*/ 683952 h 2293156"/>
                    <a:gd name="connsiteX13" fmla="*/ 5321071 w 5321134"/>
                    <a:gd name="connsiteY13" fmla="*/ 202368 h 2293156"/>
                    <a:gd name="connsiteX14" fmla="*/ 5299735 w 5321134"/>
                    <a:gd name="connsiteY14" fmla="*/ 39300 h 2293156"/>
                    <a:gd name="connsiteX15" fmla="*/ 5266207 w 5321134"/>
                    <a:gd name="connsiteY15" fmla="*/ 1200 h 2293156"/>
                    <a:gd name="connsiteX16" fmla="*/ 5144287 w 5321134"/>
                    <a:gd name="connsiteY16" fmla="*/ 8820 h 2293156"/>
                    <a:gd name="connsiteX17" fmla="*/ 5144287 w 5321134"/>
                    <a:gd name="connsiteY17" fmla="*/ 31680 h 2293156"/>
                    <a:gd name="connsiteX18" fmla="*/ 5129047 w 5321134"/>
                    <a:gd name="connsiteY18" fmla="*/ 272472 h 2293156"/>
                    <a:gd name="connsiteX19" fmla="*/ 5010175 w 5321134"/>
                    <a:gd name="connsiteY19" fmla="*/ 467544 h 2293156"/>
                    <a:gd name="connsiteX20" fmla="*/ 4616983 w 5321134"/>
                    <a:gd name="connsiteY20" fmla="*/ 862260 h 2293156"/>
                    <a:gd name="connsiteX21" fmla="*/ 4245127 w 5321134"/>
                    <a:gd name="connsiteY21" fmla="*/ 1106100 h 2293156"/>
                    <a:gd name="connsiteX22" fmla="*/ 3544087 w 5321134"/>
                    <a:gd name="connsiteY22" fmla="*/ 1403280 h 2293156"/>
                    <a:gd name="connsiteX23" fmla="*/ 2698267 w 5321134"/>
                    <a:gd name="connsiteY23" fmla="*/ 1540440 h 2293156"/>
                    <a:gd name="connsiteX24" fmla="*/ 2033833 w 5321134"/>
                    <a:gd name="connsiteY24" fmla="*/ 1540199 h 2293156"/>
                    <a:gd name="connsiteX25" fmla="*/ 1440967 w 5321134"/>
                    <a:gd name="connsiteY25" fmla="*/ 1406989 h 2293156"/>
                    <a:gd name="connsiteX26" fmla="*/ 973553 w 5321134"/>
                    <a:gd name="connsiteY26" fmla="*/ 1171668 h 2293156"/>
                    <a:gd name="connsiteX27" fmla="*/ 631753 w 5321134"/>
                    <a:gd name="connsiteY27" fmla="*/ 919765 h 2293156"/>
                    <a:gd name="connsiteX28" fmla="*/ 503632 w 5321134"/>
                    <a:gd name="connsiteY28" fmla="*/ 747238 h 2293156"/>
                    <a:gd name="connsiteX29" fmla="*/ 405493 w 5321134"/>
                    <a:gd name="connsiteY29" fmla="*/ 768852 h 2293156"/>
                    <a:gd name="connsiteX30" fmla="*/ 787 w 5321134"/>
                    <a:gd name="connsiteY30" fmla="*/ 743388 h 2293156"/>
                    <a:gd name="connsiteX0" fmla="*/ 787 w 5321134"/>
                    <a:gd name="connsiteY0" fmla="*/ 743388 h 2293156"/>
                    <a:gd name="connsiteX1" fmla="*/ 23647 w 5321134"/>
                    <a:gd name="connsiteY1" fmla="*/ 946080 h 2293156"/>
                    <a:gd name="connsiteX2" fmla="*/ 107467 w 5321134"/>
                    <a:gd name="connsiteY2" fmla="*/ 1212780 h 2293156"/>
                    <a:gd name="connsiteX3" fmla="*/ 305587 w 5321134"/>
                    <a:gd name="connsiteY3" fmla="*/ 1601400 h 2293156"/>
                    <a:gd name="connsiteX4" fmla="*/ 678967 w 5321134"/>
                    <a:gd name="connsiteY4" fmla="*/ 1906200 h 2293156"/>
                    <a:gd name="connsiteX5" fmla="*/ 1075207 w 5321134"/>
                    <a:gd name="connsiteY5" fmla="*/ 2089080 h 2293156"/>
                    <a:gd name="connsiteX6" fmla="*/ 1753387 w 5321134"/>
                    <a:gd name="connsiteY6" fmla="*/ 2264340 h 2293156"/>
                    <a:gd name="connsiteX7" fmla="*/ 2500147 w 5321134"/>
                    <a:gd name="connsiteY7" fmla="*/ 2287200 h 2293156"/>
                    <a:gd name="connsiteX8" fmla="*/ 3224047 w 5321134"/>
                    <a:gd name="connsiteY8" fmla="*/ 2203380 h 2293156"/>
                    <a:gd name="connsiteX9" fmla="*/ 3697483 w 5321134"/>
                    <a:gd name="connsiteY9" fmla="*/ 2064592 h 2293156"/>
                    <a:gd name="connsiteX10" fmla="*/ 4313707 w 5321134"/>
                    <a:gd name="connsiteY10" fmla="*/ 1799520 h 2293156"/>
                    <a:gd name="connsiteX11" fmla="*/ 4877587 w 5321134"/>
                    <a:gd name="connsiteY11" fmla="*/ 1174680 h 2293156"/>
                    <a:gd name="connsiteX12" fmla="*/ 5202199 w 5321134"/>
                    <a:gd name="connsiteY12" fmla="*/ 683952 h 2293156"/>
                    <a:gd name="connsiteX13" fmla="*/ 5321071 w 5321134"/>
                    <a:gd name="connsiteY13" fmla="*/ 202368 h 2293156"/>
                    <a:gd name="connsiteX14" fmla="*/ 5299735 w 5321134"/>
                    <a:gd name="connsiteY14" fmla="*/ 39300 h 2293156"/>
                    <a:gd name="connsiteX15" fmla="*/ 5266207 w 5321134"/>
                    <a:gd name="connsiteY15" fmla="*/ 1200 h 2293156"/>
                    <a:gd name="connsiteX16" fmla="*/ 5144287 w 5321134"/>
                    <a:gd name="connsiteY16" fmla="*/ 8820 h 2293156"/>
                    <a:gd name="connsiteX17" fmla="*/ 5144287 w 5321134"/>
                    <a:gd name="connsiteY17" fmla="*/ 31680 h 2293156"/>
                    <a:gd name="connsiteX18" fmla="*/ 5129047 w 5321134"/>
                    <a:gd name="connsiteY18" fmla="*/ 272472 h 2293156"/>
                    <a:gd name="connsiteX19" fmla="*/ 5010175 w 5321134"/>
                    <a:gd name="connsiteY19" fmla="*/ 467544 h 2293156"/>
                    <a:gd name="connsiteX20" fmla="*/ 4616983 w 5321134"/>
                    <a:gd name="connsiteY20" fmla="*/ 862260 h 2293156"/>
                    <a:gd name="connsiteX21" fmla="*/ 4245127 w 5321134"/>
                    <a:gd name="connsiteY21" fmla="*/ 1106100 h 2293156"/>
                    <a:gd name="connsiteX22" fmla="*/ 3544087 w 5321134"/>
                    <a:gd name="connsiteY22" fmla="*/ 1403280 h 2293156"/>
                    <a:gd name="connsiteX23" fmla="*/ 2698267 w 5321134"/>
                    <a:gd name="connsiteY23" fmla="*/ 1540440 h 2293156"/>
                    <a:gd name="connsiteX24" fmla="*/ 2033833 w 5321134"/>
                    <a:gd name="connsiteY24" fmla="*/ 1540199 h 2293156"/>
                    <a:gd name="connsiteX25" fmla="*/ 1440967 w 5321134"/>
                    <a:gd name="connsiteY25" fmla="*/ 1406989 h 2293156"/>
                    <a:gd name="connsiteX26" fmla="*/ 973553 w 5321134"/>
                    <a:gd name="connsiteY26" fmla="*/ 1171668 h 2293156"/>
                    <a:gd name="connsiteX27" fmla="*/ 631753 w 5321134"/>
                    <a:gd name="connsiteY27" fmla="*/ 919765 h 2293156"/>
                    <a:gd name="connsiteX28" fmla="*/ 503632 w 5321134"/>
                    <a:gd name="connsiteY28" fmla="*/ 747238 h 2293156"/>
                    <a:gd name="connsiteX29" fmla="*/ 405493 w 5321134"/>
                    <a:gd name="connsiteY29" fmla="*/ 768852 h 2293156"/>
                    <a:gd name="connsiteX30" fmla="*/ 787 w 5321134"/>
                    <a:gd name="connsiteY30" fmla="*/ 743388 h 2293156"/>
                    <a:gd name="connsiteX0" fmla="*/ 787 w 5321134"/>
                    <a:gd name="connsiteY0" fmla="*/ 743388 h 2294448"/>
                    <a:gd name="connsiteX1" fmla="*/ 23647 w 5321134"/>
                    <a:gd name="connsiteY1" fmla="*/ 946080 h 2294448"/>
                    <a:gd name="connsiteX2" fmla="*/ 107467 w 5321134"/>
                    <a:gd name="connsiteY2" fmla="*/ 1212780 h 2294448"/>
                    <a:gd name="connsiteX3" fmla="*/ 305587 w 5321134"/>
                    <a:gd name="connsiteY3" fmla="*/ 1601400 h 2294448"/>
                    <a:gd name="connsiteX4" fmla="*/ 678967 w 5321134"/>
                    <a:gd name="connsiteY4" fmla="*/ 1906200 h 2294448"/>
                    <a:gd name="connsiteX5" fmla="*/ 1075207 w 5321134"/>
                    <a:gd name="connsiteY5" fmla="*/ 2089080 h 2294448"/>
                    <a:gd name="connsiteX6" fmla="*/ 1753387 w 5321134"/>
                    <a:gd name="connsiteY6" fmla="*/ 2264340 h 2294448"/>
                    <a:gd name="connsiteX7" fmla="*/ 2500147 w 5321134"/>
                    <a:gd name="connsiteY7" fmla="*/ 2287200 h 2294448"/>
                    <a:gd name="connsiteX8" fmla="*/ 3213364 w 5321134"/>
                    <a:gd name="connsiteY8" fmla="*/ 2185888 h 2294448"/>
                    <a:gd name="connsiteX9" fmla="*/ 3697483 w 5321134"/>
                    <a:gd name="connsiteY9" fmla="*/ 2064592 h 2294448"/>
                    <a:gd name="connsiteX10" fmla="*/ 4313707 w 5321134"/>
                    <a:gd name="connsiteY10" fmla="*/ 1799520 h 2294448"/>
                    <a:gd name="connsiteX11" fmla="*/ 4877587 w 5321134"/>
                    <a:gd name="connsiteY11" fmla="*/ 1174680 h 2294448"/>
                    <a:gd name="connsiteX12" fmla="*/ 5202199 w 5321134"/>
                    <a:gd name="connsiteY12" fmla="*/ 683952 h 2294448"/>
                    <a:gd name="connsiteX13" fmla="*/ 5321071 w 5321134"/>
                    <a:gd name="connsiteY13" fmla="*/ 202368 h 2294448"/>
                    <a:gd name="connsiteX14" fmla="*/ 5299735 w 5321134"/>
                    <a:gd name="connsiteY14" fmla="*/ 39300 h 2294448"/>
                    <a:gd name="connsiteX15" fmla="*/ 5266207 w 5321134"/>
                    <a:gd name="connsiteY15" fmla="*/ 1200 h 2294448"/>
                    <a:gd name="connsiteX16" fmla="*/ 5144287 w 5321134"/>
                    <a:gd name="connsiteY16" fmla="*/ 8820 h 2294448"/>
                    <a:gd name="connsiteX17" fmla="*/ 5144287 w 5321134"/>
                    <a:gd name="connsiteY17" fmla="*/ 31680 h 2294448"/>
                    <a:gd name="connsiteX18" fmla="*/ 5129047 w 5321134"/>
                    <a:gd name="connsiteY18" fmla="*/ 272472 h 2294448"/>
                    <a:gd name="connsiteX19" fmla="*/ 5010175 w 5321134"/>
                    <a:gd name="connsiteY19" fmla="*/ 467544 h 2294448"/>
                    <a:gd name="connsiteX20" fmla="*/ 4616983 w 5321134"/>
                    <a:gd name="connsiteY20" fmla="*/ 862260 h 2294448"/>
                    <a:gd name="connsiteX21" fmla="*/ 4245127 w 5321134"/>
                    <a:gd name="connsiteY21" fmla="*/ 1106100 h 2294448"/>
                    <a:gd name="connsiteX22" fmla="*/ 3544087 w 5321134"/>
                    <a:gd name="connsiteY22" fmla="*/ 1403280 h 2294448"/>
                    <a:gd name="connsiteX23" fmla="*/ 2698267 w 5321134"/>
                    <a:gd name="connsiteY23" fmla="*/ 1540440 h 2294448"/>
                    <a:gd name="connsiteX24" fmla="*/ 2033833 w 5321134"/>
                    <a:gd name="connsiteY24" fmla="*/ 1540199 h 2294448"/>
                    <a:gd name="connsiteX25" fmla="*/ 1440967 w 5321134"/>
                    <a:gd name="connsiteY25" fmla="*/ 1406989 h 2294448"/>
                    <a:gd name="connsiteX26" fmla="*/ 973553 w 5321134"/>
                    <a:gd name="connsiteY26" fmla="*/ 1171668 h 2294448"/>
                    <a:gd name="connsiteX27" fmla="*/ 631753 w 5321134"/>
                    <a:gd name="connsiteY27" fmla="*/ 919765 h 2294448"/>
                    <a:gd name="connsiteX28" fmla="*/ 503632 w 5321134"/>
                    <a:gd name="connsiteY28" fmla="*/ 747238 h 2294448"/>
                    <a:gd name="connsiteX29" fmla="*/ 405493 w 5321134"/>
                    <a:gd name="connsiteY29" fmla="*/ 768852 h 2294448"/>
                    <a:gd name="connsiteX30" fmla="*/ 787 w 5321134"/>
                    <a:gd name="connsiteY30" fmla="*/ 743388 h 2294448"/>
                    <a:gd name="connsiteX0" fmla="*/ 787 w 5321134"/>
                    <a:gd name="connsiteY0" fmla="*/ 743388 h 2283300"/>
                    <a:gd name="connsiteX1" fmla="*/ 23647 w 5321134"/>
                    <a:gd name="connsiteY1" fmla="*/ 946080 h 2283300"/>
                    <a:gd name="connsiteX2" fmla="*/ 107467 w 5321134"/>
                    <a:gd name="connsiteY2" fmla="*/ 1212780 h 2283300"/>
                    <a:gd name="connsiteX3" fmla="*/ 305587 w 5321134"/>
                    <a:gd name="connsiteY3" fmla="*/ 1601400 h 2283300"/>
                    <a:gd name="connsiteX4" fmla="*/ 678967 w 5321134"/>
                    <a:gd name="connsiteY4" fmla="*/ 1906200 h 2283300"/>
                    <a:gd name="connsiteX5" fmla="*/ 1075207 w 5321134"/>
                    <a:gd name="connsiteY5" fmla="*/ 2089080 h 2283300"/>
                    <a:gd name="connsiteX6" fmla="*/ 1753387 w 5321134"/>
                    <a:gd name="connsiteY6" fmla="*/ 2264340 h 2283300"/>
                    <a:gd name="connsiteX7" fmla="*/ 2478781 w 5321134"/>
                    <a:gd name="connsiteY7" fmla="*/ 2269708 h 2283300"/>
                    <a:gd name="connsiteX8" fmla="*/ 3213364 w 5321134"/>
                    <a:gd name="connsiteY8" fmla="*/ 2185888 h 2283300"/>
                    <a:gd name="connsiteX9" fmla="*/ 3697483 w 5321134"/>
                    <a:gd name="connsiteY9" fmla="*/ 2064592 h 2283300"/>
                    <a:gd name="connsiteX10" fmla="*/ 4313707 w 5321134"/>
                    <a:gd name="connsiteY10" fmla="*/ 1799520 h 2283300"/>
                    <a:gd name="connsiteX11" fmla="*/ 4877587 w 5321134"/>
                    <a:gd name="connsiteY11" fmla="*/ 1174680 h 2283300"/>
                    <a:gd name="connsiteX12" fmla="*/ 5202199 w 5321134"/>
                    <a:gd name="connsiteY12" fmla="*/ 683952 h 2283300"/>
                    <a:gd name="connsiteX13" fmla="*/ 5321071 w 5321134"/>
                    <a:gd name="connsiteY13" fmla="*/ 202368 h 2283300"/>
                    <a:gd name="connsiteX14" fmla="*/ 5299735 w 5321134"/>
                    <a:gd name="connsiteY14" fmla="*/ 39300 h 2283300"/>
                    <a:gd name="connsiteX15" fmla="*/ 5266207 w 5321134"/>
                    <a:gd name="connsiteY15" fmla="*/ 1200 h 2283300"/>
                    <a:gd name="connsiteX16" fmla="*/ 5144287 w 5321134"/>
                    <a:gd name="connsiteY16" fmla="*/ 8820 h 2283300"/>
                    <a:gd name="connsiteX17" fmla="*/ 5144287 w 5321134"/>
                    <a:gd name="connsiteY17" fmla="*/ 31680 h 2283300"/>
                    <a:gd name="connsiteX18" fmla="*/ 5129047 w 5321134"/>
                    <a:gd name="connsiteY18" fmla="*/ 272472 h 2283300"/>
                    <a:gd name="connsiteX19" fmla="*/ 5010175 w 5321134"/>
                    <a:gd name="connsiteY19" fmla="*/ 467544 h 2283300"/>
                    <a:gd name="connsiteX20" fmla="*/ 4616983 w 5321134"/>
                    <a:gd name="connsiteY20" fmla="*/ 862260 h 2283300"/>
                    <a:gd name="connsiteX21" fmla="*/ 4245127 w 5321134"/>
                    <a:gd name="connsiteY21" fmla="*/ 1106100 h 2283300"/>
                    <a:gd name="connsiteX22" fmla="*/ 3544087 w 5321134"/>
                    <a:gd name="connsiteY22" fmla="*/ 1403280 h 2283300"/>
                    <a:gd name="connsiteX23" fmla="*/ 2698267 w 5321134"/>
                    <a:gd name="connsiteY23" fmla="*/ 1540440 h 2283300"/>
                    <a:gd name="connsiteX24" fmla="*/ 2033833 w 5321134"/>
                    <a:gd name="connsiteY24" fmla="*/ 1540199 h 2283300"/>
                    <a:gd name="connsiteX25" fmla="*/ 1440967 w 5321134"/>
                    <a:gd name="connsiteY25" fmla="*/ 1406989 h 2283300"/>
                    <a:gd name="connsiteX26" fmla="*/ 973553 w 5321134"/>
                    <a:gd name="connsiteY26" fmla="*/ 1171668 h 2283300"/>
                    <a:gd name="connsiteX27" fmla="*/ 631753 w 5321134"/>
                    <a:gd name="connsiteY27" fmla="*/ 919765 h 2283300"/>
                    <a:gd name="connsiteX28" fmla="*/ 503632 w 5321134"/>
                    <a:gd name="connsiteY28" fmla="*/ 747238 h 2283300"/>
                    <a:gd name="connsiteX29" fmla="*/ 405493 w 5321134"/>
                    <a:gd name="connsiteY29" fmla="*/ 768852 h 2283300"/>
                    <a:gd name="connsiteX30" fmla="*/ 787 w 5321134"/>
                    <a:gd name="connsiteY30" fmla="*/ 743388 h 2283300"/>
                    <a:gd name="connsiteX0" fmla="*/ 787 w 5321134"/>
                    <a:gd name="connsiteY0" fmla="*/ 743388 h 2282120"/>
                    <a:gd name="connsiteX1" fmla="*/ 23647 w 5321134"/>
                    <a:gd name="connsiteY1" fmla="*/ 946080 h 2282120"/>
                    <a:gd name="connsiteX2" fmla="*/ 107467 w 5321134"/>
                    <a:gd name="connsiteY2" fmla="*/ 1212780 h 2282120"/>
                    <a:gd name="connsiteX3" fmla="*/ 305587 w 5321134"/>
                    <a:gd name="connsiteY3" fmla="*/ 1601400 h 2282120"/>
                    <a:gd name="connsiteX4" fmla="*/ 678967 w 5321134"/>
                    <a:gd name="connsiteY4" fmla="*/ 1906200 h 2282120"/>
                    <a:gd name="connsiteX5" fmla="*/ 1075207 w 5321134"/>
                    <a:gd name="connsiteY5" fmla="*/ 2089080 h 2282120"/>
                    <a:gd name="connsiteX6" fmla="*/ 1753387 w 5321134"/>
                    <a:gd name="connsiteY6" fmla="*/ 2264340 h 2282120"/>
                    <a:gd name="connsiteX7" fmla="*/ 2478781 w 5321134"/>
                    <a:gd name="connsiteY7" fmla="*/ 2269708 h 2282120"/>
                    <a:gd name="connsiteX8" fmla="*/ 3213364 w 5321134"/>
                    <a:gd name="connsiteY8" fmla="*/ 2185888 h 2282120"/>
                    <a:gd name="connsiteX9" fmla="*/ 3697483 w 5321134"/>
                    <a:gd name="connsiteY9" fmla="*/ 2064592 h 2282120"/>
                    <a:gd name="connsiteX10" fmla="*/ 4313707 w 5321134"/>
                    <a:gd name="connsiteY10" fmla="*/ 1799520 h 2282120"/>
                    <a:gd name="connsiteX11" fmla="*/ 4877587 w 5321134"/>
                    <a:gd name="connsiteY11" fmla="*/ 1174680 h 2282120"/>
                    <a:gd name="connsiteX12" fmla="*/ 5202199 w 5321134"/>
                    <a:gd name="connsiteY12" fmla="*/ 683952 h 2282120"/>
                    <a:gd name="connsiteX13" fmla="*/ 5321071 w 5321134"/>
                    <a:gd name="connsiteY13" fmla="*/ 202368 h 2282120"/>
                    <a:gd name="connsiteX14" fmla="*/ 5299735 w 5321134"/>
                    <a:gd name="connsiteY14" fmla="*/ 39300 h 2282120"/>
                    <a:gd name="connsiteX15" fmla="*/ 5266207 w 5321134"/>
                    <a:gd name="connsiteY15" fmla="*/ 1200 h 2282120"/>
                    <a:gd name="connsiteX16" fmla="*/ 5144287 w 5321134"/>
                    <a:gd name="connsiteY16" fmla="*/ 8820 h 2282120"/>
                    <a:gd name="connsiteX17" fmla="*/ 5144287 w 5321134"/>
                    <a:gd name="connsiteY17" fmla="*/ 31680 h 2282120"/>
                    <a:gd name="connsiteX18" fmla="*/ 5129047 w 5321134"/>
                    <a:gd name="connsiteY18" fmla="*/ 272472 h 2282120"/>
                    <a:gd name="connsiteX19" fmla="*/ 5010175 w 5321134"/>
                    <a:gd name="connsiteY19" fmla="*/ 467544 h 2282120"/>
                    <a:gd name="connsiteX20" fmla="*/ 4616983 w 5321134"/>
                    <a:gd name="connsiteY20" fmla="*/ 862260 h 2282120"/>
                    <a:gd name="connsiteX21" fmla="*/ 4245127 w 5321134"/>
                    <a:gd name="connsiteY21" fmla="*/ 1106100 h 2282120"/>
                    <a:gd name="connsiteX22" fmla="*/ 3544087 w 5321134"/>
                    <a:gd name="connsiteY22" fmla="*/ 1403280 h 2282120"/>
                    <a:gd name="connsiteX23" fmla="*/ 2698267 w 5321134"/>
                    <a:gd name="connsiteY23" fmla="*/ 1540440 h 2282120"/>
                    <a:gd name="connsiteX24" fmla="*/ 2033833 w 5321134"/>
                    <a:gd name="connsiteY24" fmla="*/ 1540199 h 2282120"/>
                    <a:gd name="connsiteX25" fmla="*/ 1440967 w 5321134"/>
                    <a:gd name="connsiteY25" fmla="*/ 1406989 h 2282120"/>
                    <a:gd name="connsiteX26" fmla="*/ 973553 w 5321134"/>
                    <a:gd name="connsiteY26" fmla="*/ 1171668 h 2282120"/>
                    <a:gd name="connsiteX27" fmla="*/ 631753 w 5321134"/>
                    <a:gd name="connsiteY27" fmla="*/ 919765 h 2282120"/>
                    <a:gd name="connsiteX28" fmla="*/ 503632 w 5321134"/>
                    <a:gd name="connsiteY28" fmla="*/ 747238 h 2282120"/>
                    <a:gd name="connsiteX29" fmla="*/ 405493 w 5321134"/>
                    <a:gd name="connsiteY29" fmla="*/ 768852 h 2282120"/>
                    <a:gd name="connsiteX30" fmla="*/ 787 w 5321134"/>
                    <a:gd name="connsiteY30" fmla="*/ 743388 h 2282120"/>
                    <a:gd name="connsiteX0" fmla="*/ 787 w 5321134"/>
                    <a:gd name="connsiteY0" fmla="*/ 743388 h 2279760"/>
                    <a:gd name="connsiteX1" fmla="*/ 23647 w 5321134"/>
                    <a:gd name="connsiteY1" fmla="*/ 946080 h 2279760"/>
                    <a:gd name="connsiteX2" fmla="*/ 107467 w 5321134"/>
                    <a:gd name="connsiteY2" fmla="*/ 1212780 h 2279760"/>
                    <a:gd name="connsiteX3" fmla="*/ 305587 w 5321134"/>
                    <a:gd name="connsiteY3" fmla="*/ 1601400 h 2279760"/>
                    <a:gd name="connsiteX4" fmla="*/ 678967 w 5321134"/>
                    <a:gd name="connsiteY4" fmla="*/ 1906200 h 2279760"/>
                    <a:gd name="connsiteX5" fmla="*/ 1039597 w 5321134"/>
                    <a:gd name="connsiteY5" fmla="*/ 2124065 h 2279760"/>
                    <a:gd name="connsiteX6" fmla="*/ 1753387 w 5321134"/>
                    <a:gd name="connsiteY6" fmla="*/ 2264340 h 2279760"/>
                    <a:gd name="connsiteX7" fmla="*/ 2478781 w 5321134"/>
                    <a:gd name="connsiteY7" fmla="*/ 2269708 h 2279760"/>
                    <a:gd name="connsiteX8" fmla="*/ 3213364 w 5321134"/>
                    <a:gd name="connsiteY8" fmla="*/ 2185888 h 2279760"/>
                    <a:gd name="connsiteX9" fmla="*/ 3697483 w 5321134"/>
                    <a:gd name="connsiteY9" fmla="*/ 2064592 h 2279760"/>
                    <a:gd name="connsiteX10" fmla="*/ 4313707 w 5321134"/>
                    <a:gd name="connsiteY10" fmla="*/ 1799520 h 2279760"/>
                    <a:gd name="connsiteX11" fmla="*/ 4877587 w 5321134"/>
                    <a:gd name="connsiteY11" fmla="*/ 1174680 h 2279760"/>
                    <a:gd name="connsiteX12" fmla="*/ 5202199 w 5321134"/>
                    <a:gd name="connsiteY12" fmla="*/ 683952 h 2279760"/>
                    <a:gd name="connsiteX13" fmla="*/ 5321071 w 5321134"/>
                    <a:gd name="connsiteY13" fmla="*/ 202368 h 2279760"/>
                    <a:gd name="connsiteX14" fmla="*/ 5299735 w 5321134"/>
                    <a:gd name="connsiteY14" fmla="*/ 39300 h 2279760"/>
                    <a:gd name="connsiteX15" fmla="*/ 5266207 w 5321134"/>
                    <a:gd name="connsiteY15" fmla="*/ 1200 h 2279760"/>
                    <a:gd name="connsiteX16" fmla="*/ 5144287 w 5321134"/>
                    <a:gd name="connsiteY16" fmla="*/ 8820 h 2279760"/>
                    <a:gd name="connsiteX17" fmla="*/ 5144287 w 5321134"/>
                    <a:gd name="connsiteY17" fmla="*/ 31680 h 2279760"/>
                    <a:gd name="connsiteX18" fmla="*/ 5129047 w 5321134"/>
                    <a:gd name="connsiteY18" fmla="*/ 272472 h 2279760"/>
                    <a:gd name="connsiteX19" fmla="*/ 5010175 w 5321134"/>
                    <a:gd name="connsiteY19" fmla="*/ 467544 h 2279760"/>
                    <a:gd name="connsiteX20" fmla="*/ 4616983 w 5321134"/>
                    <a:gd name="connsiteY20" fmla="*/ 862260 h 2279760"/>
                    <a:gd name="connsiteX21" fmla="*/ 4245127 w 5321134"/>
                    <a:gd name="connsiteY21" fmla="*/ 1106100 h 2279760"/>
                    <a:gd name="connsiteX22" fmla="*/ 3544087 w 5321134"/>
                    <a:gd name="connsiteY22" fmla="*/ 1403280 h 2279760"/>
                    <a:gd name="connsiteX23" fmla="*/ 2698267 w 5321134"/>
                    <a:gd name="connsiteY23" fmla="*/ 1540440 h 2279760"/>
                    <a:gd name="connsiteX24" fmla="*/ 2033833 w 5321134"/>
                    <a:gd name="connsiteY24" fmla="*/ 1540199 h 2279760"/>
                    <a:gd name="connsiteX25" fmla="*/ 1440967 w 5321134"/>
                    <a:gd name="connsiteY25" fmla="*/ 1406989 h 2279760"/>
                    <a:gd name="connsiteX26" fmla="*/ 973553 w 5321134"/>
                    <a:gd name="connsiteY26" fmla="*/ 1171668 h 2279760"/>
                    <a:gd name="connsiteX27" fmla="*/ 631753 w 5321134"/>
                    <a:gd name="connsiteY27" fmla="*/ 919765 h 2279760"/>
                    <a:gd name="connsiteX28" fmla="*/ 503632 w 5321134"/>
                    <a:gd name="connsiteY28" fmla="*/ 747238 h 2279760"/>
                    <a:gd name="connsiteX29" fmla="*/ 405493 w 5321134"/>
                    <a:gd name="connsiteY29" fmla="*/ 768852 h 2279760"/>
                    <a:gd name="connsiteX30" fmla="*/ 787 w 5321134"/>
                    <a:gd name="connsiteY30" fmla="*/ 743388 h 2279760"/>
                    <a:gd name="connsiteX0" fmla="*/ 787 w 5321134"/>
                    <a:gd name="connsiteY0" fmla="*/ 743388 h 2279760"/>
                    <a:gd name="connsiteX1" fmla="*/ 23647 w 5321134"/>
                    <a:gd name="connsiteY1" fmla="*/ 946080 h 2279760"/>
                    <a:gd name="connsiteX2" fmla="*/ 107467 w 5321134"/>
                    <a:gd name="connsiteY2" fmla="*/ 1212780 h 2279760"/>
                    <a:gd name="connsiteX3" fmla="*/ 305587 w 5321134"/>
                    <a:gd name="connsiteY3" fmla="*/ 1601400 h 2279760"/>
                    <a:gd name="connsiteX4" fmla="*/ 678967 w 5321134"/>
                    <a:gd name="connsiteY4" fmla="*/ 1906200 h 2279760"/>
                    <a:gd name="connsiteX5" fmla="*/ 1039597 w 5321134"/>
                    <a:gd name="connsiteY5" fmla="*/ 2124065 h 2279760"/>
                    <a:gd name="connsiteX6" fmla="*/ 1753387 w 5321134"/>
                    <a:gd name="connsiteY6" fmla="*/ 2264340 h 2279760"/>
                    <a:gd name="connsiteX7" fmla="*/ 2478781 w 5321134"/>
                    <a:gd name="connsiteY7" fmla="*/ 2269708 h 2279760"/>
                    <a:gd name="connsiteX8" fmla="*/ 3213364 w 5321134"/>
                    <a:gd name="connsiteY8" fmla="*/ 2185888 h 2279760"/>
                    <a:gd name="connsiteX9" fmla="*/ 3697483 w 5321134"/>
                    <a:gd name="connsiteY9" fmla="*/ 2064592 h 2279760"/>
                    <a:gd name="connsiteX10" fmla="*/ 4313707 w 5321134"/>
                    <a:gd name="connsiteY10" fmla="*/ 1799520 h 2279760"/>
                    <a:gd name="connsiteX11" fmla="*/ 4877587 w 5321134"/>
                    <a:gd name="connsiteY11" fmla="*/ 1174680 h 2279760"/>
                    <a:gd name="connsiteX12" fmla="*/ 5202199 w 5321134"/>
                    <a:gd name="connsiteY12" fmla="*/ 683952 h 2279760"/>
                    <a:gd name="connsiteX13" fmla="*/ 5321071 w 5321134"/>
                    <a:gd name="connsiteY13" fmla="*/ 202368 h 2279760"/>
                    <a:gd name="connsiteX14" fmla="*/ 5299735 w 5321134"/>
                    <a:gd name="connsiteY14" fmla="*/ 39300 h 2279760"/>
                    <a:gd name="connsiteX15" fmla="*/ 5266207 w 5321134"/>
                    <a:gd name="connsiteY15" fmla="*/ 1200 h 2279760"/>
                    <a:gd name="connsiteX16" fmla="*/ 5144287 w 5321134"/>
                    <a:gd name="connsiteY16" fmla="*/ 8820 h 2279760"/>
                    <a:gd name="connsiteX17" fmla="*/ 5144287 w 5321134"/>
                    <a:gd name="connsiteY17" fmla="*/ 31680 h 2279760"/>
                    <a:gd name="connsiteX18" fmla="*/ 5129047 w 5321134"/>
                    <a:gd name="connsiteY18" fmla="*/ 272472 h 2279760"/>
                    <a:gd name="connsiteX19" fmla="*/ 5010175 w 5321134"/>
                    <a:gd name="connsiteY19" fmla="*/ 467544 h 2279760"/>
                    <a:gd name="connsiteX20" fmla="*/ 4616983 w 5321134"/>
                    <a:gd name="connsiteY20" fmla="*/ 862260 h 2279760"/>
                    <a:gd name="connsiteX21" fmla="*/ 4245127 w 5321134"/>
                    <a:gd name="connsiteY21" fmla="*/ 1106100 h 2279760"/>
                    <a:gd name="connsiteX22" fmla="*/ 3544087 w 5321134"/>
                    <a:gd name="connsiteY22" fmla="*/ 1403280 h 2279760"/>
                    <a:gd name="connsiteX23" fmla="*/ 2698267 w 5321134"/>
                    <a:gd name="connsiteY23" fmla="*/ 1540440 h 2279760"/>
                    <a:gd name="connsiteX24" fmla="*/ 2033833 w 5321134"/>
                    <a:gd name="connsiteY24" fmla="*/ 1540199 h 2279760"/>
                    <a:gd name="connsiteX25" fmla="*/ 1440967 w 5321134"/>
                    <a:gd name="connsiteY25" fmla="*/ 1406989 h 2279760"/>
                    <a:gd name="connsiteX26" fmla="*/ 973553 w 5321134"/>
                    <a:gd name="connsiteY26" fmla="*/ 1171668 h 2279760"/>
                    <a:gd name="connsiteX27" fmla="*/ 631753 w 5321134"/>
                    <a:gd name="connsiteY27" fmla="*/ 919765 h 2279760"/>
                    <a:gd name="connsiteX28" fmla="*/ 503632 w 5321134"/>
                    <a:gd name="connsiteY28" fmla="*/ 747238 h 2279760"/>
                    <a:gd name="connsiteX29" fmla="*/ 405493 w 5321134"/>
                    <a:gd name="connsiteY29" fmla="*/ 768852 h 2279760"/>
                    <a:gd name="connsiteX30" fmla="*/ 787 w 5321134"/>
                    <a:gd name="connsiteY30" fmla="*/ 743388 h 2279760"/>
                    <a:gd name="connsiteX0" fmla="*/ 787 w 5321134"/>
                    <a:gd name="connsiteY0" fmla="*/ 743388 h 2279760"/>
                    <a:gd name="connsiteX1" fmla="*/ 23647 w 5321134"/>
                    <a:gd name="connsiteY1" fmla="*/ 946080 h 2279760"/>
                    <a:gd name="connsiteX2" fmla="*/ 107467 w 5321134"/>
                    <a:gd name="connsiteY2" fmla="*/ 1212780 h 2279760"/>
                    <a:gd name="connsiteX3" fmla="*/ 305587 w 5321134"/>
                    <a:gd name="connsiteY3" fmla="*/ 1601400 h 2279760"/>
                    <a:gd name="connsiteX4" fmla="*/ 614869 w 5321134"/>
                    <a:gd name="connsiteY4" fmla="*/ 1958677 h 2279760"/>
                    <a:gd name="connsiteX5" fmla="*/ 1039597 w 5321134"/>
                    <a:gd name="connsiteY5" fmla="*/ 2124065 h 2279760"/>
                    <a:gd name="connsiteX6" fmla="*/ 1753387 w 5321134"/>
                    <a:gd name="connsiteY6" fmla="*/ 2264340 h 2279760"/>
                    <a:gd name="connsiteX7" fmla="*/ 2478781 w 5321134"/>
                    <a:gd name="connsiteY7" fmla="*/ 2269708 h 2279760"/>
                    <a:gd name="connsiteX8" fmla="*/ 3213364 w 5321134"/>
                    <a:gd name="connsiteY8" fmla="*/ 2185888 h 2279760"/>
                    <a:gd name="connsiteX9" fmla="*/ 3697483 w 5321134"/>
                    <a:gd name="connsiteY9" fmla="*/ 2064592 h 2279760"/>
                    <a:gd name="connsiteX10" fmla="*/ 4313707 w 5321134"/>
                    <a:gd name="connsiteY10" fmla="*/ 1799520 h 2279760"/>
                    <a:gd name="connsiteX11" fmla="*/ 4877587 w 5321134"/>
                    <a:gd name="connsiteY11" fmla="*/ 1174680 h 2279760"/>
                    <a:gd name="connsiteX12" fmla="*/ 5202199 w 5321134"/>
                    <a:gd name="connsiteY12" fmla="*/ 683952 h 2279760"/>
                    <a:gd name="connsiteX13" fmla="*/ 5321071 w 5321134"/>
                    <a:gd name="connsiteY13" fmla="*/ 202368 h 2279760"/>
                    <a:gd name="connsiteX14" fmla="*/ 5299735 w 5321134"/>
                    <a:gd name="connsiteY14" fmla="*/ 39300 h 2279760"/>
                    <a:gd name="connsiteX15" fmla="*/ 5266207 w 5321134"/>
                    <a:gd name="connsiteY15" fmla="*/ 1200 h 2279760"/>
                    <a:gd name="connsiteX16" fmla="*/ 5144287 w 5321134"/>
                    <a:gd name="connsiteY16" fmla="*/ 8820 h 2279760"/>
                    <a:gd name="connsiteX17" fmla="*/ 5144287 w 5321134"/>
                    <a:gd name="connsiteY17" fmla="*/ 31680 h 2279760"/>
                    <a:gd name="connsiteX18" fmla="*/ 5129047 w 5321134"/>
                    <a:gd name="connsiteY18" fmla="*/ 272472 h 2279760"/>
                    <a:gd name="connsiteX19" fmla="*/ 5010175 w 5321134"/>
                    <a:gd name="connsiteY19" fmla="*/ 467544 h 2279760"/>
                    <a:gd name="connsiteX20" fmla="*/ 4616983 w 5321134"/>
                    <a:gd name="connsiteY20" fmla="*/ 862260 h 2279760"/>
                    <a:gd name="connsiteX21" fmla="*/ 4245127 w 5321134"/>
                    <a:gd name="connsiteY21" fmla="*/ 1106100 h 2279760"/>
                    <a:gd name="connsiteX22" fmla="*/ 3544087 w 5321134"/>
                    <a:gd name="connsiteY22" fmla="*/ 1403280 h 2279760"/>
                    <a:gd name="connsiteX23" fmla="*/ 2698267 w 5321134"/>
                    <a:gd name="connsiteY23" fmla="*/ 1540440 h 2279760"/>
                    <a:gd name="connsiteX24" fmla="*/ 2033833 w 5321134"/>
                    <a:gd name="connsiteY24" fmla="*/ 1540199 h 2279760"/>
                    <a:gd name="connsiteX25" fmla="*/ 1440967 w 5321134"/>
                    <a:gd name="connsiteY25" fmla="*/ 1406989 h 2279760"/>
                    <a:gd name="connsiteX26" fmla="*/ 973553 w 5321134"/>
                    <a:gd name="connsiteY26" fmla="*/ 1171668 h 2279760"/>
                    <a:gd name="connsiteX27" fmla="*/ 631753 w 5321134"/>
                    <a:gd name="connsiteY27" fmla="*/ 919765 h 2279760"/>
                    <a:gd name="connsiteX28" fmla="*/ 503632 w 5321134"/>
                    <a:gd name="connsiteY28" fmla="*/ 747238 h 2279760"/>
                    <a:gd name="connsiteX29" fmla="*/ 405493 w 5321134"/>
                    <a:gd name="connsiteY29" fmla="*/ 768852 h 2279760"/>
                    <a:gd name="connsiteX30" fmla="*/ 787 w 5321134"/>
                    <a:gd name="connsiteY30" fmla="*/ 743388 h 2279760"/>
                    <a:gd name="connsiteX0" fmla="*/ 787 w 5321134"/>
                    <a:gd name="connsiteY0" fmla="*/ 743388 h 2279760"/>
                    <a:gd name="connsiteX1" fmla="*/ 23647 w 5321134"/>
                    <a:gd name="connsiteY1" fmla="*/ 946080 h 2279760"/>
                    <a:gd name="connsiteX2" fmla="*/ 107467 w 5321134"/>
                    <a:gd name="connsiteY2" fmla="*/ 1212780 h 2279760"/>
                    <a:gd name="connsiteX3" fmla="*/ 305587 w 5321134"/>
                    <a:gd name="connsiteY3" fmla="*/ 1601400 h 2279760"/>
                    <a:gd name="connsiteX4" fmla="*/ 614869 w 5321134"/>
                    <a:gd name="connsiteY4" fmla="*/ 1958677 h 2279760"/>
                    <a:gd name="connsiteX5" fmla="*/ 1039597 w 5321134"/>
                    <a:gd name="connsiteY5" fmla="*/ 2124065 h 2279760"/>
                    <a:gd name="connsiteX6" fmla="*/ 1753387 w 5321134"/>
                    <a:gd name="connsiteY6" fmla="*/ 2264340 h 2279760"/>
                    <a:gd name="connsiteX7" fmla="*/ 2478781 w 5321134"/>
                    <a:gd name="connsiteY7" fmla="*/ 2269708 h 2279760"/>
                    <a:gd name="connsiteX8" fmla="*/ 3213364 w 5321134"/>
                    <a:gd name="connsiteY8" fmla="*/ 2185888 h 2279760"/>
                    <a:gd name="connsiteX9" fmla="*/ 3697483 w 5321134"/>
                    <a:gd name="connsiteY9" fmla="*/ 2064592 h 2279760"/>
                    <a:gd name="connsiteX10" fmla="*/ 4313707 w 5321134"/>
                    <a:gd name="connsiteY10" fmla="*/ 1799520 h 2279760"/>
                    <a:gd name="connsiteX11" fmla="*/ 4877587 w 5321134"/>
                    <a:gd name="connsiteY11" fmla="*/ 1174680 h 2279760"/>
                    <a:gd name="connsiteX12" fmla="*/ 5202199 w 5321134"/>
                    <a:gd name="connsiteY12" fmla="*/ 683952 h 2279760"/>
                    <a:gd name="connsiteX13" fmla="*/ 5321071 w 5321134"/>
                    <a:gd name="connsiteY13" fmla="*/ 202368 h 2279760"/>
                    <a:gd name="connsiteX14" fmla="*/ 5299735 w 5321134"/>
                    <a:gd name="connsiteY14" fmla="*/ 39300 h 2279760"/>
                    <a:gd name="connsiteX15" fmla="*/ 5266207 w 5321134"/>
                    <a:gd name="connsiteY15" fmla="*/ 1200 h 2279760"/>
                    <a:gd name="connsiteX16" fmla="*/ 5144287 w 5321134"/>
                    <a:gd name="connsiteY16" fmla="*/ 8820 h 2279760"/>
                    <a:gd name="connsiteX17" fmla="*/ 5144287 w 5321134"/>
                    <a:gd name="connsiteY17" fmla="*/ 31680 h 2279760"/>
                    <a:gd name="connsiteX18" fmla="*/ 5129047 w 5321134"/>
                    <a:gd name="connsiteY18" fmla="*/ 272472 h 2279760"/>
                    <a:gd name="connsiteX19" fmla="*/ 5010175 w 5321134"/>
                    <a:gd name="connsiteY19" fmla="*/ 467544 h 2279760"/>
                    <a:gd name="connsiteX20" fmla="*/ 4616983 w 5321134"/>
                    <a:gd name="connsiteY20" fmla="*/ 862260 h 2279760"/>
                    <a:gd name="connsiteX21" fmla="*/ 4245127 w 5321134"/>
                    <a:gd name="connsiteY21" fmla="*/ 1106100 h 2279760"/>
                    <a:gd name="connsiteX22" fmla="*/ 3544087 w 5321134"/>
                    <a:gd name="connsiteY22" fmla="*/ 1403280 h 2279760"/>
                    <a:gd name="connsiteX23" fmla="*/ 2698267 w 5321134"/>
                    <a:gd name="connsiteY23" fmla="*/ 1540440 h 2279760"/>
                    <a:gd name="connsiteX24" fmla="*/ 2033833 w 5321134"/>
                    <a:gd name="connsiteY24" fmla="*/ 1540199 h 2279760"/>
                    <a:gd name="connsiteX25" fmla="*/ 1440967 w 5321134"/>
                    <a:gd name="connsiteY25" fmla="*/ 1406989 h 2279760"/>
                    <a:gd name="connsiteX26" fmla="*/ 973553 w 5321134"/>
                    <a:gd name="connsiteY26" fmla="*/ 1171668 h 2279760"/>
                    <a:gd name="connsiteX27" fmla="*/ 631753 w 5321134"/>
                    <a:gd name="connsiteY27" fmla="*/ 919765 h 2279760"/>
                    <a:gd name="connsiteX28" fmla="*/ 503632 w 5321134"/>
                    <a:gd name="connsiteY28" fmla="*/ 747238 h 2279760"/>
                    <a:gd name="connsiteX29" fmla="*/ 405493 w 5321134"/>
                    <a:gd name="connsiteY29" fmla="*/ 768852 h 2279760"/>
                    <a:gd name="connsiteX30" fmla="*/ 787 w 5321134"/>
                    <a:gd name="connsiteY30" fmla="*/ 743388 h 2279760"/>
                    <a:gd name="connsiteX0" fmla="*/ 787 w 5321134"/>
                    <a:gd name="connsiteY0" fmla="*/ 743388 h 2279760"/>
                    <a:gd name="connsiteX1" fmla="*/ 23647 w 5321134"/>
                    <a:gd name="connsiteY1" fmla="*/ 946080 h 2279760"/>
                    <a:gd name="connsiteX2" fmla="*/ 107467 w 5321134"/>
                    <a:gd name="connsiteY2" fmla="*/ 1212780 h 2279760"/>
                    <a:gd name="connsiteX3" fmla="*/ 127538 w 5321134"/>
                    <a:gd name="connsiteY3" fmla="*/ 1576912 h 2279760"/>
                    <a:gd name="connsiteX4" fmla="*/ 614869 w 5321134"/>
                    <a:gd name="connsiteY4" fmla="*/ 1958677 h 2279760"/>
                    <a:gd name="connsiteX5" fmla="*/ 1039597 w 5321134"/>
                    <a:gd name="connsiteY5" fmla="*/ 2124065 h 2279760"/>
                    <a:gd name="connsiteX6" fmla="*/ 1753387 w 5321134"/>
                    <a:gd name="connsiteY6" fmla="*/ 2264340 h 2279760"/>
                    <a:gd name="connsiteX7" fmla="*/ 2478781 w 5321134"/>
                    <a:gd name="connsiteY7" fmla="*/ 2269708 h 2279760"/>
                    <a:gd name="connsiteX8" fmla="*/ 3213364 w 5321134"/>
                    <a:gd name="connsiteY8" fmla="*/ 2185888 h 2279760"/>
                    <a:gd name="connsiteX9" fmla="*/ 3697483 w 5321134"/>
                    <a:gd name="connsiteY9" fmla="*/ 2064592 h 2279760"/>
                    <a:gd name="connsiteX10" fmla="*/ 4313707 w 5321134"/>
                    <a:gd name="connsiteY10" fmla="*/ 1799520 h 2279760"/>
                    <a:gd name="connsiteX11" fmla="*/ 4877587 w 5321134"/>
                    <a:gd name="connsiteY11" fmla="*/ 1174680 h 2279760"/>
                    <a:gd name="connsiteX12" fmla="*/ 5202199 w 5321134"/>
                    <a:gd name="connsiteY12" fmla="*/ 683952 h 2279760"/>
                    <a:gd name="connsiteX13" fmla="*/ 5321071 w 5321134"/>
                    <a:gd name="connsiteY13" fmla="*/ 202368 h 2279760"/>
                    <a:gd name="connsiteX14" fmla="*/ 5299735 w 5321134"/>
                    <a:gd name="connsiteY14" fmla="*/ 39300 h 2279760"/>
                    <a:gd name="connsiteX15" fmla="*/ 5266207 w 5321134"/>
                    <a:gd name="connsiteY15" fmla="*/ 1200 h 2279760"/>
                    <a:gd name="connsiteX16" fmla="*/ 5144287 w 5321134"/>
                    <a:gd name="connsiteY16" fmla="*/ 8820 h 2279760"/>
                    <a:gd name="connsiteX17" fmla="*/ 5144287 w 5321134"/>
                    <a:gd name="connsiteY17" fmla="*/ 31680 h 2279760"/>
                    <a:gd name="connsiteX18" fmla="*/ 5129047 w 5321134"/>
                    <a:gd name="connsiteY18" fmla="*/ 272472 h 2279760"/>
                    <a:gd name="connsiteX19" fmla="*/ 5010175 w 5321134"/>
                    <a:gd name="connsiteY19" fmla="*/ 467544 h 2279760"/>
                    <a:gd name="connsiteX20" fmla="*/ 4616983 w 5321134"/>
                    <a:gd name="connsiteY20" fmla="*/ 862260 h 2279760"/>
                    <a:gd name="connsiteX21" fmla="*/ 4245127 w 5321134"/>
                    <a:gd name="connsiteY21" fmla="*/ 1106100 h 2279760"/>
                    <a:gd name="connsiteX22" fmla="*/ 3544087 w 5321134"/>
                    <a:gd name="connsiteY22" fmla="*/ 1403280 h 2279760"/>
                    <a:gd name="connsiteX23" fmla="*/ 2698267 w 5321134"/>
                    <a:gd name="connsiteY23" fmla="*/ 1540440 h 2279760"/>
                    <a:gd name="connsiteX24" fmla="*/ 2033833 w 5321134"/>
                    <a:gd name="connsiteY24" fmla="*/ 1540199 h 2279760"/>
                    <a:gd name="connsiteX25" fmla="*/ 1440967 w 5321134"/>
                    <a:gd name="connsiteY25" fmla="*/ 1406989 h 2279760"/>
                    <a:gd name="connsiteX26" fmla="*/ 973553 w 5321134"/>
                    <a:gd name="connsiteY26" fmla="*/ 1171668 h 2279760"/>
                    <a:gd name="connsiteX27" fmla="*/ 631753 w 5321134"/>
                    <a:gd name="connsiteY27" fmla="*/ 919765 h 2279760"/>
                    <a:gd name="connsiteX28" fmla="*/ 503632 w 5321134"/>
                    <a:gd name="connsiteY28" fmla="*/ 747238 h 2279760"/>
                    <a:gd name="connsiteX29" fmla="*/ 405493 w 5321134"/>
                    <a:gd name="connsiteY29" fmla="*/ 768852 h 2279760"/>
                    <a:gd name="connsiteX30" fmla="*/ 787 w 5321134"/>
                    <a:gd name="connsiteY30" fmla="*/ 743388 h 2279760"/>
                    <a:gd name="connsiteX0" fmla="*/ 76892 w 5397239"/>
                    <a:gd name="connsiteY0" fmla="*/ 743388 h 2279760"/>
                    <a:gd name="connsiteX1" fmla="*/ 99752 w 5397239"/>
                    <a:gd name="connsiteY1" fmla="*/ 946080 h 2279760"/>
                    <a:gd name="connsiteX2" fmla="*/ 1962 w 5397239"/>
                    <a:gd name="connsiteY2" fmla="*/ 1188292 h 2279760"/>
                    <a:gd name="connsiteX3" fmla="*/ 203643 w 5397239"/>
                    <a:gd name="connsiteY3" fmla="*/ 1576912 h 2279760"/>
                    <a:gd name="connsiteX4" fmla="*/ 690974 w 5397239"/>
                    <a:gd name="connsiteY4" fmla="*/ 1958677 h 2279760"/>
                    <a:gd name="connsiteX5" fmla="*/ 1115702 w 5397239"/>
                    <a:gd name="connsiteY5" fmla="*/ 2124065 h 2279760"/>
                    <a:gd name="connsiteX6" fmla="*/ 1829492 w 5397239"/>
                    <a:gd name="connsiteY6" fmla="*/ 2264340 h 2279760"/>
                    <a:gd name="connsiteX7" fmla="*/ 2554886 w 5397239"/>
                    <a:gd name="connsiteY7" fmla="*/ 2269708 h 2279760"/>
                    <a:gd name="connsiteX8" fmla="*/ 3289469 w 5397239"/>
                    <a:gd name="connsiteY8" fmla="*/ 2185888 h 2279760"/>
                    <a:gd name="connsiteX9" fmla="*/ 3773588 w 5397239"/>
                    <a:gd name="connsiteY9" fmla="*/ 2064592 h 2279760"/>
                    <a:gd name="connsiteX10" fmla="*/ 4389812 w 5397239"/>
                    <a:gd name="connsiteY10" fmla="*/ 1799520 h 2279760"/>
                    <a:gd name="connsiteX11" fmla="*/ 4953692 w 5397239"/>
                    <a:gd name="connsiteY11" fmla="*/ 1174680 h 2279760"/>
                    <a:gd name="connsiteX12" fmla="*/ 5278304 w 5397239"/>
                    <a:gd name="connsiteY12" fmla="*/ 683952 h 2279760"/>
                    <a:gd name="connsiteX13" fmla="*/ 5397176 w 5397239"/>
                    <a:gd name="connsiteY13" fmla="*/ 202368 h 2279760"/>
                    <a:gd name="connsiteX14" fmla="*/ 5375840 w 5397239"/>
                    <a:gd name="connsiteY14" fmla="*/ 39300 h 2279760"/>
                    <a:gd name="connsiteX15" fmla="*/ 5342312 w 5397239"/>
                    <a:gd name="connsiteY15" fmla="*/ 1200 h 2279760"/>
                    <a:gd name="connsiteX16" fmla="*/ 5220392 w 5397239"/>
                    <a:gd name="connsiteY16" fmla="*/ 8820 h 2279760"/>
                    <a:gd name="connsiteX17" fmla="*/ 5220392 w 5397239"/>
                    <a:gd name="connsiteY17" fmla="*/ 31680 h 2279760"/>
                    <a:gd name="connsiteX18" fmla="*/ 5205152 w 5397239"/>
                    <a:gd name="connsiteY18" fmla="*/ 272472 h 2279760"/>
                    <a:gd name="connsiteX19" fmla="*/ 5086280 w 5397239"/>
                    <a:gd name="connsiteY19" fmla="*/ 467544 h 2279760"/>
                    <a:gd name="connsiteX20" fmla="*/ 4693088 w 5397239"/>
                    <a:gd name="connsiteY20" fmla="*/ 862260 h 2279760"/>
                    <a:gd name="connsiteX21" fmla="*/ 4321232 w 5397239"/>
                    <a:gd name="connsiteY21" fmla="*/ 1106100 h 2279760"/>
                    <a:gd name="connsiteX22" fmla="*/ 3620192 w 5397239"/>
                    <a:gd name="connsiteY22" fmla="*/ 1403280 h 2279760"/>
                    <a:gd name="connsiteX23" fmla="*/ 2774372 w 5397239"/>
                    <a:gd name="connsiteY23" fmla="*/ 1540440 h 2279760"/>
                    <a:gd name="connsiteX24" fmla="*/ 2109938 w 5397239"/>
                    <a:gd name="connsiteY24" fmla="*/ 1540199 h 2279760"/>
                    <a:gd name="connsiteX25" fmla="*/ 1517072 w 5397239"/>
                    <a:gd name="connsiteY25" fmla="*/ 1406989 h 2279760"/>
                    <a:gd name="connsiteX26" fmla="*/ 1049658 w 5397239"/>
                    <a:gd name="connsiteY26" fmla="*/ 1171668 h 2279760"/>
                    <a:gd name="connsiteX27" fmla="*/ 707858 w 5397239"/>
                    <a:gd name="connsiteY27" fmla="*/ 919765 h 2279760"/>
                    <a:gd name="connsiteX28" fmla="*/ 579737 w 5397239"/>
                    <a:gd name="connsiteY28" fmla="*/ 747238 h 2279760"/>
                    <a:gd name="connsiteX29" fmla="*/ 481598 w 5397239"/>
                    <a:gd name="connsiteY29" fmla="*/ 768852 h 2279760"/>
                    <a:gd name="connsiteX30" fmla="*/ 76892 w 5397239"/>
                    <a:gd name="connsiteY30" fmla="*/ 743388 h 2279760"/>
                    <a:gd name="connsiteX0" fmla="*/ 81324 w 5401671"/>
                    <a:gd name="connsiteY0" fmla="*/ 743388 h 2279760"/>
                    <a:gd name="connsiteX1" fmla="*/ 104184 w 5401671"/>
                    <a:gd name="connsiteY1" fmla="*/ 946080 h 2279760"/>
                    <a:gd name="connsiteX2" fmla="*/ 6394 w 5401671"/>
                    <a:gd name="connsiteY2" fmla="*/ 1188292 h 2279760"/>
                    <a:gd name="connsiteX3" fmla="*/ 208075 w 5401671"/>
                    <a:gd name="connsiteY3" fmla="*/ 1576912 h 2279760"/>
                    <a:gd name="connsiteX4" fmla="*/ 695406 w 5401671"/>
                    <a:gd name="connsiteY4" fmla="*/ 1958677 h 2279760"/>
                    <a:gd name="connsiteX5" fmla="*/ 1120134 w 5401671"/>
                    <a:gd name="connsiteY5" fmla="*/ 2124065 h 2279760"/>
                    <a:gd name="connsiteX6" fmla="*/ 1833924 w 5401671"/>
                    <a:gd name="connsiteY6" fmla="*/ 2264340 h 2279760"/>
                    <a:gd name="connsiteX7" fmla="*/ 2559318 w 5401671"/>
                    <a:gd name="connsiteY7" fmla="*/ 2269708 h 2279760"/>
                    <a:gd name="connsiteX8" fmla="*/ 3293901 w 5401671"/>
                    <a:gd name="connsiteY8" fmla="*/ 2185888 h 2279760"/>
                    <a:gd name="connsiteX9" fmla="*/ 3778020 w 5401671"/>
                    <a:gd name="connsiteY9" fmla="*/ 2064592 h 2279760"/>
                    <a:gd name="connsiteX10" fmla="*/ 4394244 w 5401671"/>
                    <a:gd name="connsiteY10" fmla="*/ 1799520 h 2279760"/>
                    <a:gd name="connsiteX11" fmla="*/ 4958124 w 5401671"/>
                    <a:gd name="connsiteY11" fmla="*/ 1174680 h 2279760"/>
                    <a:gd name="connsiteX12" fmla="*/ 5282736 w 5401671"/>
                    <a:gd name="connsiteY12" fmla="*/ 683952 h 2279760"/>
                    <a:gd name="connsiteX13" fmla="*/ 5401608 w 5401671"/>
                    <a:gd name="connsiteY13" fmla="*/ 202368 h 2279760"/>
                    <a:gd name="connsiteX14" fmla="*/ 5380272 w 5401671"/>
                    <a:gd name="connsiteY14" fmla="*/ 39300 h 2279760"/>
                    <a:gd name="connsiteX15" fmla="*/ 5346744 w 5401671"/>
                    <a:gd name="connsiteY15" fmla="*/ 1200 h 2279760"/>
                    <a:gd name="connsiteX16" fmla="*/ 5224824 w 5401671"/>
                    <a:gd name="connsiteY16" fmla="*/ 8820 h 2279760"/>
                    <a:gd name="connsiteX17" fmla="*/ 5224824 w 5401671"/>
                    <a:gd name="connsiteY17" fmla="*/ 31680 h 2279760"/>
                    <a:gd name="connsiteX18" fmla="*/ 5209584 w 5401671"/>
                    <a:gd name="connsiteY18" fmla="*/ 272472 h 2279760"/>
                    <a:gd name="connsiteX19" fmla="*/ 5090712 w 5401671"/>
                    <a:gd name="connsiteY19" fmla="*/ 467544 h 2279760"/>
                    <a:gd name="connsiteX20" fmla="*/ 4697520 w 5401671"/>
                    <a:gd name="connsiteY20" fmla="*/ 862260 h 2279760"/>
                    <a:gd name="connsiteX21" fmla="*/ 4325664 w 5401671"/>
                    <a:gd name="connsiteY21" fmla="*/ 1106100 h 2279760"/>
                    <a:gd name="connsiteX22" fmla="*/ 3624624 w 5401671"/>
                    <a:gd name="connsiteY22" fmla="*/ 1403280 h 2279760"/>
                    <a:gd name="connsiteX23" fmla="*/ 2778804 w 5401671"/>
                    <a:gd name="connsiteY23" fmla="*/ 1540440 h 2279760"/>
                    <a:gd name="connsiteX24" fmla="*/ 2114370 w 5401671"/>
                    <a:gd name="connsiteY24" fmla="*/ 1540199 h 2279760"/>
                    <a:gd name="connsiteX25" fmla="*/ 1521504 w 5401671"/>
                    <a:gd name="connsiteY25" fmla="*/ 1406989 h 2279760"/>
                    <a:gd name="connsiteX26" fmla="*/ 1054090 w 5401671"/>
                    <a:gd name="connsiteY26" fmla="*/ 1171668 h 2279760"/>
                    <a:gd name="connsiteX27" fmla="*/ 712290 w 5401671"/>
                    <a:gd name="connsiteY27" fmla="*/ 919765 h 2279760"/>
                    <a:gd name="connsiteX28" fmla="*/ 584169 w 5401671"/>
                    <a:gd name="connsiteY28" fmla="*/ 747238 h 2279760"/>
                    <a:gd name="connsiteX29" fmla="*/ 486030 w 5401671"/>
                    <a:gd name="connsiteY29" fmla="*/ 768852 h 2279760"/>
                    <a:gd name="connsiteX30" fmla="*/ 81324 w 5401671"/>
                    <a:gd name="connsiteY30" fmla="*/ 743388 h 2279760"/>
                    <a:gd name="connsiteX0" fmla="*/ 136814 w 5457161"/>
                    <a:gd name="connsiteY0" fmla="*/ 743388 h 2279760"/>
                    <a:gd name="connsiteX1" fmla="*/ 2991 w 5457161"/>
                    <a:gd name="connsiteY1" fmla="*/ 960073 h 2279760"/>
                    <a:gd name="connsiteX2" fmla="*/ 61884 w 5457161"/>
                    <a:gd name="connsiteY2" fmla="*/ 1188292 h 2279760"/>
                    <a:gd name="connsiteX3" fmla="*/ 263565 w 5457161"/>
                    <a:gd name="connsiteY3" fmla="*/ 1576912 h 2279760"/>
                    <a:gd name="connsiteX4" fmla="*/ 750896 w 5457161"/>
                    <a:gd name="connsiteY4" fmla="*/ 1958677 h 2279760"/>
                    <a:gd name="connsiteX5" fmla="*/ 1175624 w 5457161"/>
                    <a:gd name="connsiteY5" fmla="*/ 2124065 h 2279760"/>
                    <a:gd name="connsiteX6" fmla="*/ 1889414 w 5457161"/>
                    <a:gd name="connsiteY6" fmla="*/ 2264340 h 2279760"/>
                    <a:gd name="connsiteX7" fmla="*/ 2614808 w 5457161"/>
                    <a:gd name="connsiteY7" fmla="*/ 2269708 h 2279760"/>
                    <a:gd name="connsiteX8" fmla="*/ 3349391 w 5457161"/>
                    <a:gd name="connsiteY8" fmla="*/ 2185888 h 2279760"/>
                    <a:gd name="connsiteX9" fmla="*/ 3833510 w 5457161"/>
                    <a:gd name="connsiteY9" fmla="*/ 2064592 h 2279760"/>
                    <a:gd name="connsiteX10" fmla="*/ 4449734 w 5457161"/>
                    <a:gd name="connsiteY10" fmla="*/ 1799520 h 2279760"/>
                    <a:gd name="connsiteX11" fmla="*/ 5013614 w 5457161"/>
                    <a:gd name="connsiteY11" fmla="*/ 1174680 h 2279760"/>
                    <a:gd name="connsiteX12" fmla="*/ 5338226 w 5457161"/>
                    <a:gd name="connsiteY12" fmla="*/ 683952 h 2279760"/>
                    <a:gd name="connsiteX13" fmla="*/ 5457098 w 5457161"/>
                    <a:gd name="connsiteY13" fmla="*/ 202368 h 2279760"/>
                    <a:gd name="connsiteX14" fmla="*/ 5435762 w 5457161"/>
                    <a:gd name="connsiteY14" fmla="*/ 39300 h 2279760"/>
                    <a:gd name="connsiteX15" fmla="*/ 5402234 w 5457161"/>
                    <a:gd name="connsiteY15" fmla="*/ 1200 h 2279760"/>
                    <a:gd name="connsiteX16" fmla="*/ 5280314 w 5457161"/>
                    <a:gd name="connsiteY16" fmla="*/ 8820 h 2279760"/>
                    <a:gd name="connsiteX17" fmla="*/ 5280314 w 5457161"/>
                    <a:gd name="connsiteY17" fmla="*/ 31680 h 2279760"/>
                    <a:gd name="connsiteX18" fmla="*/ 5265074 w 5457161"/>
                    <a:gd name="connsiteY18" fmla="*/ 272472 h 2279760"/>
                    <a:gd name="connsiteX19" fmla="*/ 5146202 w 5457161"/>
                    <a:gd name="connsiteY19" fmla="*/ 467544 h 2279760"/>
                    <a:gd name="connsiteX20" fmla="*/ 4753010 w 5457161"/>
                    <a:gd name="connsiteY20" fmla="*/ 862260 h 2279760"/>
                    <a:gd name="connsiteX21" fmla="*/ 4381154 w 5457161"/>
                    <a:gd name="connsiteY21" fmla="*/ 1106100 h 2279760"/>
                    <a:gd name="connsiteX22" fmla="*/ 3680114 w 5457161"/>
                    <a:gd name="connsiteY22" fmla="*/ 1403280 h 2279760"/>
                    <a:gd name="connsiteX23" fmla="*/ 2834294 w 5457161"/>
                    <a:gd name="connsiteY23" fmla="*/ 1540440 h 2279760"/>
                    <a:gd name="connsiteX24" fmla="*/ 2169860 w 5457161"/>
                    <a:gd name="connsiteY24" fmla="*/ 1540199 h 2279760"/>
                    <a:gd name="connsiteX25" fmla="*/ 1576994 w 5457161"/>
                    <a:gd name="connsiteY25" fmla="*/ 1406989 h 2279760"/>
                    <a:gd name="connsiteX26" fmla="*/ 1109580 w 5457161"/>
                    <a:gd name="connsiteY26" fmla="*/ 1171668 h 2279760"/>
                    <a:gd name="connsiteX27" fmla="*/ 767780 w 5457161"/>
                    <a:gd name="connsiteY27" fmla="*/ 919765 h 2279760"/>
                    <a:gd name="connsiteX28" fmla="*/ 639659 w 5457161"/>
                    <a:gd name="connsiteY28" fmla="*/ 747238 h 2279760"/>
                    <a:gd name="connsiteX29" fmla="*/ 541520 w 5457161"/>
                    <a:gd name="connsiteY29" fmla="*/ 768852 h 2279760"/>
                    <a:gd name="connsiteX30" fmla="*/ 136814 w 5457161"/>
                    <a:gd name="connsiteY30" fmla="*/ 743388 h 2279760"/>
                    <a:gd name="connsiteX0" fmla="*/ 569428 w 5485069"/>
                    <a:gd name="connsiteY0" fmla="*/ 768852 h 2279760"/>
                    <a:gd name="connsiteX1" fmla="*/ 30899 w 5485069"/>
                    <a:gd name="connsiteY1" fmla="*/ 960073 h 2279760"/>
                    <a:gd name="connsiteX2" fmla="*/ 89792 w 5485069"/>
                    <a:gd name="connsiteY2" fmla="*/ 1188292 h 2279760"/>
                    <a:gd name="connsiteX3" fmla="*/ 291473 w 5485069"/>
                    <a:gd name="connsiteY3" fmla="*/ 1576912 h 2279760"/>
                    <a:gd name="connsiteX4" fmla="*/ 778804 w 5485069"/>
                    <a:gd name="connsiteY4" fmla="*/ 1958677 h 2279760"/>
                    <a:gd name="connsiteX5" fmla="*/ 1203532 w 5485069"/>
                    <a:gd name="connsiteY5" fmla="*/ 2124065 h 2279760"/>
                    <a:gd name="connsiteX6" fmla="*/ 1917322 w 5485069"/>
                    <a:gd name="connsiteY6" fmla="*/ 2264340 h 2279760"/>
                    <a:gd name="connsiteX7" fmla="*/ 2642716 w 5485069"/>
                    <a:gd name="connsiteY7" fmla="*/ 2269708 h 2279760"/>
                    <a:gd name="connsiteX8" fmla="*/ 3377299 w 5485069"/>
                    <a:gd name="connsiteY8" fmla="*/ 2185888 h 2279760"/>
                    <a:gd name="connsiteX9" fmla="*/ 3861418 w 5485069"/>
                    <a:gd name="connsiteY9" fmla="*/ 2064592 h 2279760"/>
                    <a:gd name="connsiteX10" fmla="*/ 4477642 w 5485069"/>
                    <a:gd name="connsiteY10" fmla="*/ 1799520 h 2279760"/>
                    <a:gd name="connsiteX11" fmla="*/ 5041522 w 5485069"/>
                    <a:gd name="connsiteY11" fmla="*/ 1174680 h 2279760"/>
                    <a:gd name="connsiteX12" fmla="*/ 5366134 w 5485069"/>
                    <a:gd name="connsiteY12" fmla="*/ 683952 h 2279760"/>
                    <a:gd name="connsiteX13" fmla="*/ 5485006 w 5485069"/>
                    <a:gd name="connsiteY13" fmla="*/ 202368 h 2279760"/>
                    <a:gd name="connsiteX14" fmla="*/ 5463670 w 5485069"/>
                    <a:gd name="connsiteY14" fmla="*/ 39300 h 2279760"/>
                    <a:gd name="connsiteX15" fmla="*/ 5430142 w 5485069"/>
                    <a:gd name="connsiteY15" fmla="*/ 1200 h 2279760"/>
                    <a:gd name="connsiteX16" fmla="*/ 5308222 w 5485069"/>
                    <a:gd name="connsiteY16" fmla="*/ 8820 h 2279760"/>
                    <a:gd name="connsiteX17" fmla="*/ 5308222 w 5485069"/>
                    <a:gd name="connsiteY17" fmla="*/ 31680 h 2279760"/>
                    <a:gd name="connsiteX18" fmla="*/ 5292982 w 5485069"/>
                    <a:gd name="connsiteY18" fmla="*/ 272472 h 2279760"/>
                    <a:gd name="connsiteX19" fmla="*/ 5174110 w 5485069"/>
                    <a:gd name="connsiteY19" fmla="*/ 467544 h 2279760"/>
                    <a:gd name="connsiteX20" fmla="*/ 4780918 w 5485069"/>
                    <a:gd name="connsiteY20" fmla="*/ 862260 h 2279760"/>
                    <a:gd name="connsiteX21" fmla="*/ 4409062 w 5485069"/>
                    <a:gd name="connsiteY21" fmla="*/ 1106100 h 2279760"/>
                    <a:gd name="connsiteX22" fmla="*/ 3708022 w 5485069"/>
                    <a:gd name="connsiteY22" fmla="*/ 1403280 h 2279760"/>
                    <a:gd name="connsiteX23" fmla="*/ 2862202 w 5485069"/>
                    <a:gd name="connsiteY23" fmla="*/ 1540440 h 2279760"/>
                    <a:gd name="connsiteX24" fmla="*/ 2197768 w 5485069"/>
                    <a:gd name="connsiteY24" fmla="*/ 1540199 h 2279760"/>
                    <a:gd name="connsiteX25" fmla="*/ 1604902 w 5485069"/>
                    <a:gd name="connsiteY25" fmla="*/ 1406989 h 2279760"/>
                    <a:gd name="connsiteX26" fmla="*/ 1137488 w 5485069"/>
                    <a:gd name="connsiteY26" fmla="*/ 1171668 h 2279760"/>
                    <a:gd name="connsiteX27" fmla="*/ 795688 w 5485069"/>
                    <a:gd name="connsiteY27" fmla="*/ 919765 h 2279760"/>
                    <a:gd name="connsiteX28" fmla="*/ 667567 w 5485069"/>
                    <a:gd name="connsiteY28" fmla="*/ 747238 h 2279760"/>
                    <a:gd name="connsiteX29" fmla="*/ 569428 w 5485069"/>
                    <a:gd name="connsiteY29" fmla="*/ 768852 h 2279760"/>
                    <a:gd name="connsiteX0" fmla="*/ 674701 w 5492203"/>
                    <a:gd name="connsiteY0" fmla="*/ 747238 h 2279760"/>
                    <a:gd name="connsiteX1" fmla="*/ 38033 w 5492203"/>
                    <a:gd name="connsiteY1" fmla="*/ 960073 h 2279760"/>
                    <a:gd name="connsiteX2" fmla="*/ 96926 w 5492203"/>
                    <a:gd name="connsiteY2" fmla="*/ 1188292 h 2279760"/>
                    <a:gd name="connsiteX3" fmla="*/ 298607 w 5492203"/>
                    <a:gd name="connsiteY3" fmla="*/ 1576912 h 2279760"/>
                    <a:gd name="connsiteX4" fmla="*/ 785938 w 5492203"/>
                    <a:gd name="connsiteY4" fmla="*/ 1958677 h 2279760"/>
                    <a:gd name="connsiteX5" fmla="*/ 1210666 w 5492203"/>
                    <a:gd name="connsiteY5" fmla="*/ 2124065 h 2279760"/>
                    <a:gd name="connsiteX6" fmla="*/ 1924456 w 5492203"/>
                    <a:gd name="connsiteY6" fmla="*/ 2264340 h 2279760"/>
                    <a:gd name="connsiteX7" fmla="*/ 2649850 w 5492203"/>
                    <a:gd name="connsiteY7" fmla="*/ 2269708 h 2279760"/>
                    <a:gd name="connsiteX8" fmla="*/ 3384433 w 5492203"/>
                    <a:gd name="connsiteY8" fmla="*/ 2185888 h 2279760"/>
                    <a:gd name="connsiteX9" fmla="*/ 3868552 w 5492203"/>
                    <a:gd name="connsiteY9" fmla="*/ 2064592 h 2279760"/>
                    <a:gd name="connsiteX10" fmla="*/ 4484776 w 5492203"/>
                    <a:gd name="connsiteY10" fmla="*/ 1799520 h 2279760"/>
                    <a:gd name="connsiteX11" fmla="*/ 5048656 w 5492203"/>
                    <a:gd name="connsiteY11" fmla="*/ 1174680 h 2279760"/>
                    <a:gd name="connsiteX12" fmla="*/ 5373268 w 5492203"/>
                    <a:gd name="connsiteY12" fmla="*/ 683952 h 2279760"/>
                    <a:gd name="connsiteX13" fmla="*/ 5492140 w 5492203"/>
                    <a:gd name="connsiteY13" fmla="*/ 202368 h 2279760"/>
                    <a:gd name="connsiteX14" fmla="*/ 5470804 w 5492203"/>
                    <a:gd name="connsiteY14" fmla="*/ 39300 h 2279760"/>
                    <a:gd name="connsiteX15" fmla="*/ 5437276 w 5492203"/>
                    <a:gd name="connsiteY15" fmla="*/ 1200 h 2279760"/>
                    <a:gd name="connsiteX16" fmla="*/ 5315356 w 5492203"/>
                    <a:gd name="connsiteY16" fmla="*/ 8820 h 2279760"/>
                    <a:gd name="connsiteX17" fmla="*/ 5315356 w 5492203"/>
                    <a:gd name="connsiteY17" fmla="*/ 31680 h 2279760"/>
                    <a:gd name="connsiteX18" fmla="*/ 5300116 w 5492203"/>
                    <a:gd name="connsiteY18" fmla="*/ 272472 h 2279760"/>
                    <a:gd name="connsiteX19" fmla="*/ 5181244 w 5492203"/>
                    <a:gd name="connsiteY19" fmla="*/ 467544 h 2279760"/>
                    <a:gd name="connsiteX20" fmla="*/ 4788052 w 5492203"/>
                    <a:gd name="connsiteY20" fmla="*/ 862260 h 2279760"/>
                    <a:gd name="connsiteX21" fmla="*/ 4416196 w 5492203"/>
                    <a:gd name="connsiteY21" fmla="*/ 1106100 h 2279760"/>
                    <a:gd name="connsiteX22" fmla="*/ 3715156 w 5492203"/>
                    <a:gd name="connsiteY22" fmla="*/ 1403280 h 2279760"/>
                    <a:gd name="connsiteX23" fmla="*/ 2869336 w 5492203"/>
                    <a:gd name="connsiteY23" fmla="*/ 1540440 h 2279760"/>
                    <a:gd name="connsiteX24" fmla="*/ 2204902 w 5492203"/>
                    <a:gd name="connsiteY24" fmla="*/ 1540199 h 2279760"/>
                    <a:gd name="connsiteX25" fmla="*/ 1612036 w 5492203"/>
                    <a:gd name="connsiteY25" fmla="*/ 1406989 h 2279760"/>
                    <a:gd name="connsiteX26" fmla="*/ 1144622 w 5492203"/>
                    <a:gd name="connsiteY26" fmla="*/ 1171668 h 2279760"/>
                    <a:gd name="connsiteX27" fmla="*/ 802822 w 5492203"/>
                    <a:gd name="connsiteY27" fmla="*/ 919765 h 2279760"/>
                    <a:gd name="connsiteX28" fmla="*/ 674701 w 5492203"/>
                    <a:gd name="connsiteY28" fmla="*/ 747238 h 2279760"/>
                    <a:gd name="connsiteX0" fmla="*/ 674701 w 5492203"/>
                    <a:gd name="connsiteY0" fmla="*/ 747238 h 2279760"/>
                    <a:gd name="connsiteX1" fmla="*/ 38033 w 5492203"/>
                    <a:gd name="connsiteY1" fmla="*/ 960073 h 2279760"/>
                    <a:gd name="connsiteX2" fmla="*/ 96926 w 5492203"/>
                    <a:gd name="connsiteY2" fmla="*/ 1188292 h 2279760"/>
                    <a:gd name="connsiteX3" fmla="*/ 298607 w 5492203"/>
                    <a:gd name="connsiteY3" fmla="*/ 1576912 h 2279760"/>
                    <a:gd name="connsiteX4" fmla="*/ 785938 w 5492203"/>
                    <a:gd name="connsiteY4" fmla="*/ 1958677 h 2279760"/>
                    <a:gd name="connsiteX5" fmla="*/ 1210666 w 5492203"/>
                    <a:gd name="connsiteY5" fmla="*/ 2124065 h 2279760"/>
                    <a:gd name="connsiteX6" fmla="*/ 1924456 w 5492203"/>
                    <a:gd name="connsiteY6" fmla="*/ 2264340 h 2279760"/>
                    <a:gd name="connsiteX7" fmla="*/ 2649850 w 5492203"/>
                    <a:gd name="connsiteY7" fmla="*/ 2269708 h 2279760"/>
                    <a:gd name="connsiteX8" fmla="*/ 3384433 w 5492203"/>
                    <a:gd name="connsiteY8" fmla="*/ 2185888 h 2279760"/>
                    <a:gd name="connsiteX9" fmla="*/ 3868552 w 5492203"/>
                    <a:gd name="connsiteY9" fmla="*/ 2064592 h 2279760"/>
                    <a:gd name="connsiteX10" fmla="*/ 4484776 w 5492203"/>
                    <a:gd name="connsiteY10" fmla="*/ 1799520 h 2279760"/>
                    <a:gd name="connsiteX11" fmla="*/ 5048656 w 5492203"/>
                    <a:gd name="connsiteY11" fmla="*/ 1174680 h 2279760"/>
                    <a:gd name="connsiteX12" fmla="*/ 5373268 w 5492203"/>
                    <a:gd name="connsiteY12" fmla="*/ 683952 h 2279760"/>
                    <a:gd name="connsiteX13" fmla="*/ 5492140 w 5492203"/>
                    <a:gd name="connsiteY13" fmla="*/ 202368 h 2279760"/>
                    <a:gd name="connsiteX14" fmla="*/ 5470804 w 5492203"/>
                    <a:gd name="connsiteY14" fmla="*/ 39300 h 2279760"/>
                    <a:gd name="connsiteX15" fmla="*/ 5437276 w 5492203"/>
                    <a:gd name="connsiteY15" fmla="*/ 1200 h 2279760"/>
                    <a:gd name="connsiteX16" fmla="*/ 5315356 w 5492203"/>
                    <a:gd name="connsiteY16" fmla="*/ 8820 h 2279760"/>
                    <a:gd name="connsiteX17" fmla="*/ 5315356 w 5492203"/>
                    <a:gd name="connsiteY17" fmla="*/ 31680 h 2279760"/>
                    <a:gd name="connsiteX18" fmla="*/ 5300116 w 5492203"/>
                    <a:gd name="connsiteY18" fmla="*/ 272472 h 2279760"/>
                    <a:gd name="connsiteX19" fmla="*/ 5181244 w 5492203"/>
                    <a:gd name="connsiteY19" fmla="*/ 467544 h 2279760"/>
                    <a:gd name="connsiteX20" fmla="*/ 4788052 w 5492203"/>
                    <a:gd name="connsiteY20" fmla="*/ 862260 h 2279760"/>
                    <a:gd name="connsiteX21" fmla="*/ 4416196 w 5492203"/>
                    <a:gd name="connsiteY21" fmla="*/ 1106100 h 2279760"/>
                    <a:gd name="connsiteX22" fmla="*/ 3715156 w 5492203"/>
                    <a:gd name="connsiteY22" fmla="*/ 1403280 h 2279760"/>
                    <a:gd name="connsiteX23" fmla="*/ 2869336 w 5492203"/>
                    <a:gd name="connsiteY23" fmla="*/ 1540440 h 2279760"/>
                    <a:gd name="connsiteX24" fmla="*/ 2204902 w 5492203"/>
                    <a:gd name="connsiteY24" fmla="*/ 1540199 h 2279760"/>
                    <a:gd name="connsiteX25" fmla="*/ 1612036 w 5492203"/>
                    <a:gd name="connsiteY25" fmla="*/ 1406989 h 2279760"/>
                    <a:gd name="connsiteX26" fmla="*/ 1144622 w 5492203"/>
                    <a:gd name="connsiteY26" fmla="*/ 1171668 h 2279760"/>
                    <a:gd name="connsiteX27" fmla="*/ 802822 w 5492203"/>
                    <a:gd name="connsiteY27" fmla="*/ 919765 h 2279760"/>
                    <a:gd name="connsiteX28" fmla="*/ 674701 w 5492203"/>
                    <a:gd name="connsiteY28" fmla="*/ 747238 h 2279760"/>
                    <a:gd name="connsiteX0" fmla="*/ 637799 w 5455301"/>
                    <a:gd name="connsiteY0" fmla="*/ 747238 h 2279760"/>
                    <a:gd name="connsiteX1" fmla="*/ 1131 w 5455301"/>
                    <a:gd name="connsiteY1" fmla="*/ 960073 h 2279760"/>
                    <a:gd name="connsiteX2" fmla="*/ 60024 w 5455301"/>
                    <a:gd name="connsiteY2" fmla="*/ 1188292 h 2279760"/>
                    <a:gd name="connsiteX3" fmla="*/ 261705 w 5455301"/>
                    <a:gd name="connsiteY3" fmla="*/ 1576912 h 2279760"/>
                    <a:gd name="connsiteX4" fmla="*/ 749036 w 5455301"/>
                    <a:gd name="connsiteY4" fmla="*/ 1958677 h 2279760"/>
                    <a:gd name="connsiteX5" fmla="*/ 1173764 w 5455301"/>
                    <a:gd name="connsiteY5" fmla="*/ 2124065 h 2279760"/>
                    <a:gd name="connsiteX6" fmla="*/ 1887554 w 5455301"/>
                    <a:gd name="connsiteY6" fmla="*/ 2264340 h 2279760"/>
                    <a:gd name="connsiteX7" fmla="*/ 2612948 w 5455301"/>
                    <a:gd name="connsiteY7" fmla="*/ 2269708 h 2279760"/>
                    <a:gd name="connsiteX8" fmla="*/ 3347531 w 5455301"/>
                    <a:gd name="connsiteY8" fmla="*/ 2185888 h 2279760"/>
                    <a:gd name="connsiteX9" fmla="*/ 3831650 w 5455301"/>
                    <a:gd name="connsiteY9" fmla="*/ 2064592 h 2279760"/>
                    <a:gd name="connsiteX10" fmla="*/ 4447874 w 5455301"/>
                    <a:gd name="connsiteY10" fmla="*/ 1799520 h 2279760"/>
                    <a:gd name="connsiteX11" fmla="*/ 5011754 w 5455301"/>
                    <a:gd name="connsiteY11" fmla="*/ 1174680 h 2279760"/>
                    <a:gd name="connsiteX12" fmla="*/ 5336366 w 5455301"/>
                    <a:gd name="connsiteY12" fmla="*/ 683952 h 2279760"/>
                    <a:gd name="connsiteX13" fmla="*/ 5455238 w 5455301"/>
                    <a:gd name="connsiteY13" fmla="*/ 202368 h 2279760"/>
                    <a:gd name="connsiteX14" fmla="*/ 5433902 w 5455301"/>
                    <a:gd name="connsiteY14" fmla="*/ 39300 h 2279760"/>
                    <a:gd name="connsiteX15" fmla="*/ 5400374 w 5455301"/>
                    <a:gd name="connsiteY15" fmla="*/ 1200 h 2279760"/>
                    <a:gd name="connsiteX16" fmla="*/ 5278454 w 5455301"/>
                    <a:gd name="connsiteY16" fmla="*/ 8820 h 2279760"/>
                    <a:gd name="connsiteX17" fmla="*/ 5278454 w 5455301"/>
                    <a:gd name="connsiteY17" fmla="*/ 31680 h 2279760"/>
                    <a:gd name="connsiteX18" fmla="*/ 5263214 w 5455301"/>
                    <a:gd name="connsiteY18" fmla="*/ 272472 h 2279760"/>
                    <a:gd name="connsiteX19" fmla="*/ 5144342 w 5455301"/>
                    <a:gd name="connsiteY19" fmla="*/ 467544 h 2279760"/>
                    <a:gd name="connsiteX20" fmla="*/ 4751150 w 5455301"/>
                    <a:gd name="connsiteY20" fmla="*/ 862260 h 2279760"/>
                    <a:gd name="connsiteX21" fmla="*/ 4379294 w 5455301"/>
                    <a:gd name="connsiteY21" fmla="*/ 1106100 h 2279760"/>
                    <a:gd name="connsiteX22" fmla="*/ 3678254 w 5455301"/>
                    <a:gd name="connsiteY22" fmla="*/ 1403280 h 2279760"/>
                    <a:gd name="connsiteX23" fmla="*/ 2832434 w 5455301"/>
                    <a:gd name="connsiteY23" fmla="*/ 1540440 h 2279760"/>
                    <a:gd name="connsiteX24" fmla="*/ 2168000 w 5455301"/>
                    <a:gd name="connsiteY24" fmla="*/ 1540199 h 2279760"/>
                    <a:gd name="connsiteX25" fmla="*/ 1575134 w 5455301"/>
                    <a:gd name="connsiteY25" fmla="*/ 1406989 h 2279760"/>
                    <a:gd name="connsiteX26" fmla="*/ 1107720 w 5455301"/>
                    <a:gd name="connsiteY26" fmla="*/ 1171668 h 2279760"/>
                    <a:gd name="connsiteX27" fmla="*/ 765920 w 5455301"/>
                    <a:gd name="connsiteY27" fmla="*/ 919765 h 2279760"/>
                    <a:gd name="connsiteX28" fmla="*/ 637799 w 5455301"/>
                    <a:gd name="connsiteY28" fmla="*/ 747238 h 2279760"/>
                    <a:gd name="connsiteX0" fmla="*/ 637799 w 5455301"/>
                    <a:gd name="connsiteY0" fmla="*/ 747238 h 2279760"/>
                    <a:gd name="connsiteX1" fmla="*/ 1131 w 5455301"/>
                    <a:gd name="connsiteY1" fmla="*/ 960073 h 2279760"/>
                    <a:gd name="connsiteX2" fmla="*/ 60024 w 5455301"/>
                    <a:gd name="connsiteY2" fmla="*/ 1188292 h 2279760"/>
                    <a:gd name="connsiteX3" fmla="*/ 261705 w 5455301"/>
                    <a:gd name="connsiteY3" fmla="*/ 1576912 h 2279760"/>
                    <a:gd name="connsiteX4" fmla="*/ 749036 w 5455301"/>
                    <a:gd name="connsiteY4" fmla="*/ 1958677 h 2279760"/>
                    <a:gd name="connsiteX5" fmla="*/ 1173764 w 5455301"/>
                    <a:gd name="connsiteY5" fmla="*/ 2124065 h 2279760"/>
                    <a:gd name="connsiteX6" fmla="*/ 1887554 w 5455301"/>
                    <a:gd name="connsiteY6" fmla="*/ 2264340 h 2279760"/>
                    <a:gd name="connsiteX7" fmla="*/ 2612948 w 5455301"/>
                    <a:gd name="connsiteY7" fmla="*/ 2269708 h 2279760"/>
                    <a:gd name="connsiteX8" fmla="*/ 3347531 w 5455301"/>
                    <a:gd name="connsiteY8" fmla="*/ 2185888 h 2279760"/>
                    <a:gd name="connsiteX9" fmla="*/ 3831650 w 5455301"/>
                    <a:gd name="connsiteY9" fmla="*/ 2064592 h 2279760"/>
                    <a:gd name="connsiteX10" fmla="*/ 4447874 w 5455301"/>
                    <a:gd name="connsiteY10" fmla="*/ 1799520 h 2279760"/>
                    <a:gd name="connsiteX11" fmla="*/ 5011754 w 5455301"/>
                    <a:gd name="connsiteY11" fmla="*/ 1174680 h 2279760"/>
                    <a:gd name="connsiteX12" fmla="*/ 5336366 w 5455301"/>
                    <a:gd name="connsiteY12" fmla="*/ 683952 h 2279760"/>
                    <a:gd name="connsiteX13" fmla="*/ 5455238 w 5455301"/>
                    <a:gd name="connsiteY13" fmla="*/ 202368 h 2279760"/>
                    <a:gd name="connsiteX14" fmla="*/ 5433902 w 5455301"/>
                    <a:gd name="connsiteY14" fmla="*/ 39300 h 2279760"/>
                    <a:gd name="connsiteX15" fmla="*/ 5400374 w 5455301"/>
                    <a:gd name="connsiteY15" fmla="*/ 1200 h 2279760"/>
                    <a:gd name="connsiteX16" fmla="*/ 5278454 w 5455301"/>
                    <a:gd name="connsiteY16" fmla="*/ 8820 h 2279760"/>
                    <a:gd name="connsiteX17" fmla="*/ 5278454 w 5455301"/>
                    <a:gd name="connsiteY17" fmla="*/ 31680 h 2279760"/>
                    <a:gd name="connsiteX18" fmla="*/ 5263214 w 5455301"/>
                    <a:gd name="connsiteY18" fmla="*/ 272472 h 2279760"/>
                    <a:gd name="connsiteX19" fmla="*/ 5144342 w 5455301"/>
                    <a:gd name="connsiteY19" fmla="*/ 467544 h 2279760"/>
                    <a:gd name="connsiteX20" fmla="*/ 4751150 w 5455301"/>
                    <a:gd name="connsiteY20" fmla="*/ 862260 h 2279760"/>
                    <a:gd name="connsiteX21" fmla="*/ 4379294 w 5455301"/>
                    <a:gd name="connsiteY21" fmla="*/ 1106100 h 2279760"/>
                    <a:gd name="connsiteX22" fmla="*/ 3678254 w 5455301"/>
                    <a:gd name="connsiteY22" fmla="*/ 1403280 h 2279760"/>
                    <a:gd name="connsiteX23" fmla="*/ 2832434 w 5455301"/>
                    <a:gd name="connsiteY23" fmla="*/ 1540440 h 2279760"/>
                    <a:gd name="connsiteX24" fmla="*/ 2168000 w 5455301"/>
                    <a:gd name="connsiteY24" fmla="*/ 1540199 h 2279760"/>
                    <a:gd name="connsiteX25" fmla="*/ 1575134 w 5455301"/>
                    <a:gd name="connsiteY25" fmla="*/ 1406989 h 2279760"/>
                    <a:gd name="connsiteX26" fmla="*/ 1107720 w 5455301"/>
                    <a:gd name="connsiteY26" fmla="*/ 1171668 h 2279760"/>
                    <a:gd name="connsiteX27" fmla="*/ 765920 w 5455301"/>
                    <a:gd name="connsiteY27" fmla="*/ 919765 h 2279760"/>
                    <a:gd name="connsiteX28" fmla="*/ 637799 w 5455301"/>
                    <a:gd name="connsiteY28" fmla="*/ 747238 h 2279760"/>
                    <a:gd name="connsiteX0" fmla="*/ 636668 w 5454170"/>
                    <a:gd name="connsiteY0" fmla="*/ 747238 h 2279760"/>
                    <a:gd name="connsiteX1" fmla="*/ 0 w 5454170"/>
                    <a:gd name="connsiteY1" fmla="*/ 960073 h 2279760"/>
                    <a:gd name="connsiteX2" fmla="*/ 58893 w 5454170"/>
                    <a:gd name="connsiteY2" fmla="*/ 1188292 h 2279760"/>
                    <a:gd name="connsiteX3" fmla="*/ 260574 w 5454170"/>
                    <a:gd name="connsiteY3" fmla="*/ 1576912 h 2279760"/>
                    <a:gd name="connsiteX4" fmla="*/ 747905 w 5454170"/>
                    <a:gd name="connsiteY4" fmla="*/ 1958677 h 2279760"/>
                    <a:gd name="connsiteX5" fmla="*/ 1172633 w 5454170"/>
                    <a:gd name="connsiteY5" fmla="*/ 2124065 h 2279760"/>
                    <a:gd name="connsiteX6" fmla="*/ 1886423 w 5454170"/>
                    <a:gd name="connsiteY6" fmla="*/ 2264340 h 2279760"/>
                    <a:gd name="connsiteX7" fmla="*/ 2611817 w 5454170"/>
                    <a:gd name="connsiteY7" fmla="*/ 2269708 h 2279760"/>
                    <a:gd name="connsiteX8" fmla="*/ 3346400 w 5454170"/>
                    <a:gd name="connsiteY8" fmla="*/ 2185888 h 2279760"/>
                    <a:gd name="connsiteX9" fmla="*/ 3830519 w 5454170"/>
                    <a:gd name="connsiteY9" fmla="*/ 2064592 h 2279760"/>
                    <a:gd name="connsiteX10" fmla="*/ 4446743 w 5454170"/>
                    <a:gd name="connsiteY10" fmla="*/ 1799520 h 2279760"/>
                    <a:gd name="connsiteX11" fmla="*/ 5010623 w 5454170"/>
                    <a:gd name="connsiteY11" fmla="*/ 1174680 h 2279760"/>
                    <a:gd name="connsiteX12" fmla="*/ 5335235 w 5454170"/>
                    <a:gd name="connsiteY12" fmla="*/ 683952 h 2279760"/>
                    <a:gd name="connsiteX13" fmla="*/ 5454107 w 5454170"/>
                    <a:gd name="connsiteY13" fmla="*/ 202368 h 2279760"/>
                    <a:gd name="connsiteX14" fmla="*/ 5432771 w 5454170"/>
                    <a:gd name="connsiteY14" fmla="*/ 39300 h 2279760"/>
                    <a:gd name="connsiteX15" fmla="*/ 5399243 w 5454170"/>
                    <a:gd name="connsiteY15" fmla="*/ 1200 h 2279760"/>
                    <a:gd name="connsiteX16" fmla="*/ 5277323 w 5454170"/>
                    <a:gd name="connsiteY16" fmla="*/ 8820 h 2279760"/>
                    <a:gd name="connsiteX17" fmla="*/ 5277323 w 5454170"/>
                    <a:gd name="connsiteY17" fmla="*/ 31680 h 2279760"/>
                    <a:gd name="connsiteX18" fmla="*/ 5262083 w 5454170"/>
                    <a:gd name="connsiteY18" fmla="*/ 272472 h 2279760"/>
                    <a:gd name="connsiteX19" fmla="*/ 5143211 w 5454170"/>
                    <a:gd name="connsiteY19" fmla="*/ 467544 h 2279760"/>
                    <a:gd name="connsiteX20" fmla="*/ 4750019 w 5454170"/>
                    <a:gd name="connsiteY20" fmla="*/ 862260 h 2279760"/>
                    <a:gd name="connsiteX21" fmla="*/ 4378163 w 5454170"/>
                    <a:gd name="connsiteY21" fmla="*/ 1106100 h 2279760"/>
                    <a:gd name="connsiteX22" fmla="*/ 3677123 w 5454170"/>
                    <a:gd name="connsiteY22" fmla="*/ 1403280 h 2279760"/>
                    <a:gd name="connsiteX23" fmla="*/ 2831303 w 5454170"/>
                    <a:gd name="connsiteY23" fmla="*/ 1540440 h 2279760"/>
                    <a:gd name="connsiteX24" fmla="*/ 2166869 w 5454170"/>
                    <a:gd name="connsiteY24" fmla="*/ 1540199 h 2279760"/>
                    <a:gd name="connsiteX25" fmla="*/ 1574003 w 5454170"/>
                    <a:gd name="connsiteY25" fmla="*/ 1406989 h 2279760"/>
                    <a:gd name="connsiteX26" fmla="*/ 1106589 w 5454170"/>
                    <a:gd name="connsiteY26" fmla="*/ 1171668 h 2279760"/>
                    <a:gd name="connsiteX27" fmla="*/ 764789 w 5454170"/>
                    <a:gd name="connsiteY27" fmla="*/ 919765 h 2279760"/>
                    <a:gd name="connsiteX28" fmla="*/ 636668 w 5454170"/>
                    <a:gd name="connsiteY28" fmla="*/ 747238 h 2279760"/>
                    <a:gd name="connsiteX0" fmla="*/ 640229 w 5457731"/>
                    <a:gd name="connsiteY0" fmla="*/ 747238 h 2279760"/>
                    <a:gd name="connsiteX1" fmla="*/ 0 w 5457731"/>
                    <a:gd name="connsiteY1" fmla="*/ 956575 h 2279760"/>
                    <a:gd name="connsiteX2" fmla="*/ 62454 w 5457731"/>
                    <a:gd name="connsiteY2" fmla="*/ 1188292 h 2279760"/>
                    <a:gd name="connsiteX3" fmla="*/ 264135 w 5457731"/>
                    <a:gd name="connsiteY3" fmla="*/ 1576912 h 2279760"/>
                    <a:gd name="connsiteX4" fmla="*/ 751466 w 5457731"/>
                    <a:gd name="connsiteY4" fmla="*/ 1958677 h 2279760"/>
                    <a:gd name="connsiteX5" fmla="*/ 1176194 w 5457731"/>
                    <a:gd name="connsiteY5" fmla="*/ 2124065 h 2279760"/>
                    <a:gd name="connsiteX6" fmla="*/ 1889984 w 5457731"/>
                    <a:gd name="connsiteY6" fmla="*/ 2264340 h 2279760"/>
                    <a:gd name="connsiteX7" fmla="*/ 2615378 w 5457731"/>
                    <a:gd name="connsiteY7" fmla="*/ 2269708 h 2279760"/>
                    <a:gd name="connsiteX8" fmla="*/ 3349961 w 5457731"/>
                    <a:gd name="connsiteY8" fmla="*/ 2185888 h 2279760"/>
                    <a:gd name="connsiteX9" fmla="*/ 3834080 w 5457731"/>
                    <a:gd name="connsiteY9" fmla="*/ 2064592 h 2279760"/>
                    <a:gd name="connsiteX10" fmla="*/ 4450304 w 5457731"/>
                    <a:gd name="connsiteY10" fmla="*/ 1799520 h 2279760"/>
                    <a:gd name="connsiteX11" fmla="*/ 5014184 w 5457731"/>
                    <a:gd name="connsiteY11" fmla="*/ 1174680 h 2279760"/>
                    <a:gd name="connsiteX12" fmla="*/ 5338796 w 5457731"/>
                    <a:gd name="connsiteY12" fmla="*/ 683952 h 2279760"/>
                    <a:gd name="connsiteX13" fmla="*/ 5457668 w 5457731"/>
                    <a:gd name="connsiteY13" fmla="*/ 202368 h 2279760"/>
                    <a:gd name="connsiteX14" fmla="*/ 5436332 w 5457731"/>
                    <a:gd name="connsiteY14" fmla="*/ 39300 h 2279760"/>
                    <a:gd name="connsiteX15" fmla="*/ 5402804 w 5457731"/>
                    <a:gd name="connsiteY15" fmla="*/ 1200 h 2279760"/>
                    <a:gd name="connsiteX16" fmla="*/ 5280884 w 5457731"/>
                    <a:gd name="connsiteY16" fmla="*/ 8820 h 2279760"/>
                    <a:gd name="connsiteX17" fmla="*/ 5280884 w 5457731"/>
                    <a:gd name="connsiteY17" fmla="*/ 31680 h 2279760"/>
                    <a:gd name="connsiteX18" fmla="*/ 5265644 w 5457731"/>
                    <a:gd name="connsiteY18" fmla="*/ 272472 h 2279760"/>
                    <a:gd name="connsiteX19" fmla="*/ 5146772 w 5457731"/>
                    <a:gd name="connsiteY19" fmla="*/ 467544 h 2279760"/>
                    <a:gd name="connsiteX20" fmla="*/ 4753580 w 5457731"/>
                    <a:gd name="connsiteY20" fmla="*/ 862260 h 2279760"/>
                    <a:gd name="connsiteX21" fmla="*/ 4381724 w 5457731"/>
                    <a:gd name="connsiteY21" fmla="*/ 1106100 h 2279760"/>
                    <a:gd name="connsiteX22" fmla="*/ 3680684 w 5457731"/>
                    <a:gd name="connsiteY22" fmla="*/ 1403280 h 2279760"/>
                    <a:gd name="connsiteX23" fmla="*/ 2834864 w 5457731"/>
                    <a:gd name="connsiteY23" fmla="*/ 1540440 h 2279760"/>
                    <a:gd name="connsiteX24" fmla="*/ 2170430 w 5457731"/>
                    <a:gd name="connsiteY24" fmla="*/ 1540199 h 2279760"/>
                    <a:gd name="connsiteX25" fmla="*/ 1577564 w 5457731"/>
                    <a:gd name="connsiteY25" fmla="*/ 1406989 h 2279760"/>
                    <a:gd name="connsiteX26" fmla="*/ 1110150 w 5457731"/>
                    <a:gd name="connsiteY26" fmla="*/ 1171668 h 2279760"/>
                    <a:gd name="connsiteX27" fmla="*/ 768350 w 5457731"/>
                    <a:gd name="connsiteY27" fmla="*/ 919765 h 2279760"/>
                    <a:gd name="connsiteX28" fmla="*/ 640229 w 5457731"/>
                    <a:gd name="connsiteY28" fmla="*/ 747238 h 2279760"/>
                    <a:gd name="connsiteX0" fmla="*/ 640229 w 5457731"/>
                    <a:gd name="connsiteY0" fmla="*/ 747238 h 2279760"/>
                    <a:gd name="connsiteX1" fmla="*/ 0 w 5457731"/>
                    <a:gd name="connsiteY1" fmla="*/ 956575 h 2279760"/>
                    <a:gd name="connsiteX2" fmla="*/ 62454 w 5457731"/>
                    <a:gd name="connsiteY2" fmla="*/ 1188292 h 2279760"/>
                    <a:gd name="connsiteX3" fmla="*/ 264135 w 5457731"/>
                    <a:gd name="connsiteY3" fmla="*/ 1576912 h 2279760"/>
                    <a:gd name="connsiteX4" fmla="*/ 751466 w 5457731"/>
                    <a:gd name="connsiteY4" fmla="*/ 1958677 h 2279760"/>
                    <a:gd name="connsiteX5" fmla="*/ 1176194 w 5457731"/>
                    <a:gd name="connsiteY5" fmla="*/ 2124065 h 2279760"/>
                    <a:gd name="connsiteX6" fmla="*/ 1889984 w 5457731"/>
                    <a:gd name="connsiteY6" fmla="*/ 2264340 h 2279760"/>
                    <a:gd name="connsiteX7" fmla="*/ 2615378 w 5457731"/>
                    <a:gd name="connsiteY7" fmla="*/ 2269708 h 2279760"/>
                    <a:gd name="connsiteX8" fmla="*/ 3349961 w 5457731"/>
                    <a:gd name="connsiteY8" fmla="*/ 2185888 h 2279760"/>
                    <a:gd name="connsiteX9" fmla="*/ 3834080 w 5457731"/>
                    <a:gd name="connsiteY9" fmla="*/ 2064592 h 2279760"/>
                    <a:gd name="connsiteX10" fmla="*/ 4414694 w 5457731"/>
                    <a:gd name="connsiteY10" fmla="*/ 1757539 h 2279760"/>
                    <a:gd name="connsiteX11" fmla="*/ 5014184 w 5457731"/>
                    <a:gd name="connsiteY11" fmla="*/ 1174680 h 2279760"/>
                    <a:gd name="connsiteX12" fmla="*/ 5338796 w 5457731"/>
                    <a:gd name="connsiteY12" fmla="*/ 683952 h 2279760"/>
                    <a:gd name="connsiteX13" fmla="*/ 5457668 w 5457731"/>
                    <a:gd name="connsiteY13" fmla="*/ 202368 h 2279760"/>
                    <a:gd name="connsiteX14" fmla="*/ 5436332 w 5457731"/>
                    <a:gd name="connsiteY14" fmla="*/ 39300 h 2279760"/>
                    <a:gd name="connsiteX15" fmla="*/ 5402804 w 5457731"/>
                    <a:gd name="connsiteY15" fmla="*/ 1200 h 2279760"/>
                    <a:gd name="connsiteX16" fmla="*/ 5280884 w 5457731"/>
                    <a:gd name="connsiteY16" fmla="*/ 8820 h 2279760"/>
                    <a:gd name="connsiteX17" fmla="*/ 5280884 w 5457731"/>
                    <a:gd name="connsiteY17" fmla="*/ 31680 h 2279760"/>
                    <a:gd name="connsiteX18" fmla="*/ 5265644 w 5457731"/>
                    <a:gd name="connsiteY18" fmla="*/ 272472 h 2279760"/>
                    <a:gd name="connsiteX19" fmla="*/ 5146772 w 5457731"/>
                    <a:gd name="connsiteY19" fmla="*/ 467544 h 2279760"/>
                    <a:gd name="connsiteX20" fmla="*/ 4753580 w 5457731"/>
                    <a:gd name="connsiteY20" fmla="*/ 862260 h 2279760"/>
                    <a:gd name="connsiteX21" fmla="*/ 4381724 w 5457731"/>
                    <a:gd name="connsiteY21" fmla="*/ 1106100 h 2279760"/>
                    <a:gd name="connsiteX22" fmla="*/ 3680684 w 5457731"/>
                    <a:gd name="connsiteY22" fmla="*/ 1403280 h 2279760"/>
                    <a:gd name="connsiteX23" fmla="*/ 2834864 w 5457731"/>
                    <a:gd name="connsiteY23" fmla="*/ 1540440 h 2279760"/>
                    <a:gd name="connsiteX24" fmla="*/ 2170430 w 5457731"/>
                    <a:gd name="connsiteY24" fmla="*/ 1540199 h 2279760"/>
                    <a:gd name="connsiteX25" fmla="*/ 1577564 w 5457731"/>
                    <a:gd name="connsiteY25" fmla="*/ 1406989 h 2279760"/>
                    <a:gd name="connsiteX26" fmla="*/ 1110150 w 5457731"/>
                    <a:gd name="connsiteY26" fmla="*/ 1171668 h 2279760"/>
                    <a:gd name="connsiteX27" fmla="*/ 768350 w 5457731"/>
                    <a:gd name="connsiteY27" fmla="*/ 919765 h 2279760"/>
                    <a:gd name="connsiteX28" fmla="*/ 640229 w 5457731"/>
                    <a:gd name="connsiteY28" fmla="*/ 747238 h 2279760"/>
                    <a:gd name="connsiteX0" fmla="*/ 640229 w 5457749"/>
                    <a:gd name="connsiteY0" fmla="*/ 747238 h 2279760"/>
                    <a:gd name="connsiteX1" fmla="*/ 0 w 5457749"/>
                    <a:gd name="connsiteY1" fmla="*/ 956575 h 2279760"/>
                    <a:gd name="connsiteX2" fmla="*/ 62454 w 5457749"/>
                    <a:gd name="connsiteY2" fmla="*/ 1188292 h 2279760"/>
                    <a:gd name="connsiteX3" fmla="*/ 264135 w 5457749"/>
                    <a:gd name="connsiteY3" fmla="*/ 1576912 h 2279760"/>
                    <a:gd name="connsiteX4" fmla="*/ 751466 w 5457749"/>
                    <a:gd name="connsiteY4" fmla="*/ 1958677 h 2279760"/>
                    <a:gd name="connsiteX5" fmla="*/ 1176194 w 5457749"/>
                    <a:gd name="connsiteY5" fmla="*/ 2124065 h 2279760"/>
                    <a:gd name="connsiteX6" fmla="*/ 1889984 w 5457749"/>
                    <a:gd name="connsiteY6" fmla="*/ 2264340 h 2279760"/>
                    <a:gd name="connsiteX7" fmla="*/ 2615378 w 5457749"/>
                    <a:gd name="connsiteY7" fmla="*/ 2269708 h 2279760"/>
                    <a:gd name="connsiteX8" fmla="*/ 3349961 w 5457749"/>
                    <a:gd name="connsiteY8" fmla="*/ 2185888 h 2279760"/>
                    <a:gd name="connsiteX9" fmla="*/ 3834080 w 5457749"/>
                    <a:gd name="connsiteY9" fmla="*/ 2064592 h 2279760"/>
                    <a:gd name="connsiteX10" fmla="*/ 4414694 w 5457749"/>
                    <a:gd name="connsiteY10" fmla="*/ 1757539 h 2279760"/>
                    <a:gd name="connsiteX11" fmla="*/ 4946525 w 5457749"/>
                    <a:gd name="connsiteY11" fmla="*/ 1157188 h 2279760"/>
                    <a:gd name="connsiteX12" fmla="*/ 5338796 w 5457749"/>
                    <a:gd name="connsiteY12" fmla="*/ 683952 h 2279760"/>
                    <a:gd name="connsiteX13" fmla="*/ 5457668 w 5457749"/>
                    <a:gd name="connsiteY13" fmla="*/ 202368 h 2279760"/>
                    <a:gd name="connsiteX14" fmla="*/ 5436332 w 5457749"/>
                    <a:gd name="connsiteY14" fmla="*/ 39300 h 2279760"/>
                    <a:gd name="connsiteX15" fmla="*/ 5402804 w 5457749"/>
                    <a:gd name="connsiteY15" fmla="*/ 1200 h 2279760"/>
                    <a:gd name="connsiteX16" fmla="*/ 5280884 w 5457749"/>
                    <a:gd name="connsiteY16" fmla="*/ 8820 h 2279760"/>
                    <a:gd name="connsiteX17" fmla="*/ 5280884 w 5457749"/>
                    <a:gd name="connsiteY17" fmla="*/ 31680 h 2279760"/>
                    <a:gd name="connsiteX18" fmla="*/ 5265644 w 5457749"/>
                    <a:gd name="connsiteY18" fmla="*/ 272472 h 2279760"/>
                    <a:gd name="connsiteX19" fmla="*/ 5146772 w 5457749"/>
                    <a:gd name="connsiteY19" fmla="*/ 467544 h 2279760"/>
                    <a:gd name="connsiteX20" fmla="*/ 4753580 w 5457749"/>
                    <a:gd name="connsiteY20" fmla="*/ 862260 h 2279760"/>
                    <a:gd name="connsiteX21" fmla="*/ 4381724 w 5457749"/>
                    <a:gd name="connsiteY21" fmla="*/ 1106100 h 2279760"/>
                    <a:gd name="connsiteX22" fmla="*/ 3680684 w 5457749"/>
                    <a:gd name="connsiteY22" fmla="*/ 1403280 h 2279760"/>
                    <a:gd name="connsiteX23" fmla="*/ 2834864 w 5457749"/>
                    <a:gd name="connsiteY23" fmla="*/ 1540440 h 2279760"/>
                    <a:gd name="connsiteX24" fmla="*/ 2170430 w 5457749"/>
                    <a:gd name="connsiteY24" fmla="*/ 1540199 h 2279760"/>
                    <a:gd name="connsiteX25" fmla="*/ 1577564 w 5457749"/>
                    <a:gd name="connsiteY25" fmla="*/ 1406989 h 2279760"/>
                    <a:gd name="connsiteX26" fmla="*/ 1110150 w 5457749"/>
                    <a:gd name="connsiteY26" fmla="*/ 1171668 h 2279760"/>
                    <a:gd name="connsiteX27" fmla="*/ 768350 w 5457749"/>
                    <a:gd name="connsiteY27" fmla="*/ 919765 h 2279760"/>
                    <a:gd name="connsiteX28" fmla="*/ 640229 w 5457749"/>
                    <a:gd name="connsiteY28" fmla="*/ 747238 h 2279760"/>
                    <a:gd name="connsiteX0" fmla="*/ 640229 w 5467680"/>
                    <a:gd name="connsiteY0" fmla="*/ 747238 h 2279760"/>
                    <a:gd name="connsiteX1" fmla="*/ 0 w 5467680"/>
                    <a:gd name="connsiteY1" fmla="*/ 956575 h 2279760"/>
                    <a:gd name="connsiteX2" fmla="*/ 62454 w 5467680"/>
                    <a:gd name="connsiteY2" fmla="*/ 1188292 h 2279760"/>
                    <a:gd name="connsiteX3" fmla="*/ 264135 w 5467680"/>
                    <a:gd name="connsiteY3" fmla="*/ 1576912 h 2279760"/>
                    <a:gd name="connsiteX4" fmla="*/ 751466 w 5467680"/>
                    <a:gd name="connsiteY4" fmla="*/ 1958677 h 2279760"/>
                    <a:gd name="connsiteX5" fmla="*/ 1176194 w 5467680"/>
                    <a:gd name="connsiteY5" fmla="*/ 2124065 h 2279760"/>
                    <a:gd name="connsiteX6" fmla="*/ 1889984 w 5467680"/>
                    <a:gd name="connsiteY6" fmla="*/ 2264340 h 2279760"/>
                    <a:gd name="connsiteX7" fmla="*/ 2615378 w 5467680"/>
                    <a:gd name="connsiteY7" fmla="*/ 2269708 h 2279760"/>
                    <a:gd name="connsiteX8" fmla="*/ 3349961 w 5467680"/>
                    <a:gd name="connsiteY8" fmla="*/ 2185888 h 2279760"/>
                    <a:gd name="connsiteX9" fmla="*/ 3834080 w 5467680"/>
                    <a:gd name="connsiteY9" fmla="*/ 2064592 h 2279760"/>
                    <a:gd name="connsiteX10" fmla="*/ 4414694 w 5467680"/>
                    <a:gd name="connsiteY10" fmla="*/ 1757539 h 2279760"/>
                    <a:gd name="connsiteX11" fmla="*/ 4946525 w 5467680"/>
                    <a:gd name="connsiteY11" fmla="*/ 1157188 h 2279760"/>
                    <a:gd name="connsiteX12" fmla="*/ 5271138 w 5467680"/>
                    <a:gd name="connsiteY12" fmla="*/ 683952 h 2279760"/>
                    <a:gd name="connsiteX13" fmla="*/ 5457668 w 5467680"/>
                    <a:gd name="connsiteY13" fmla="*/ 202368 h 2279760"/>
                    <a:gd name="connsiteX14" fmla="*/ 5436332 w 5467680"/>
                    <a:gd name="connsiteY14" fmla="*/ 39300 h 2279760"/>
                    <a:gd name="connsiteX15" fmla="*/ 5402804 w 5467680"/>
                    <a:gd name="connsiteY15" fmla="*/ 1200 h 2279760"/>
                    <a:gd name="connsiteX16" fmla="*/ 5280884 w 5467680"/>
                    <a:gd name="connsiteY16" fmla="*/ 8820 h 2279760"/>
                    <a:gd name="connsiteX17" fmla="*/ 5280884 w 5467680"/>
                    <a:gd name="connsiteY17" fmla="*/ 31680 h 2279760"/>
                    <a:gd name="connsiteX18" fmla="*/ 5265644 w 5467680"/>
                    <a:gd name="connsiteY18" fmla="*/ 272472 h 2279760"/>
                    <a:gd name="connsiteX19" fmla="*/ 5146772 w 5467680"/>
                    <a:gd name="connsiteY19" fmla="*/ 467544 h 2279760"/>
                    <a:gd name="connsiteX20" fmla="*/ 4753580 w 5467680"/>
                    <a:gd name="connsiteY20" fmla="*/ 862260 h 2279760"/>
                    <a:gd name="connsiteX21" fmla="*/ 4381724 w 5467680"/>
                    <a:gd name="connsiteY21" fmla="*/ 1106100 h 2279760"/>
                    <a:gd name="connsiteX22" fmla="*/ 3680684 w 5467680"/>
                    <a:gd name="connsiteY22" fmla="*/ 1403280 h 2279760"/>
                    <a:gd name="connsiteX23" fmla="*/ 2834864 w 5467680"/>
                    <a:gd name="connsiteY23" fmla="*/ 1540440 h 2279760"/>
                    <a:gd name="connsiteX24" fmla="*/ 2170430 w 5467680"/>
                    <a:gd name="connsiteY24" fmla="*/ 1540199 h 2279760"/>
                    <a:gd name="connsiteX25" fmla="*/ 1577564 w 5467680"/>
                    <a:gd name="connsiteY25" fmla="*/ 1406989 h 2279760"/>
                    <a:gd name="connsiteX26" fmla="*/ 1110150 w 5467680"/>
                    <a:gd name="connsiteY26" fmla="*/ 1171668 h 2279760"/>
                    <a:gd name="connsiteX27" fmla="*/ 768350 w 5467680"/>
                    <a:gd name="connsiteY27" fmla="*/ 919765 h 2279760"/>
                    <a:gd name="connsiteX28" fmla="*/ 640229 w 5467680"/>
                    <a:gd name="connsiteY28" fmla="*/ 747238 h 2279760"/>
                    <a:gd name="connsiteX0" fmla="*/ 640229 w 5437440"/>
                    <a:gd name="connsiteY0" fmla="*/ 747238 h 2279760"/>
                    <a:gd name="connsiteX1" fmla="*/ 0 w 5437440"/>
                    <a:gd name="connsiteY1" fmla="*/ 956575 h 2279760"/>
                    <a:gd name="connsiteX2" fmla="*/ 62454 w 5437440"/>
                    <a:gd name="connsiteY2" fmla="*/ 1188292 h 2279760"/>
                    <a:gd name="connsiteX3" fmla="*/ 264135 w 5437440"/>
                    <a:gd name="connsiteY3" fmla="*/ 1576912 h 2279760"/>
                    <a:gd name="connsiteX4" fmla="*/ 751466 w 5437440"/>
                    <a:gd name="connsiteY4" fmla="*/ 1958677 h 2279760"/>
                    <a:gd name="connsiteX5" fmla="*/ 1176194 w 5437440"/>
                    <a:gd name="connsiteY5" fmla="*/ 2124065 h 2279760"/>
                    <a:gd name="connsiteX6" fmla="*/ 1889984 w 5437440"/>
                    <a:gd name="connsiteY6" fmla="*/ 2264340 h 2279760"/>
                    <a:gd name="connsiteX7" fmla="*/ 2615378 w 5437440"/>
                    <a:gd name="connsiteY7" fmla="*/ 2269708 h 2279760"/>
                    <a:gd name="connsiteX8" fmla="*/ 3349961 w 5437440"/>
                    <a:gd name="connsiteY8" fmla="*/ 2185888 h 2279760"/>
                    <a:gd name="connsiteX9" fmla="*/ 3834080 w 5437440"/>
                    <a:gd name="connsiteY9" fmla="*/ 2064592 h 2279760"/>
                    <a:gd name="connsiteX10" fmla="*/ 4414694 w 5437440"/>
                    <a:gd name="connsiteY10" fmla="*/ 1757539 h 2279760"/>
                    <a:gd name="connsiteX11" fmla="*/ 4946525 w 5437440"/>
                    <a:gd name="connsiteY11" fmla="*/ 1157188 h 2279760"/>
                    <a:gd name="connsiteX12" fmla="*/ 5271138 w 5437440"/>
                    <a:gd name="connsiteY12" fmla="*/ 683952 h 2279760"/>
                    <a:gd name="connsiteX13" fmla="*/ 5372204 w 5437440"/>
                    <a:gd name="connsiteY13" fmla="*/ 237352 h 2279760"/>
                    <a:gd name="connsiteX14" fmla="*/ 5436332 w 5437440"/>
                    <a:gd name="connsiteY14" fmla="*/ 39300 h 2279760"/>
                    <a:gd name="connsiteX15" fmla="*/ 5402804 w 5437440"/>
                    <a:gd name="connsiteY15" fmla="*/ 1200 h 2279760"/>
                    <a:gd name="connsiteX16" fmla="*/ 5280884 w 5437440"/>
                    <a:gd name="connsiteY16" fmla="*/ 8820 h 2279760"/>
                    <a:gd name="connsiteX17" fmla="*/ 5280884 w 5437440"/>
                    <a:gd name="connsiteY17" fmla="*/ 31680 h 2279760"/>
                    <a:gd name="connsiteX18" fmla="*/ 5265644 w 5437440"/>
                    <a:gd name="connsiteY18" fmla="*/ 272472 h 2279760"/>
                    <a:gd name="connsiteX19" fmla="*/ 5146772 w 5437440"/>
                    <a:gd name="connsiteY19" fmla="*/ 467544 h 2279760"/>
                    <a:gd name="connsiteX20" fmla="*/ 4753580 w 5437440"/>
                    <a:gd name="connsiteY20" fmla="*/ 862260 h 2279760"/>
                    <a:gd name="connsiteX21" fmla="*/ 4381724 w 5437440"/>
                    <a:gd name="connsiteY21" fmla="*/ 1106100 h 2279760"/>
                    <a:gd name="connsiteX22" fmla="*/ 3680684 w 5437440"/>
                    <a:gd name="connsiteY22" fmla="*/ 1403280 h 2279760"/>
                    <a:gd name="connsiteX23" fmla="*/ 2834864 w 5437440"/>
                    <a:gd name="connsiteY23" fmla="*/ 1540440 h 2279760"/>
                    <a:gd name="connsiteX24" fmla="*/ 2170430 w 5437440"/>
                    <a:gd name="connsiteY24" fmla="*/ 1540199 h 2279760"/>
                    <a:gd name="connsiteX25" fmla="*/ 1577564 w 5437440"/>
                    <a:gd name="connsiteY25" fmla="*/ 1406989 h 2279760"/>
                    <a:gd name="connsiteX26" fmla="*/ 1110150 w 5437440"/>
                    <a:gd name="connsiteY26" fmla="*/ 1171668 h 2279760"/>
                    <a:gd name="connsiteX27" fmla="*/ 768350 w 5437440"/>
                    <a:gd name="connsiteY27" fmla="*/ 919765 h 2279760"/>
                    <a:gd name="connsiteX28" fmla="*/ 640229 w 5437440"/>
                    <a:gd name="connsiteY28" fmla="*/ 747238 h 2279760"/>
                    <a:gd name="connsiteX0" fmla="*/ 640229 w 5437440"/>
                    <a:gd name="connsiteY0" fmla="*/ 747238 h 2279760"/>
                    <a:gd name="connsiteX1" fmla="*/ 0 w 5437440"/>
                    <a:gd name="connsiteY1" fmla="*/ 956575 h 2279760"/>
                    <a:gd name="connsiteX2" fmla="*/ 62454 w 5437440"/>
                    <a:gd name="connsiteY2" fmla="*/ 1188292 h 2279760"/>
                    <a:gd name="connsiteX3" fmla="*/ 264135 w 5437440"/>
                    <a:gd name="connsiteY3" fmla="*/ 1576912 h 2279760"/>
                    <a:gd name="connsiteX4" fmla="*/ 751466 w 5437440"/>
                    <a:gd name="connsiteY4" fmla="*/ 1958677 h 2279760"/>
                    <a:gd name="connsiteX5" fmla="*/ 1176194 w 5437440"/>
                    <a:gd name="connsiteY5" fmla="*/ 2124065 h 2279760"/>
                    <a:gd name="connsiteX6" fmla="*/ 1889984 w 5437440"/>
                    <a:gd name="connsiteY6" fmla="*/ 2264340 h 2279760"/>
                    <a:gd name="connsiteX7" fmla="*/ 2615378 w 5437440"/>
                    <a:gd name="connsiteY7" fmla="*/ 2269708 h 2279760"/>
                    <a:gd name="connsiteX8" fmla="*/ 3349961 w 5437440"/>
                    <a:gd name="connsiteY8" fmla="*/ 2185888 h 2279760"/>
                    <a:gd name="connsiteX9" fmla="*/ 3834080 w 5437440"/>
                    <a:gd name="connsiteY9" fmla="*/ 2064592 h 2279760"/>
                    <a:gd name="connsiteX10" fmla="*/ 4414694 w 5437440"/>
                    <a:gd name="connsiteY10" fmla="*/ 1757539 h 2279760"/>
                    <a:gd name="connsiteX11" fmla="*/ 4946525 w 5437440"/>
                    <a:gd name="connsiteY11" fmla="*/ 1157188 h 2279760"/>
                    <a:gd name="connsiteX12" fmla="*/ 5271138 w 5437440"/>
                    <a:gd name="connsiteY12" fmla="*/ 683952 h 2279760"/>
                    <a:gd name="connsiteX13" fmla="*/ 5372204 w 5437440"/>
                    <a:gd name="connsiteY13" fmla="*/ 237352 h 2279760"/>
                    <a:gd name="connsiteX14" fmla="*/ 5436332 w 5437440"/>
                    <a:gd name="connsiteY14" fmla="*/ 39300 h 2279760"/>
                    <a:gd name="connsiteX15" fmla="*/ 5402804 w 5437440"/>
                    <a:gd name="connsiteY15" fmla="*/ 1200 h 2279760"/>
                    <a:gd name="connsiteX16" fmla="*/ 5280884 w 5437440"/>
                    <a:gd name="connsiteY16" fmla="*/ 8820 h 2279760"/>
                    <a:gd name="connsiteX17" fmla="*/ 5280884 w 5437440"/>
                    <a:gd name="connsiteY17" fmla="*/ 31680 h 2279760"/>
                    <a:gd name="connsiteX18" fmla="*/ 5265644 w 5437440"/>
                    <a:gd name="connsiteY18" fmla="*/ 272472 h 2279760"/>
                    <a:gd name="connsiteX19" fmla="*/ 5146772 w 5437440"/>
                    <a:gd name="connsiteY19" fmla="*/ 467544 h 2279760"/>
                    <a:gd name="connsiteX20" fmla="*/ 4753580 w 5437440"/>
                    <a:gd name="connsiteY20" fmla="*/ 862260 h 2279760"/>
                    <a:gd name="connsiteX21" fmla="*/ 4381724 w 5437440"/>
                    <a:gd name="connsiteY21" fmla="*/ 1106100 h 2279760"/>
                    <a:gd name="connsiteX22" fmla="*/ 3680684 w 5437440"/>
                    <a:gd name="connsiteY22" fmla="*/ 1403280 h 2279760"/>
                    <a:gd name="connsiteX23" fmla="*/ 2834864 w 5437440"/>
                    <a:gd name="connsiteY23" fmla="*/ 1540440 h 2279760"/>
                    <a:gd name="connsiteX24" fmla="*/ 2170430 w 5437440"/>
                    <a:gd name="connsiteY24" fmla="*/ 1540199 h 2279760"/>
                    <a:gd name="connsiteX25" fmla="*/ 1577564 w 5437440"/>
                    <a:gd name="connsiteY25" fmla="*/ 1406989 h 2279760"/>
                    <a:gd name="connsiteX26" fmla="*/ 1110150 w 5437440"/>
                    <a:gd name="connsiteY26" fmla="*/ 1171668 h 2279760"/>
                    <a:gd name="connsiteX27" fmla="*/ 768350 w 5437440"/>
                    <a:gd name="connsiteY27" fmla="*/ 919765 h 2279760"/>
                    <a:gd name="connsiteX28" fmla="*/ 640229 w 5437440"/>
                    <a:gd name="connsiteY28" fmla="*/ 747238 h 2279760"/>
                    <a:gd name="connsiteX0" fmla="*/ 640229 w 5407609"/>
                    <a:gd name="connsiteY0" fmla="*/ 747238 h 2279760"/>
                    <a:gd name="connsiteX1" fmla="*/ 0 w 5407609"/>
                    <a:gd name="connsiteY1" fmla="*/ 956575 h 2279760"/>
                    <a:gd name="connsiteX2" fmla="*/ 62454 w 5407609"/>
                    <a:gd name="connsiteY2" fmla="*/ 1188292 h 2279760"/>
                    <a:gd name="connsiteX3" fmla="*/ 264135 w 5407609"/>
                    <a:gd name="connsiteY3" fmla="*/ 1576912 h 2279760"/>
                    <a:gd name="connsiteX4" fmla="*/ 751466 w 5407609"/>
                    <a:gd name="connsiteY4" fmla="*/ 1958677 h 2279760"/>
                    <a:gd name="connsiteX5" fmla="*/ 1176194 w 5407609"/>
                    <a:gd name="connsiteY5" fmla="*/ 2124065 h 2279760"/>
                    <a:gd name="connsiteX6" fmla="*/ 1889984 w 5407609"/>
                    <a:gd name="connsiteY6" fmla="*/ 2264340 h 2279760"/>
                    <a:gd name="connsiteX7" fmla="*/ 2615378 w 5407609"/>
                    <a:gd name="connsiteY7" fmla="*/ 2269708 h 2279760"/>
                    <a:gd name="connsiteX8" fmla="*/ 3349961 w 5407609"/>
                    <a:gd name="connsiteY8" fmla="*/ 2185888 h 2279760"/>
                    <a:gd name="connsiteX9" fmla="*/ 3834080 w 5407609"/>
                    <a:gd name="connsiteY9" fmla="*/ 2064592 h 2279760"/>
                    <a:gd name="connsiteX10" fmla="*/ 4414694 w 5407609"/>
                    <a:gd name="connsiteY10" fmla="*/ 1757539 h 2279760"/>
                    <a:gd name="connsiteX11" fmla="*/ 4946525 w 5407609"/>
                    <a:gd name="connsiteY11" fmla="*/ 1157188 h 2279760"/>
                    <a:gd name="connsiteX12" fmla="*/ 5271138 w 5407609"/>
                    <a:gd name="connsiteY12" fmla="*/ 683952 h 2279760"/>
                    <a:gd name="connsiteX13" fmla="*/ 5372204 w 5407609"/>
                    <a:gd name="connsiteY13" fmla="*/ 237352 h 2279760"/>
                    <a:gd name="connsiteX14" fmla="*/ 5402804 w 5407609"/>
                    <a:gd name="connsiteY14" fmla="*/ 1200 h 2279760"/>
                    <a:gd name="connsiteX15" fmla="*/ 5280884 w 5407609"/>
                    <a:gd name="connsiteY15" fmla="*/ 8820 h 2279760"/>
                    <a:gd name="connsiteX16" fmla="*/ 5280884 w 5407609"/>
                    <a:gd name="connsiteY16" fmla="*/ 31680 h 2279760"/>
                    <a:gd name="connsiteX17" fmla="*/ 5265644 w 5407609"/>
                    <a:gd name="connsiteY17" fmla="*/ 272472 h 2279760"/>
                    <a:gd name="connsiteX18" fmla="*/ 5146772 w 5407609"/>
                    <a:gd name="connsiteY18" fmla="*/ 467544 h 2279760"/>
                    <a:gd name="connsiteX19" fmla="*/ 4753580 w 5407609"/>
                    <a:gd name="connsiteY19" fmla="*/ 862260 h 2279760"/>
                    <a:gd name="connsiteX20" fmla="*/ 4381724 w 5407609"/>
                    <a:gd name="connsiteY20" fmla="*/ 1106100 h 2279760"/>
                    <a:gd name="connsiteX21" fmla="*/ 3680684 w 5407609"/>
                    <a:gd name="connsiteY21" fmla="*/ 1403280 h 2279760"/>
                    <a:gd name="connsiteX22" fmla="*/ 2834864 w 5407609"/>
                    <a:gd name="connsiteY22" fmla="*/ 1540440 h 2279760"/>
                    <a:gd name="connsiteX23" fmla="*/ 2170430 w 5407609"/>
                    <a:gd name="connsiteY23" fmla="*/ 1540199 h 2279760"/>
                    <a:gd name="connsiteX24" fmla="*/ 1577564 w 5407609"/>
                    <a:gd name="connsiteY24" fmla="*/ 1406989 h 2279760"/>
                    <a:gd name="connsiteX25" fmla="*/ 1110150 w 5407609"/>
                    <a:gd name="connsiteY25" fmla="*/ 1171668 h 2279760"/>
                    <a:gd name="connsiteX26" fmla="*/ 768350 w 5407609"/>
                    <a:gd name="connsiteY26" fmla="*/ 919765 h 2279760"/>
                    <a:gd name="connsiteX27" fmla="*/ 640229 w 5407609"/>
                    <a:gd name="connsiteY27" fmla="*/ 747238 h 2279760"/>
                    <a:gd name="connsiteX0" fmla="*/ 640229 w 5407609"/>
                    <a:gd name="connsiteY0" fmla="*/ 747238 h 2279760"/>
                    <a:gd name="connsiteX1" fmla="*/ 0 w 5407609"/>
                    <a:gd name="connsiteY1" fmla="*/ 956575 h 2279760"/>
                    <a:gd name="connsiteX2" fmla="*/ 62454 w 5407609"/>
                    <a:gd name="connsiteY2" fmla="*/ 1188292 h 2279760"/>
                    <a:gd name="connsiteX3" fmla="*/ 264135 w 5407609"/>
                    <a:gd name="connsiteY3" fmla="*/ 1576912 h 2279760"/>
                    <a:gd name="connsiteX4" fmla="*/ 751466 w 5407609"/>
                    <a:gd name="connsiteY4" fmla="*/ 1958677 h 2279760"/>
                    <a:gd name="connsiteX5" fmla="*/ 1176194 w 5407609"/>
                    <a:gd name="connsiteY5" fmla="*/ 2124065 h 2279760"/>
                    <a:gd name="connsiteX6" fmla="*/ 1889984 w 5407609"/>
                    <a:gd name="connsiteY6" fmla="*/ 2264340 h 2279760"/>
                    <a:gd name="connsiteX7" fmla="*/ 2615378 w 5407609"/>
                    <a:gd name="connsiteY7" fmla="*/ 2269708 h 2279760"/>
                    <a:gd name="connsiteX8" fmla="*/ 3349961 w 5407609"/>
                    <a:gd name="connsiteY8" fmla="*/ 2185888 h 2279760"/>
                    <a:gd name="connsiteX9" fmla="*/ 3834080 w 5407609"/>
                    <a:gd name="connsiteY9" fmla="*/ 2064592 h 2279760"/>
                    <a:gd name="connsiteX10" fmla="*/ 4414694 w 5407609"/>
                    <a:gd name="connsiteY10" fmla="*/ 1757539 h 2279760"/>
                    <a:gd name="connsiteX11" fmla="*/ 4946525 w 5407609"/>
                    <a:gd name="connsiteY11" fmla="*/ 1157188 h 2279760"/>
                    <a:gd name="connsiteX12" fmla="*/ 5271138 w 5407609"/>
                    <a:gd name="connsiteY12" fmla="*/ 683952 h 2279760"/>
                    <a:gd name="connsiteX13" fmla="*/ 5372204 w 5407609"/>
                    <a:gd name="connsiteY13" fmla="*/ 237352 h 2279760"/>
                    <a:gd name="connsiteX14" fmla="*/ 5402804 w 5407609"/>
                    <a:gd name="connsiteY14" fmla="*/ 1200 h 2279760"/>
                    <a:gd name="connsiteX15" fmla="*/ 5280884 w 5407609"/>
                    <a:gd name="connsiteY15" fmla="*/ 8820 h 2279760"/>
                    <a:gd name="connsiteX16" fmla="*/ 5280884 w 5407609"/>
                    <a:gd name="connsiteY16" fmla="*/ 31680 h 2279760"/>
                    <a:gd name="connsiteX17" fmla="*/ 5265644 w 5407609"/>
                    <a:gd name="connsiteY17" fmla="*/ 272472 h 2279760"/>
                    <a:gd name="connsiteX18" fmla="*/ 5146772 w 5407609"/>
                    <a:gd name="connsiteY18" fmla="*/ 467544 h 2279760"/>
                    <a:gd name="connsiteX19" fmla="*/ 4753580 w 5407609"/>
                    <a:gd name="connsiteY19" fmla="*/ 862260 h 2279760"/>
                    <a:gd name="connsiteX20" fmla="*/ 4381724 w 5407609"/>
                    <a:gd name="connsiteY20" fmla="*/ 1106100 h 2279760"/>
                    <a:gd name="connsiteX21" fmla="*/ 3680684 w 5407609"/>
                    <a:gd name="connsiteY21" fmla="*/ 1403280 h 2279760"/>
                    <a:gd name="connsiteX22" fmla="*/ 2834864 w 5407609"/>
                    <a:gd name="connsiteY22" fmla="*/ 1540440 h 2279760"/>
                    <a:gd name="connsiteX23" fmla="*/ 2170430 w 5407609"/>
                    <a:gd name="connsiteY23" fmla="*/ 1540199 h 2279760"/>
                    <a:gd name="connsiteX24" fmla="*/ 1577564 w 5407609"/>
                    <a:gd name="connsiteY24" fmla="*/ 1406989 h 2279760"/>
                    <a:gd name="connsiteX25" fmla="*/ 1110150 w 5407609"/>
                    <a:gd name="connsiteY25" fmla="*/ 1171668 h 2279760"/>
                    <a:gd name="connsiteX26" fmla="*/ 768350 w 5407609"/>
                    <a:gd name="connsiteY26" fmla="*/ 919765 h 2279760"/>
                    <a:gd name="connsiteX27" fmla="*/ 640229 w 5407609"/>
                    <a:gd name="connsiteY27" fmla="*/ 747238 h 2279760"/>
                    <a:gd name="connsiteX0" fmla="*/ 640229 w 5377977"/>
                    <a:gd name="connsiteY0" fmla="*/ 742162 h 2274684"/>
                    <a:gd name="connsiteX1" fmla="*/ 0 w 5377977"/>
                    <a:gd name="connsiteY1" fmla="*/ 951499 h 2274684"/>
                    <a:gd name="connsiteX2" fmla="*/ 62454 w 5377977"/>
                    <a:gd name="connsiteY2" fmla="*/ 1183216 h 2274684"/>
                    <a:gd name="connsiteX3" fmla="*/ 264135 w 5377977"/>
                    <a:gd name="connsiteY3" fmla="*/ 1571836 h 2274684"/>
                    <a:gd name="connsiteX4" fmla="*/ 751466 w 5377977"/>
                    <a:gd name="connsiteY4" fmla="*/ 1953601 h 2274684"/>
                    <a:gd name="connsiteX5" fmla="*/ 1176194 w 5377977"/>
                    <a:gd name="connsiteY5" fmla="*/ 2118989 h 2274684"/>
                    <a:gd name="connsiteX6" fmla="*/ 1889984 w 5377977"/>
                    <a:gd name="connsiteY6" fmla="*/ 2259264 h 2274684"/>
                    <a:gd name="connsiteX7" fmla="*/ 2615378 w 5377977"/>
                    <a:gd name="connsiteY7" fmla="*/ 2264632 h 2274684"/>
                    <a:gd name="connsiteX8" fmla="*/ 3349961 w 5377977"/>
                    <a:gd name="connsiteY8" fmla="*/ 2180812 h 2274684"/>
                    <a:gd name="connsiteX9" fmla="*/ 3834080 w 5377977"/>
                    <a:gd name="connsiteY9" fmla="*/ 2059516 h 2274684"/>
                    <a:gd name="connsiteX10" fmla="*/ 4414694 w 5377977"/>
                    <a:gd name="connsiteY10" fmla="*/ 1752463 h 2274684"/>
                    <a:gd name="connsiteX11" fmla="*/ 4946525 w 5377977"/>
                    <a:gd name="connsiteY11" fmla="*/ 1152112 h 2274684"/>
                    <a:gd name="connsiteX12" fmla="*/ 5271138 w 5377977"/>
                    <a:gd name="connsiteY12" fmla="*/ 678876 h 2274684"/>
                    <a:gd name="connsiteX13" fmla="*/ 5372204 w 5377977"/>
                    <a:gd name="connsiteY13" fmla="*/ 232276 h 2274684"/>
                    <a:gd name="connsiteX14" fmla="*/ 5356511 w 5377977"/>
                    <a:gd name="connsiteY14" fmla="*/ 3121 h 2274684"/>
                    <a:gd name="connsiteX15" fmla="*/ 5280884 w 5377977"/>
                    <a:gd name="connsiteY15" fmla="*/ 3744 h 2274684"/>
                    <a:gd name="connsiteX16" fmla="*/ 5280884 w 5377977"/>
                    <a:gd name="connsiteY16" fmla="*/ 26604 h 2274684"/>
                    <a:gd name="connsiteX17" fmla="*/ 5265644 w 5377977"/>
                    <a:gd name="connsiteY17" fmla="*/ 267396 h 2274684"/>
                    <a:gd name="connsiteX18" fmla="*/ 5146772 w 5377977"/>
                    <a:gd name="connsiteY18" fmla="*/ 462468 h 2274684"/>
                    <a:gd name="connsiteX19" fmla="*/ 4753580 w 5377977"/>
                    <a:gd name="connsiteY19" fmla="*/ 857184 h 2274684"/>
                    <a:gd name="connsiteX20" fmla="*/ 4381724 w 5377977"/>
                    <a:gd name="connsiteY20" fmla="*/ 1101024 h 2274684"/>
                    <a:gd name="connsiteX21" fmla="*/ 3680684 w 5377977"/>
                    <a:gd name="connsiteY21" fmla="*/ 1398204 h 2274684"/>
                    <a:gd name="connsiteX22" fmla="*/ 2834864 w 5377977"/>
                    <a:gd name="connsiteY22" fmla="*/ 1535364 h 2274684"/>
                    <a:gd name="connsiteX23" fmla="*/ 2170430 w 5377977"/>
                    <a:gd name="connsiteY23" fmla="*/ 1535123 h 2274684"/>
                    <a:gd name="connsiteX24" fmla="*/ 1577564 w 5377977"/>
                    <a:gd name="connsiteY24" fmla="*/ 1401913 h 2274684"/>
                    <a:gd name="connsiteX25" fmla="*/ 1110150 w 5377977"/>
                    <a:gd name="connsiteY25" fmla="*/ 1166592 h 2274684"/>
                    <a:gd name="connsiteX26" fmla="*/ 768350 w 5377977"/>
                    <a:gd name="connsiteY26" fmla="*/ 914689 h 2274684"/>
                    <a:gd name="connsiteX27" fmla="*/ 640229 w 5377977"/>
                    <a:gd name="connsiteY27" fmla="*/ 742162 h 2274684"/>
                    <a:gd name="connsiteX0" fmla="*/ 640229 w 5377977"/>
                    <a:gd name="connsiteY0" fmla="*/ 742162 h 2274684"/>
                    <a:gd name="connsiteX1" fmla="*/ 0 w 5377977"/>
                    <a:gd name="connsiteY1" fmla="*/ 951499 h 2274684"/>
                    <a:gd name="connsiteX2" fmla="*/ 62454 w 5377977"/>
                    <a:gd name="connsiteY2" fmla="*/ 1183216 h 2274684"/>
                    <a:gd name="connsiteX3" fmla="*/ 264135 w 5377977"/>
                    <a:gd name="connsiteY3" fmla="*/ 1571836 h 2274684"/>
                    <a:gd name="connsiteX4" fmla="*/ 751466 w 5377977"/>
                    <a:gd name="connsiteY4" fmla="*/ 1953601 h 2274684"/>
                    <a:gd name="connsiteX5" fmla="*/ 1176194 w 5377977"/>
                    <a:gd name="connsiteY5" fmla="*/ 2118989 h 2274684"/>
                    <a:gd name="connsiteX6" fmla="*/ 1889984 w 5377977"/>
                    <a:gd name="connsiteY6" fmla="*/ 2259264 h 2274684"/>
                    <a:gd name="connsiteX7" fmla="*/ 2615378 w 5377977"/>
                    <a:gd name="connsiteY7" fmla="*/ 2264632 h 2274684"/>
                    <a:gd name="connsiteX8" fmla="*/ 3349961 w 5377977"/>
                    <a:gd name="connsiteY8" fmla="*/ 2180812 h 2274684"/>
                    <a:gd name="connsiteX9" fmla="*/ 3834080 w 5377977"/>
                    <a:gd name="connsiteY9" fmla="*/ 2059516 h 2274684"/>
                    <a:gd name="connsiteX10" fmla="*/ 4414694 w 5377977"/>
                    <a:gd name="connsiteY10" fmla="*/ 1752463 h 2274684"/>
                    <a:gd name="connsiteX11" fmla="*/ 4946525 w 5377977"/>
                    <a:gd name="connsiteY11" fmla="*/ 1152112 h 2274684"/>
                    <a:gd name="connsiteX12" fmla="*/ 5271138 w 5377977"/>
                    <a:gd name="connsiteY12" fmla="*/ 678876 h 2274684"/>
                    <a:gd name="connsiteX13" fmla="*/ 5372204 w 5377977"/>
                    <a:gd name="connsiteY13" fmla="*/ 232276 h 2274684"/>
                    <a:gd name="connsiteX14" fmla="*/ 5356511 w 5377977"/>
                    <a:gd name="connsiteY14" fmla="*/ 3121 h 2274684"/>
                    <a:gd name="connsiteX15" fmla="*/ 5280884 w 5377977"/>
                    <a:gd name="connsiteY15" fmla="*/ 3744 h 2274684"/>
                    <a:gd name="connsiteX16" fmla="*/ 5280884 w 5377977"/>
                    <a:gd name="connsiteY16" fmla="*/ 26604 h 2274684"/>
                    <a:gd name="connsiteX17" fmla="*/ 5265644 w 5377977"/>
                    <a:gd name="connsiteY17" fmla="*/ 267396 h 2274684"/>
                    <a:gd name="connsiteX18" fmla="*/ 5146772 w 5377977"/>
                    <a:gd name="connsiteY18" fmla="*/ 462468 h 2274684"/>
                    <a:gd name="connsiteX19" fmla="*/ 4753580 w 5377977"/>
                    <a:gd name="connsiteY19" fmla="*/ 857184 h 2274684"/>
                    <a:gd name="connsiteX20" fmla="*/ 4381724 w 5377977"/>
                    <a:gd name="connsiteY20" fmla="*/ 1101024 h 2274684"/>
                    <a:gd name="connsiteX21" fmla="*/ 3680684 w 5377977"/>
                    <a:gd name="connsiteY21" fmla="*/ 1398204 h 2274684"/>
                    <a:gd name="connsiteX22" fmla="*/ 2834864 w 5377977"/>
                    <a:gd name="connsiteY22" fmla="*/ 1535364 h 2274684"/>
                    <a:gd name="connsiteX23" fmla="*/ 2170430 w 5377977"/>
                    <a:gd name="connsiteY23" fmla="*/ 1535123 h 2274684"/>
                    <a:gd name="connsiteX24" fmla="*/ 1577564 w 5377977"/>
                    <a:gd name="connsiteY24" fmla="*/ 1401913 h 2274684"/>
                    <a:gd name="connsiteX25" fmla="*/ 1110150 w 5377977"/>
                    <a:gd name="connsiteY25" fmla="*/ 1166592 h 2274684"/>
                    <a:gd name="connsiteX26" fmla="*/ 768350 w 5377977"/>
                    <a:gd name="connsiteY26" fmla="*/ 914689 h 2274684"/>
                    <a:gd name="connsiteX27" fmla="*/ 640229 w 5377977"/>
                    <a:gd name="connsiteY27" fmla="*/ 742162 h 2274684"/>
                    <a:gd name="connsiteX0" fmla="*/ 640229 w 5377977"/>
                    <a:gd name="connsiteY0" fmla="*/ 759352 h 2291874"/>
                    <a:gd name="connsiteX1" fmla="*/ 0 w 5377977"/>
                    <a:gd name="connsiteY1" fmla="*/ 968689 h 2291874"/>
                    <a:gd name="connsiteX2" fmla="*/ 62454 w 5377977"/>
                    <a:gd name="connsiteY2" fmla="*/ 1200406 h 2291874"/>
                    <a:gd name="connsiteX3" fmla="*/ 264135 w 5377977"/>
                    <a:gd name="connsiteY3" fmla="*/ 1589026 h 2291874"/>
                    <a:gd name="connsiteX4" fmla="*/ 751466 w 5377977"/>
                    <a:gd name="connsiteY4" fmla="*/ 1970791 h 2291874"/>
                    <a:gd name="connsiteX5" fmla="*/ 1176194 w 5377977"/>
                    <a:gd name="connsiteY5" fmla="*/ 2136179 h 2291874"/>
                    <a:gd name="connsiteX6" fmla="*/ 1889984 w 5377977"/>
                    <a:gd name="connsiteY6" fmla="*/ 2276454 h 2291874"/>
                    <a:gd name="connsiteX7" fmla="*/ 2615378 w 5377977"/>
                    <a:gd name="connsiteY7" fmla="*/ 2281822 h 2291874"/>
                    <a:gd name="connsiteX8" fmla="*/ 3349961 w 5377977"/>
                    <a:gd name="connsiteY8" fmla="*/ 2198002 h 2291874"/>
                    <a:gd name="connsiteX9" fmla="*/ 3834080 w 5377977"/>
                    <a:gd name="connsiteY9" fmla="*/ 2076706 h 2291874"/>
                    <a:gd name="connsiteX10" fmla="*/ 4414694 w 5377977"/>
                    <a:gd name="connsiteY10" fmla="*/ 1769653 h 2291874"/>
                    <a:gd name="connsiteX11" fmla="*/ 4946525 w 5377977"/>
                    <a:gd name="connsiteY11" fmla="*/ 1169302 h 2291874"/>
                    <a:gd name="connsiteX12" fmla="*/ 5271138 w 5377977"/>
                    <a:gd name="connsiteY12" fmla="*/ 696066 h 2291874"/>
                    <a:gd name="connsiteX13" fmla="*/ 5372204 w 5377977"/>
                    <a:gd name="connsiteY13" fmla="*/ 249466 h 2291874"/>
                    <a:gd name="connsiteX14" fmla="*/ 5356511 w 5377977"/>
                    <a:gd name="connsiteY14" fmla="*/ 20311 h 2291874"/>
                    <a:gd name="connsiteX15" fmla="*/ 5280884 w 5377977"/>
                    <a:gd name="connsiteY15" fmla="*/ 20934 h 2291874"/>
                    <a:gd name="connsiteX16" fmla="*/ 5265644 w 5377977"/>
                    <a:gd name="connsiteY16" fmla="*/ 284586 h 2291874"/>
                    <a:gd name="connsiteX17" fmla="*/ 5146772 w 5377977"/>
                    <a:gd name="connsiteY17" fmla="*/ 479658 h 2291874"/>
                    <a:gd name="connsiteX18" fmla="*/ 4753580 w 5377977"/>
                    <a:gd name="connsiteY18" fmla="*/ 874374 h 2291874"/>
                    <a:gd name="connsiteX19" fmla="*/ 4381724 w 5377977"/>
                    <a:gd name="connsiteY19" fmla="*/ 1118214 h 2291874"/>
                    <a:gd name="connsiteX20" fmla="*/ 3680684 w 5377977"/>
                    <a:gd name="connsiteY20" fmla="*/ 1415394 h 2291874"/>
                    <a:gd name="connsiteX21" fmla="*/ 2834864 w 5377977"/>
                    <a:gd name="connsiteY21" fmla="*/ 1552554 h 2291874"/>
                    <a:gd name="connsiteX22" fmla="*/ 2170430 w 5377977"/>
                    <a:gd name="connsiteY22" fmla="*/ 1552313 h 2291874"/>
                    <a:gd name="connsiteX23" fmla="*/ 1577564 w 5377977"/>
                    <a:gd name="connsiteY23" fmla="*/ 1419103 h 2291874"/>
                    <a:gd name="connsiteX24" fmla="*/ 1110150 w 5377977"/>
                    <a:gd name="connsiteY24" fmla="*/ 1183782 h 2291874"/>
                    <a:gd name="connsiteX25" fmla="*/ 768350 w 5377977"/>
                    <a:gd name="connsiteY25" fmla="*/ 931879 h 2291874"/>
                    <a:gd name="connsiteX26" fmla="*/ 640229 w 5377977"/>
                    <a:gd name="connsiteY26" fmla="*/ 759352 h 2291874"/>
                    <a:gd name="connsiteX0" fmla="*/ 640229 w 5377977"/>
                    <a:gd name="connsiteY0" fmla="*/ 759352 h 2291874"/>
                    <a:gd name="connsiteX1" fmla="*/ 0 w 5377977"/>
                    <a:gd name="connsiteY1" fmla="*/ 968689 h 2291874"/>
                    <a:gd name="connsiteX2" fmla="*/ 62454 w 5377977"/>
                    <a:gd name="connsiteY2" fmla="*/ 1200406 h 2291874"/>
                    <a:gd name="connsiteX3" fmla="*/ 264135 w 5377977"/>
                    <a:gd name="connsiteY3" fmla="*/ 1589026 h 2291874"/>
                    <a:gd name="connsiteX4" fmla="*/ 751466 w 5377977"/>
                    <a:gd name="connsiteY4" fmla="*/ 1970791 h 2291874"/>
                    <a:gd name="connsiteX5" fmla="*/ 1176194 w 5377977"/>
                    <a:gd name="connsiteY5" fmla="*/ 2136179 h 2291874"/>
                    <a:gd name="connsiteX6" fmla="*/ 1889984 w 5377977"/>
                    <a:gd name="connsiteY6" fmla="*/ 2276454 h 2291874"/>
                    <a:gd name="connsiteX7" fmla="*/ 2615378 w 5377977"/>
                    <a:gd name="connsiteY7" fmla="*/ 2281822 h 2291874"/>
                    <a:gd name="connsiteX8" fmla="*/ 3349961 w 5377977"/>
                    <a:gd name="connsiteY8" fmla="*/ 2198002 h 2291874"/>
                    <a:gd name="connsiteX9" fmla="*/ 3834080 w 5377977"/>
                    <a:gd name="connsiteY9" fmla="*/ 2076706 h 2291874"/>
                    <a:gd name="connsiteX10" fmla="*/ 4414694 w 5377977"/>
                    <a:gd name="connsiteY10" fmla="*/ 1769653 h 2291874"/>
                    <a:gd name="connsiteX11" fmla="*/ 4946525 w 5377977"/>
                    <a:gd name="connsiteY11" fmla="*/ 1169302 h 2291874"/>
                    <a:gd name="connsiteX12" fmla="*/ 5271138 w 5377977"/>
                    <a:gd name="connsiteY12" fmla="*/ 696066 h 2291874"/>
                    <a:gd name="connsiteX13" fmla="*/ 5372204 w 5377977"/>
                    <a:gd name="connsiteY13" fmla="*/ 249466 h 2291874"/>
                    <a:gd name="connsiteX14" fmla="*/ 5356511 w 5377977"/>
                    <a:gd name="connsiteY14" fmla="*/ 20311 h 2291874"/>
                    <a:gd name="connsiteX15" fmla="*/ 5280884 w 5377977"/>
                    <a:gd name="connsiteY15" fmla="*/ 20934 h 2291874"/>
                    <a:gd name="connsiteX16" fmla="*/ 5265644 w 5377977"/>
                    <a:gd name="connsiteY16" fmla="*/ 284586 h 2291874"/>
                    <a:gd name="connsiteX17" fmla="*/ 5146772 w 5377977"/>
                    <a:gd name="connsiteY17" fmla="*/ 479658 h 2291874"/>
                    <a:gd name="connsiteX18" fmla="*/ 4753580 w 5377977"/>
                    <a:gd name="connsiteY18" fmla="*/ 874374 h 2291874"/>
                    <a:gd name="connsiteX19" fmla="*/ 4381724 w 5377977"/>
                    <a:gd name="connsiteY19" fmla="*/ 1118214 h 2291874"/>
                    <a:gd name="connsiteX20" fmla="*/ 3680684 w 5377977"/>
                    <a:gd name="connsiteY20" fmla="*/ 1415394 h 2291874"/>
                    <a:gd name="connsiteX21" fmla="*/ 2834864 w 5377977"/>
                    <a:gd name="connsiteY21" fmla="*/ 1552554 h 2291874"/>
                    <a:gd name="connsiteX22" fmla="*/ 2170430 w 5377977"/>
                    <a:gd name="connsiteY22" fmla="*/ 1552313 h 2291874"/>
                    <a:gd name="connsiteX23" fmla="*/ 1577564 w 5377977"/>
                    <a:gd name="connsiteY23" fmla="*/ 1419103 h 2291874"/>
                    <a:gd name="connsiteX24" fmla="*/ 1110150 w 5377977"/>
                    <a:gd name="connsiteY24" fmla="*/ 1183782 h 2291874"/>
                    <a:gd name="connsiteX25" fmla="*/ 768350 w 5377977"/>
                    <a:gd name="connsiteY25" fmla="*/ 931879 h 2291874"/>
                    <a:gd name="connsiteX26" fmla="*/ 640229 w 5377977"/>
                    <a:gd name="connsiteY26" fmla="*/ 759352 h 2291874"/>
                    <a:gd name="connsiteX0" fmla="*/ 640229 w 5377977"/>
                    <a:gd name="connsiteY0" fmla="*/ 740175 h 2272697"/>
                    <a:gd name="connsiteX1" fmla="*/ 0 w 5377977"/>
                    <a:gd name="connsiteY1" fmla="*/ 949512 h 2272697"/>
                    <a:gd name="connsiteX2" fmla="*/ 62454 w 5377977"/>
                    <a:gd name="connsiteY2" fmla="*/ 1181229 h 2272697"/>
                    <a:gd name="connsiteX3" fmla="*/ 264135 w 5377977"/>
                    <a:gd name="connsiteY3" fmla="*/ 1569849 h 2272697"/>
                    <a:gd name="connsiteX4" fmla="*/ 751466 w 5377977"/>
                    <a:gd name="connsiteY4" fmla="*/ 1951614 h 2272697"/>
                    <a:gd name="connsiteX5" fmla="*/ 1176194 w 5377977"/>
                    <a:gd name="connsiteY5" fmla="*/ 2117002 h 2272697"/>
                    <a:gd name="connsiteX6" fmla="*/ 1889984 w 5377977"/>
                    <a:gd name="connsiteY6" fmla="*/ 2257277 h 2272697"/>
                    <a:gd name="connsiteX7" fmla="*/ 2615378 w 5377977"/>
                    <a:gd name="connsiteY7" fmla="*/ 2262645 h 2272697"/>
                    <a:gd name="connsiteX8" fmla="*/ 3349961 w 5377977"/>
                    <a:gd name="connsiteY8" fmla="*/ 2178825 h 2272697"/>
                    <a:gd name="connsiteX9" fmla="*/ 3834080 w 5377977"/>
                    <a:gd name="connsiteY9" fmla="*/ 2057529 h 2272697"/>
                    <a:gd name="connsiteX10" fmla="*/ 4414694 w 5377977"/>
                    <a:gd name="connsiteY10" fmla="*/ 1750476 h 2272697"/>
                    <a:gd name="connsiteX11" fmla="*/ 4946525 w 5377977"/>
                    <a:gd name="connsiteY11" fmla="*/ 1150125 h 2272697"/>
                    <a:gd name="connsiteX12" fmla="*/ 5271138 w 5377977"/>
                    <a:gd name="connsiteY12" fmla="*/ 676889 h 2272697"/>
                    <a:gd name="connsiteX13" fmla="*/ 5372204 w 5377977"/>
                    <a:gd name="connsiteY13" fmla="*/ 230289 h 2272697"/>
                    <a:gd name="connsiteX14" fmla="*/ 5356511 w 5377977"/>
                    <a:gd name="connsiteY14" fmla="*/ 1134 h 2272697"/>
                    <a:gd name="connsiteX15" fmla="*/ 5280884 w 5377977"/>
                    <a:gd name="connsiteY15" fmla="*/ 1757 h 2272697"/>
                    <a:gd name="connsiteX16" fmla="*/ 5265644 w 5377977"/>
                    <a:gd name="connsiteY16" fmla="*/ 265409 h 2272697"/>
                    <a:gd name="connsiteX17" fmla="*/ 5146772 w 5377977"/>
                    <a:gd name="connsiteY17" fmla="*/ 460481 h 2272697"/>
                    <a:gd name="connsiteX18" fmla="*/ 4753580 w 5377977"/>
                    <a:gd name="connsiteY18" fmla="*/ 855197 h 2272697"/>
                    <a:gd name="connsiteX19" fmla="*/ 4381724 w 5377977"/>
                    <a:gd name="connsiteY19" fmla="*/ 1099037 h 2272697"/>
                    <a:gd name="connsiteX20" fmla="*/ 3680684 w 5377977"/>
                    <a:gd name="connsiteY20" fmla="*/ 1396217 h 2272697"/>
                    <a:gd name="connsiteX21" fmla="*/ 2834864 w 5377977"/>
                    <a:gd name="connsiteY21" fmla="*/ 1533377 h 2272697"/>
                    <a:gd name="connsiteX22" fmla="*/ 2170430 w 5377977"/>
                    <a:gd name="connsiteY22" fmla="*/ 1533136 h 2272697"/>
                    <a:gd name="connsiteX23" fmla="*/ 1577564 w 5377977"/>
                    <a:gd name="connsiteY23" fmla="*/ 1399926 h 2272697"/>
                    <a:gd name="connsiteX24" fmla="*/ 1110150 w 5377977"/>
                    <a:gd name="connsiteY24" fmla="*/ 1164605 h 2272697"/>
                    <a:gd name="connsiteX25" fmla="*/ 768350 w 5377977"/>
                    <a:gd name="connsiteY25" fmla="*/ 912702 h 2272697"/>
                    <a:gd name="connsiteX26" fmla="*/ 640229 w 5377977"/>
                    <a:gd name="connsiteY26" fmla="*/ 740175 h 2272697"/>
                    <a:gd name="connsiteX0" fmla="*/ 640229 w 5377977"/>
                    <a:gd name="connsiteY0" fmla="*/ 739978 h 2272500"/>
                    <a:gd name="connsiteX1" fmla="*/ 0 w 5377977"/>
                    <a:gd name="connsiteY1" fmla="*/ 949315 h 2272500"/>
                    <a:gd name="connsiteX2" fmla="*/ 62454 w 5377977"/>
                    <a:gd name="connsiteY2" fmla="*/ 1181032 h 2272500"/>
                    <a:gd name="connsiteX3" fmla="*/ 264135 w 5377977"/>
                    <a:gd name="connsiteY3" fmla="*/ 1569652 h 2272500"/>
                    <a:gd name="connsiteX4" fmla="*/ 751466 w 5377977"/>
                    <a:gd name="connsiteY4" fmla="*/ 1951417 h 2272500"/>
                    <a:gd name="connsiteX5" fmla="*/ 1176194 w 5377977"/>
                    <a:gd name="connsiteY5" fmla="*/ 2116805 h 2272500"/>
                    <a:gd name="connsiteX6" fmla="*/ 1889984 w 5377977"/>
                    <a:gd name="connsiteY6" fmla="*/ 2257080 h 2272500"/>
                    <a:gd name="connsiteX7" fmla="*/ 2615378 w 5377977"/>
                    <a:gd name="connsiteY7" fmla="*/ 2262448 h 2272500"/>
                    <a:gd name="connsiteX8" fmla="*/ 3349961 w 5377977"/>
                    <a:gd name="connsiteY8" fmla="*/ 2178628 h 2272500"/>
                    <a:gd name="connsiteX9" fmla="*/ 3834080 w 5377977"/>
                    <a:gd name="connsiteY9" fmla="*/ 2057332 h 2272500"/>
                    <a:gd name="connsiteX10" fmla="*/ 4414694 w 5377977"/>
                    <a:gd name="connsiteY10" fmla="*/ 1750279 h 2272500"/>
                    <a:gd name="connsiteX11" fmla="*/ 4946525 w 5377977"/>
                    <a:gd name="connsiteY11" fmla="*/ 1149928 h 2272500"/>
                    <a:gd name="connsiteX12" fmla="*/ 5271138 w 5377977"/>
                    <a:gd name="connsiteY12" fmla="*/ 676692 h 2272500"/>
                    <a:gd name="connsiteX13" fmla="*/ 5372204 w 5377977"/>
                    <a:gd name="connsiteY13" fmla="*/ 230092 h 2272500"/>
                    <a:gd name="connsiteX14" fmla="*/ 5356511 w 5377977"/>
                    <a:gd name="connsiteY14" fmla="*/ 937 h 2272500"/>
                    <a:gd name="connsiteX15" fmla="*/ 5234592 w 5377977"/>
                    <a:gd name="connsiteY15" fmla="*/ 5059 h 2272500"/>
                    <a:gd name="connsiteX16" fmla="*/ 5265644 w 5377977"/>
                    <a:gd name="connsiteY16" fmla="*/ 265212 h 2272500"/>
                    <a:gd name="connsiteX17" fmla="*/ 5146772 w 5377977"/>
                    <a:gd name="connsiteY17" fmla="*/ 460284 h 2272500"/>
                    <a:gd name="connsiteX18" fmla="*/ 4753580 w 5377977"/>
                    <a:gd name="connsiteY18" fmla="*/ 855000 h 2272500"/>
                    <a:gd name="connsiteX19" fmla="*/ 4381724 w 5377977"/>
                    <a:gd name="connsiteY19" fmla="*/ 1098840 h 2272500"/>
                    <a:gd name="connsiteX20" fmla="*/ 3680684 w 5377977"/>
                    <a:gd name="connsiteY20" fmla="*/ 1396020 h 2272500"/>
                    <a:gd name="connsiteX21" fmla="*/ 2834864 w 5377977"/>
                    <a:gd name="connsiteY21" fmla="*/ 1533180 h 2272500"/>
                    <a:gd name="connsiteX22" fmla="*/ 2170430 w 5377977"/>
                    <a:gd name="connsiteY22" fmla="*/ 1532939 h 2272500"/>
                    <a:gd name="connsiteX23" fmla="*/ 1577564 w 5377977"/>
                    <a:gd name="connsiteY23" fmla="*/ 1399729 h 2272500"/>
                    <a:gd name="connsiteX24" fmla="*/ 1110150 w 5377977"/>
                    <a:gd name="connsiteY24" fmla="*/ 1164408 h 2272500"/>
                    <a:gd name="connsiteX25" fmla="*/ 768350 w 5377977"/>
                    <a:gd name="connsiteY25" fmla="*/ 912505 h 2272500"/>
                    <a:gd name="connsiteX26" fmla="*/ 640229 w 5377977"/>
                    <a:gd name="connsiteY26" fmla="*/ 739978 h 2272500"/>
                    <a:gd name="connsiteX0" fmla="*/ 640229 w 5377977"/>
                    <a:gd name="connsiteY0" fmla="*/ 739978 h 2272500"/>
                    <a:gd name="connsiteX1" fmla="*/ 0 w 5377977"/>
                    <a:gd name="connsiteY1" fmla="*/ 949315 h 2272500"/>
                    <a:gd name="connsiteX2" fmla="*/ 62454 w 5377977"/>
                    <a:gd name="connsiteY2" fmla="*/ 1181032 h 2272500"/>
                    <a:gd name="connsiteX3" fmla="*/ 264135 w 5377977"/>
                    <a:gd name="connsiteY3" fmla="*/ 1569652 h 2272500"/>
                    <a:gd name="connsiteX4" fmla="*/ 751466 w 5377977"/>
                    <a:gd name="connsiteY4" fmla="*/ 1951417 h 2272500"/>
                    <a:gd name="connsiteX5" fmla="*/ 1176194 w 5377977"/>
                    <a:gd name="connsiteY5" fmla="*/ 2116805 h 2272500"/>
                    <a:gd name="connsiteX6" fmla="*/ 1889984 w 5377977"/>
                    <a:gd name="connsiteY6" fmla="*/ 2257080 h 2272500"/>
                    <a:gd name="connsiteX7" fmla="*/ 2615378 w 5377977"/>
                    <a:gd name="connsiteY7" fmla="*/ 2262448 h 2272500"/>
                    <a:gd name="connsiteX8" fmla="*/ 3349961 w 5377977"/>
                    <a:gd name="connsiteY8" fmla="*/ 2178628 h 2272500"/>
                    <a:gd name="connsiteX9" fmla="*/ 3834080 w 5377977"/>
                    <a:gd name="connsiteY9" fmla="*/ 2057332 h 2272500"/>
                    <a:gd name="connsiteX10" fmla="*/ 4414694 w 5377977"/>
                    <a:gd name="connsiteY10" fmla="*/ 1750279 h 2272500"/>
                    <a:gd name="connsiteX11" fmla="*/ 4946525 w 5377977"/>
                    <a:gd name="connsiteY11" fmla="*/ 1149928 h 2272500"/>
                    <a:gd name="connsiteX12" fmla="*/ 5271138 w 5377977"/>
                    <a:gd name="connsiteY12" fmla="*/ 676692 h 2272500"/>
                    <a:gd name="connsiteX13" fmla="*/ 5372204 w 5377977"/>
                    <a:gd name="connsiteY13" fmla="*/ 230092 h 2272500"/>
                    <a:gd name="connsiteX14" fmla="*/ 5356511 w 5377977"/>
                    <a:gd name="connsiteY14" fmla="*/ 937 h 2272500"/>
                    <a:gd name="connsiteX15" fmla="*/ 5234592 w 5377977"/>
                    <a:gd name="connsiteY15" fmla="*/ 5059 h 2272500"/>
                    <a:gd name="connsiteX16" fmla="*/ 5190863 w 5377977"/>
                    <a:gd name="connsiteY16" fmla="*/ 268710 h 2272500"/>
                    <a:gd name="connsiteX17" fmla="*/ 5146772 w 5377977"/>
                    <a:gd name="connsiteY17" fmla="*/ 460284 h 2272500"/>
                    <a:gd name="connsiteX18" fmla="*/ 4753580 w 5377977"/>
                    <a:gd name="connsiteY18" fmla="*/ 855000 h 2272500"/>
                    <a:gd name="connsiteX19" fmla="*/ 4381724 w 5377977"/>
                    <a:gd name="connsiteY19" fmla="*/ 1098840 h 2272500"/>
                    <a:gd name="connsiteX20" fmla="*/ 3680684 w 5377977"/>
                    <a:gd name="connsiteY20" fmla="*/ 1396020 h 2272500"/>
                    <a:gd name="connsiteX21" fmla="*/ 2834864 w 5377977"/>
                    <a:gd name="connsiteY21" fmla="*/ 1533180 h 2272500"/>
                    <a:gd name="connsiteX22" fmla="*/ 2170430 w 5377977"/>
                    <a:gd name="connsiteY22" fmla="*/ 1532939 h 2272500"/>
                    <a:gd name="connsiteX23" fmla="*/ 1577564 w 5377977"/>
                    <a:gd name="connsiteY23" fmla="*/ 1399729 h 2272500"/>
                    <a:gd name="connsiteX24" fmla="*/ 1110150 w 5377977"/>
                    <a:gd name="connsiteY24" fmla="*/ 1164408 h 2272500"/>
                    <a:gd name="connsiteX25" fmla="*/ 768350 w 5377977"/>
                    <a:gd name="connsiteY25" fmla="*/ 912505 h 2272500"/>
                    <a:gd name="connsiteX26" fmla="*/ 640229 w 5377977"/>
                    <a:gd name="connsiteY26" fmla="*/ 739978 h 2272500"/>
                    <a:gd name="connsiteX0" fmla="*/ 640229 w 5377977"/>
                    <a:gd name="connsiteY0" fmla="*/ 739978 h 2272500"/>
                    <a:gd name="connsiteX1" fmla="*/ 0 w 5377977"/>
                    <a:gd name="connsiteY1" fmla="*/ 949315 h 2272500"/>
                    <a:gd name="connsiteX2" fmla="*/ 62454 w 5377977"/>
                    <a:gd name="connsiteY2" fmla="*/ 1181032 h 2272500"/>
                    <a:gd name="connsiteX3" fmla="*/ 264135 w 5377977"/>
                    <a:gd name="connsiteY3" fmla="*/ 1569652 h 2272500"/>
                    <a:gd name="connsiteX4" fmla="*/ 751466 w 5377977"/>
                    <a:gd name="connsiteY4" fmla="*/ 1951417 h 2272500"/>
                    <a:gd name="connsiteX5" fmla="*/ 1176194 w 5377977"/>
                    <a:gd name="connsiteY5" fmla="*/ 2116805 h 2272500"/>
                    <a:gd name="connsiteX6" fmla="*/ 1889984 w 5377977"/>
                    <a:gd name="connsiteY6" fmla="*/ 2257080 h 2272500"/>
                    <a:gd name="connsiteX7" fmla="*/ 2615378 w 5377977"/>
                    <a:gd name="connsiteY7" fmla="*/ 2262448 h 2272500"/>
                    <a:gd name="connsiteX8" fmla="*/ 3349961 w 5377977"/>
                    <a:gd name="connsiteY8" fmla="*/ 2178628 h 2272500"/>
                    <a:gd name="connsiteX9" fmla="*/ 3834080 w 5377977"/>
                    <a:gd name="connsiteY9" fmla="*/ 2057332 h 2272500"/>
                    <a:gd name="connsiteX10" fmla="*/ 4414694 w 5377977"/>
                    <a:gd name="connsiteY10" fmla="*/ 1750279 h 2272500"/>
                    <a:gd name="connsiteX11" fmla="*/ 4946525 w 5377977"/>
                    <a:gd name="connsiteY11" fmla="*/ 1149928 h 2272500"/>
                    <a:gd name="connsiteX12" fmla="*/ 5271138 w 5377977"/>
                    <a:gd name="connsiteY12" fmla="*/ 676692 h 2272500"/>
                    <a:gd name="connsiteX13" fmla="*/ 5372204 w 5377977"/>
                    <a:gd name="connsiteY13" fmla="*/ 230092 h 2272500"/>
                    <a:gd name="connsiteX14" fmla="*/ 5356511 w 5377977"/>
                    <a:gd name="connsiteY14" fmla="*/ 937 h 2272500"/>
                    <a:gd name="connsiteX15" fmla="*/ 5234592 w 5377977"/>
                    <a:gd name="connsiteY15" fmla="*/ 5059 h 2272500"/>
                    <a:gd name="connsiteX16" fmla="*/ 5190863 w 5377977"/>
                    <a:gd name="connsiteY16" fmla="*/ 268710 h 2272500"/>
                    <a:gd name="connsiteX17" fmla="*/ 5079114 w 5377977"/>
                    <a:gd name="connsiteY17" fmla="*/ 463783 h 2272500"/>
                    <a:gd name="connsiteX18" fmla="*/ 4753580 w 5377977"/>
                    <a:gd name="connsiteY18" fmla="*/ 855000 h 2272500"/>
                    <a:gd name="connsiteX19" fmla="*/ 4381724 w 5377977"/>
                    <a:gd name="connsiteY19" fmla="*/ 1098840 h 2272500"/>
                    <a:gd name="connsiteX20" fmla="*/ 3680684 w 5377977"/>
                    <a:gd name="connsiteY20" fmla="*/ 1396020 h 2272500"/>
                    <a:gd name="connsiteX21" fmla="*/ 2834864 w 5377977"/>
                    <a:gd name="connsiteY21" fmla="*/ 1533180 h 2272500"/>
                    <a:gd name="connsiteX22" fmla="*/ 2170430 w 5377977"/>
                    <a:gd name="connsiteY22" fmla="*/ 1532939 h 2272500"/>
                    <a:gd name="connsiteX23" fmla="*/ 1577564 w 5377977"/>
                    <a:gd name="connsiteY23" fmla="*/ 1399729 h 2272500"/>
                    <a:gd name="connsiteX24" fmla="*/ 1110150 w 5377977"/>
                    <a:gd name="connsiteY24" fmla="*/ 1164408 h 2272500"/>
                    <a:gd name="connsiteX25" fmla="*/ 768350 w 5377977"/>
                    <a:gd name="connsiteY25" fmla="*/ 912505 h 2272500"/>
                    <a:gd name="connsiteX26" fmla="*/ 640229 w 5377977"/>
                    <a:gd name="connsiteY26" fmla="*/ 739978 h 2272500"/>
                    <a:gd name="connsiteX0" fmla="*/ 640229 w 5377977"/>
                    <a:gd name="connsiteY0" fmla="*/ 739978 h 2272500"/>
                    <a:gd name="connsiteX1" fmla="*/ 0 w 5377977"/>
                    <a:gd name="connsiteY1" fmla="*/ 949315 h 2272500"/>
                    <a:gd name="connsiteX2" fmla="*/ 62454 w 5377977"/>
                    <a:gd name="connsiteY2" fmla="*/ 1181032 h 2272500"/>
                    <a:gd name="connsiteX3" fmla="*/ 264135 w 5377977"/>
                    <a:gd name="connsiteY3" fmla="*/ 1569652 h 2272500"/>
                    <a:gd name="connsiteX4" fmla="*/ 751466 w 5377977"/>
                    <a:gd name="connsiteY4" fmla="*/ 1951417 h 2272500"/>
                    <a:gd name="connsiteX5" fmla="*/ 1176194 w 5377977"/>
                    <a:gd name="connsiteY5" fmla="*/ 2116805 h 2272500"/>
                    <a:gd name="connsiteX6" fmla="*/ 1889984 w 5377977"/>
                    <a:gd name="connsiteY6" fmla="*/ 2257080 h 2272500"/>
                    <a:gd name="connsiteX7" fmla="*/ 2615378 w 5377977"/>
                    <a:gd name="connsiteY7" fmla="*/ 2262448 h 2272500"/>
                    <a:gd name="connsiteX8" fmla="*/ 3349961 w 5377977"/>
                    <a:gd name="connsiteY8" fmla="*/ 2178628 h 2272500"/>
                    <a:gd name="connsiteX9" fmla="*/ 3834080 w 5377977"/>
                    <a:gd name="connsiteY9" fmla="*/ 2057332 h 2272500"/>
                    <a:gd name="connsiteX10" fmla="*/ 4414694 w 5377977"/>
                    <a:gd name="connsiteY10" fmla="*/ 1750279 h 2272500"/>
                    <a:gd name="connsiteX11" fmla="*/ 4946525 w 5377977"/>
                    <a:gd name="connsiteY11" fmla="*/ 1149928 h 2272500"/>
                    <a:gd name="connsiteX12" fmla="*/ 5271138 w 5377977"/>
                    <a:gd name="connsiteY12" fmla="*/ 676692 h 2272500"/>
                    <a:gd name="connsiteX13" fmla="*/ 5372204 w 5377977"/>
                    <a:gd name="connsiteY13" fmla="*/ 230092 h 2272500"/>
                    <a:gd name="connsiteX14" fmla="*/ 5356511 w 5377977"/>
                    <a:gd name="connsiteY14" fmla="*/ 937 h 2272500"/>
                    <a:gd name="connsiteX15" fmla="*/ 5234592 w 5377977"/>
                    <a:gd name="connsiteY15" fmla="*/ 5059 h 2272500"/>
                    <a:gd name="connsiteX16" fmla="*/ 5190863 w 5377977"/>
                    <a:gd name="connsiteY16" fmla="*/ 268710 h 2272500"/>
                    <a:gd name="connsiteX17" fmla="*/ 5079114 w 5377977"/>
                    <a:gd name="connsiteY17" fmla="*/ 463783 h 2272500"/>
                    <a:gd name="connsiteX18" fmla="*/ 4753580 w 5377977"/>
                    <a:gd name="connsiteY18" fmla="*/ 855000 h 2272500"/>
                    <a:gd name="connsiteX19" fmla="*/ 4381724 w 5377977"/>
                    <a:gd name="connsiteY19" fmla="*/ 1098840 h 2272500"/>
                    <a:gd name="connsiteX20" fmla="*/ 3680684 w 5377977"/>
                    <a:gd name="connsiteY20" fmla="*/ 1396020 h 2272500"/>
                    <a:gd name="connsiteX21" fmla="*/ 2834864 w 5377977"/>
                    <a:gd name="connsiteY21" fmla="*/ 1533180 h 2272500"/>
                    <a:gd name="connsiteX22" fmla="*/ 2170430 w 5377977"/>
                    <a:gd name="connsiteY22" fmla="*/ 1532939 h 2272500"/>
                    <a:gd name="connsiteX23" fmla="*/ 1577564 w 5377977"/>
                    <a:gd name="connsiteY23" fmla="*/ 1399729 h 2272500"/>
                    <a:gd name="connsiteX24" fmla="*/ 1110150 w 5377977"/>
                    <a:gd name="connsiteY24" fmla="*/ 1164408 h 2272500"/>
                    <a:gd name="connsiteX25" fmla="*/ 768350 w 5377977"/>
                    <a:gd name="connsiteY25" fmla="*/ 912505 h 2272500"/>
                    <a:gd name="connsiteX26" fmla="*/ 640229 w 5377977"/>
                    <a:gd name="connsiteY26" fmla="*/ 739978 h 2272500"/>
                    <a:gd name="connsiteX0" fmla="*/ 640229 w 5377977"/>
                    <a:gd name="connsiteY0" fmla="*/ 739978 h 2272500"/>
                    <a:gd name="connsiteX1" fmla="*/ 0 w 5377977"/>
                    <a:gd name="connsiteY1" fmla="*/ 949315 h 2272500"/>
                    <a:gd name="connsiteX2" fmla="*/ 62454 w 5377977"/>
                    <a:gd name="connsiteY2" fmla="*/ 1181032 h 2272500"/>
                    <a:gd name="connsiteX3" fmla="*/ 264135 w 5377977"/>
                    <a:gd name="connsiteY3" fmla="*/ 1569652 h 2272500"/>
                    <a:gd name="connsiteX4" fmla="*/ 751466 w 5377977"/>
                    <a:gd name="connsiteY4" fmla="*/ 1951417 h 2272500"/>
                    <a:gd name="connsiteX5" fmla="*/ 1176194 w 5377977"/>
                    <a:gd name="connsiteY5" fmla="*/ 2116805 h 2272500"/>
                    <a:gd name="connsiteX6" fmla="*/ 1889984 w 5377977"/>
                    <a:gd name="connsiteY6" fmla="*/ 2257080 h 2272500"/>
                    <a:gd name="connsiteX7" fmla="*/ 2615378 w 5377977"/>
                    <a:gd name="connsiteY7" fmla="*/ 2262448 h 2272500"/>
                    <a:gd name="connsiteX8" fmla="*/ 3349961 w 5377977"/>
                    <a:gd name="connsiteY8" fmla="*/ 2178628 h 2272500"/>
                    <a:gd name="connsiteX9" fmla="*/ 3834080 w 5377977"/>
                    <a:gd name="connsiteY9" fmla="*/ 2057332 h 2272500"/>
                    <a:gd name="connsiteX10" fmla="*/ 4414694 w 5377977"/>
                    <a:gd name="connsiteY10" fmla="*/ 1750279 h 2272500"/>
                    <a:gd name="connsiteX11" fmla="*/ 4946525 w 5377977"/>
                    <a:gd name="connsiteY11" fmla="*/ 1149928 h 2272500"/>
                    <a:gd name="connsiteX12" fmla="*/ 5271138 w 5377977"/>
                    <a:gd name="connsiteY12" fmla="*/ 676692 h 2272500"/>
                    <a:gd name="connsiteX13" fmla="*/ 5372204 w 5377977"/>
                    <a:gd name="connsiteY13" fmla="*/ 230092 h 2272500"/>
                    <a:gd name="connsiteX14" fmla="*/ 5356511 w 5377977"/>
                    <a:gd name="connsiteY14" fmla="*/ 937 h 2272500"/>
                    <a:gd name="connsiteX15" fmla="*/ 5234592 w 5377977"/>
                    <a:gd name="connsiteY15" fmla="*/ 5059 h 2272500"/>
                    <a:gd name="connsiteX16" fmla="*/ 5190863 w 5377977"/>
                    <a:gd name="connsiteY16" fmla="*/ 268710 h 2272500"/>
                    <a:gd name="connsiteX17" fmla="*/ 5079114 w 5377977"/>
                    <a:gd name="connsiteY17" fmla="*/ 463783 h 2272500"/>
                    <a:gd name="connsiteX18" fmla="*/ 4678799 w 5377977"/>
                    <a:gd name="connsiteY18" fmla="*/ 827013 h 2272500"/>
                    <a:gd name="connsiteX19" fmla="*/ 4381724 w 5377977"/>
                    <a:gd name="connsiteY19" fmla="*/ 1098840 h 2272500"/>
                    <a:gd name="connsiteX20" fmla="*/ 3680684 w 5377977"/>
                    <a:gd name="connsiteY20" fmla="*/ 1396020 h 2272500"/>
                    <a:gd name="connsiteX21" fmla="*/ 2834864 w 5377977"/>
                    <a:gd name="connsiteY21" fmla="*/ 1533180 h 2272500"/>
                    <a:gd name="connsiteX22" fmla="*/ 2170430 w 5377977"/>
                    <a:gd name="connsiteY22" fmla="*/ 1532939 h 2272500"/>
                    <a:gd name="connsiteX23" fmla="*/ 1577564 w 5377977"/>
                    <a:gd name="connsiteY23" fmla="*/ 1399729 h 2272500"/>
                    <a:gd name="connsiteX24" fmla="*/ 1110150 w 5377977"/>
                    <a:gd name="connsiteY24" fmla="*/ 1164408 h 2272500"/>
                    <a:gd name="connsiteX25" fmla="*/ 768350 w 5377977"/>
                    <a:gd name="connsiteY25" fmla="*/ 912505 h 2272500"/>
                    <a:gd name="connsiteX26" fmla="*/ 640229 w 5377977"/>
                    <a:gd name="connsiteY26" fmla="*/ 739978 h 2272500"/>
                    <a:gd name="connsiteX0" fmla="*/ 640229 w 5377977"/>
                    <a:gd name="connsiteY0" fmla="*/ 739978 h 2272500"/>
                    <a:gd name="connsiteX1" fmla="*/ 0 w 5377977"/>
                    <a:gd name="connsiteY1" fmla="*/ 949315 h 2272500"/>
                    <a:gd name="connsiteX2" fmla="*/ 62454 w 5377977"/>
                    <a:gd name="connsiteY2" fmla="*/ 1181032 h 2272500"/>
                    <a:gd name="connsiteX3" fmla="*/ 264135 w 5377977"/>
                    <a:gd name="connsiteY3" fmla="*/ 1569652 h 2272500"/>
                    <a:gd name="connsiteX4" fmla="*/ 751466 w 5377977"/>
                    <a:gd name="connsiteY4" fmla="*/ 1951417 h 2272500"/>
                    <a:gd name="connsiteX5" fmla="*/ 1176194 w 5377977"/>
                    <a:gd name="connsiteY5" fmla="*/ 2116805 h 2272500"/>
                    <a:gd name="connsiteX6" fmla="*/ 1889984 w 5377977"/>
                    <a:gd name="connsiteY6" fmla="*/ 2257080 h 2272500"/>
                    <a:gd name="connsiteX7" fmla="*/ 2615378 w 5377977"/>
                    <a:gd name="connsiteY7" fmla="*/ 2262448 h 2272500"/>
                    <a:gd name="connsiteX8" fmla="*/ 3349961 w 5377977"/>
                    <a:gd name="connsiteY8" fmla="*/ 2178628 h 2272500"/>
                    <a:gd name="connsiteX9" fmla="*/ 3834080 w 5377977"/>
                    <a:gd name="connsiteY9" fmla="*/ 2057332 h 2272500"/>
                    <a:gd name="connsiteX10" fmla="*/ 4414694 w 5377977"/>
                    <a:gd name="connsiteY10" fmla="*/ 1750279 h 2272500"/>
                    <a:gd name="connsiteX11" fmla="*/ 4946525 w 5377977"/>
                    <a:gd name="connsiteY11" fmla="*/ 1149928 h 2272500"/>
                    <a:gd name="connsiteX12" fmla="*/ 5271138 w 5377977"/>
                    <a:gd name="connsiteY12" fmla="*/ 676692 h 2272500"/>
                    <a:gd name="connsiteX13" fmla="*/ 5372204 w 5377977"/>
                    <a:gd name="connsiteY13" fmla="*/ 230092 h 2272500"/>
                    <a:gd name="connsiteX14" fmla="*/ 5356511 w 5377977"/>
                    <a:gd name="connsiteY14" fmla="*/ 937 h 2272500"/>
                    <a:gd name="connsiteX15" fmla="*/ 5234592 w 5377977"/>
                    <a:gd name="connsiteY15" fmla="*/ 5059 h 2272500"/>
                    <a:gd name="connsiteX16" fmla="*/ 5190863 w 5377977"/>
                    <a:gd name="connsiteY16" fmla="*/ 268710 h 2272500"/>
                    <a:gd name="connsiteX17" fmla="*/ 5079114 w 5377977"/>
                    <a:gd name="connsiteY17" fmla="*/ 463783 h 2272500"/>
                    <a:gd name="connsiteX18" fmla="*/ 4678799 w 5377977"/>
                    <a:gd name="connsiteY18" fmla="*/ 827013 h 2272500"/>
                    <a:gd name="connsiteX19" fmla="*/ 4367481 w 5377977"/>
                    <a:gd name="connsiteY19" fmla="*/ 1088345 h 2272500"/>
                    <a:gd name="connsiteX20" fmla="*/ 3680684 w 5377977"/>
                    <a:gd name="connsiteY20" fmla="*/ 1396020 h 2272500"/>
                    <a:gd name="connsiteX21" fmla="*/ 2834864 w 5377977"/>
                    <a:gd name="connsiteY21" fmla="*/ 1533180 h 2272500"/>
                    <a:gd name="connsiteX22" fmla="*/ 2170430 w 5377977"/>
                    <a:gd name="connsiteY22" fmla="*/ 1532939 h 2272500"/>
                    <a:gd name="connsiteX23" fmla="*/ 1577564 w 5377977"/>
                    <a:gd name="connsiteY23" fmla="*/ 1399729 h 2272500"/>
                    <a:gd name="connsiteX24" fmla="*/ 1110150 w 5377977"/>
                    <a:gd name="connsiteY24" fmla="*/ 1164408 h 2272500"/>
                    <a:gd name="connsiteX25" fmla="*/ 768350 w 5377977"/>
                    <a:gd name="connsiteY25" fmla="*/ 912505 h 2272500"/>
                    <a:gd name="connsiteX26" fmla="*/ 640229 w 5377977"/>
                    <a:gd name="connsiteY26" fmla="*/ 739978 h 2272500"/>
                    <a:gd name="connsiteX0" fmla="*/ 640229 w 5377977"/>
                    <a:gd name="connsiteY0" fmla="*/ 739978 h 2272500"/>
                    <a:gd name="connsiteX1" fmla="*/ 0 w 5377977"/>
                    <a:gd name="connsiteY1" fmla="*/ 949315 h 2272500"/>
                    <a:gd name="connsiteX2" fmla="*/ 62454 w 5377977"/>
                    <a:gd name="connsiteY2" fmla="*/ 1181032 h 2272500"/>
                    <a:gd name="connsiteX3" fmla="*/ 264135 w 5377977"/>
                    <a:gd name="connsiteY3" fmla="*/ 1569652 h 2272500"/>
                    <a:gd name="connsiteX4" fmla="*/ 751466 w 5377977"/>
                    <a:gd name="connsiteY4" fmla="*/ 1951417 h 2272500"/>
                    <a:gd name="connsiteX5" fmla="*/ 1176194 w 5377977"/>
                    <a:gd name="connsiteY5" fmla="*/ 2116805 h 2272500"/>
                    <a:gd name="connsiteX6" fmla="*/ 1889984 w 5377977"/>
                    <a:gd name="connsiteY6" fmla="*/ 2257080 h 2272500"/>
                    <a:gd name="connsiteX7" fmla="*/ 2615378 w 5377977"/>
                    <a:gd name="connsiteY7" fmla="*/ 2262448 h 2272500"/>
                    <a:gd name="connsiteX8" fmla="*/ 3349961 w 5377977"/>
                    <a:gd name="connsiteY8" fmla="*/ 2178628 h 2272500"/>
                    <a:gd name="connsiteX9" fmla="*/ 3834080 w 5377977"/>
                    <a:gd name="connsiteY9" fmla="*/ 2057332 h 2272500"/>
                    <a:gd name="connsiteX10" fmla="*/ 4414694 w 5377977"/>
                    <a:gd name="connsiteY10" fmla="*/ 1750279 h 2272500"/>
                    <a:gd name="connsiteX11" fmla="*/ 4946525 w 5377977"/>
                    <a:gd name="connsiteY11" fmla="*/ 1149928 h 2272500"/>
                    <a:gd name="connsiteX12" fmla="*/ 5271138 w 5377977"/>
                    <a:gd name="connsiteY12" fmla="*/ 676692 h 2272500"/>
                    <a:gd name="connsiteX13" fmla="*/ 5372204 w 5377977"/>
                    <a:gd name="connsiteY13" fmla="*/ 230092 h 2272500"/>
                    <a:gd name="connsiteX14" fmla="*/ 5356511 w 5377977"/>
                    <a:gd name="connsiteY14" fmla="*/ 937 h 2272500"/>
                    <a:gd name="connsiteX15" fmla="*/ 5234592 w 5377977"/>
                    <a:gd name="connsiteY15" fmla="*/ 5059 h 2272500"/>
                    <a:gd name="connsiteX16" fmla="*/ 5190863 w 5377977"/>
                    <a:gd name="connsiteY16" fmla="*/ 268710 h 2272500"/>
                    <a:gd name="connsiteX17" fmla="*/ 5079114 w 5377977"/>
                    <a:gd name="connsiteY17" fmla="*/ 463783 h 2272500"/>
                    <a:gd name="connsiteX18" fmla="*/ 4678799 w 5377977"/>
                    <a:gd name="connsiteY18" fmla="*/ 827013 h 2272500"/>
                    <a:gd name="connsiteX19" fmla="*/ 4367481 w 5377977"/>
                    <a:gd name="connsiteY19" fmla="*/ 1088345 h 2272500"/>
                    <a:gd name="connsiteX20" fmla="*/ 3691367 w 5377977"/>
                    <a:gd name="connsiteY20" fmla="*/ 1375030 h 2272500"/>
                    <a:gd name="connsiteX21" fmla="*/ 2834864 w 5377977"/>
                    <a:gd name="connsiteY21" fmla="*/ 1533180 h 2272500"/>
                    <a:gd name="connsiteX22" fmla="*/ 2170430 w 5377977"/>
                    <a:gd name="connsiteY22" fmla="*/ 1532939 h 2272500"/>
                    <a:gd name="connsiteX23" fmla="*/ 1577564 w 5377977"/>
                    <a:gd name="connsiteY23" fmla="*/ 1399729 h 2272500"/>
                    <a:gd name="connsiteX24" fmla="*/ 1110150 w 5377977"/>
                    <a:gd name="connsiteY24" fmla="*/ 1164408 h 2272500"/>
                    <a:gd name="connsiteX25" fmla="*/ 768350 w 5377977"/>
                    <a:gd name="connsiteY25" fmla="*/ 912505 h 2272500"/>
                    <a:gd name="connsiteX26" fmla="*/ 640229 w 5377977"/>
                    <a:gd name="connsiteY26" fmla="*/ 739978 h 2272500"/>
                    <a:gd name="connsiteX0" fmla="*/ 640229 w 5377977"/>
                    <a:gd name="connsiteY0" fmla="*/ 739978 h 2272500"/>
                    <a:gd name="connsiteX1" fmla="*/ 0 w 5377977"/>
                    <a:gd name="connsiteY1" fmla="*/ 949315 h 2272500"/>
                    <a:gd name="connsiteX2" fmla="*/ 62454 w 5377977"/>
                    <a:gd name="connsiteY2" fmla="*/ 1181032 h 2272500"/>
                    <a:gd name="connsiteX3" fmla="*/ 264135 w 5377977"/>
                    <a:gd name="connsiteY3" fmla="*/ 1569652 h 2272500"/>
                    <a:gd name="connsiteX4" fmla="*/ 751466 w 5377977"/>
                    <a:gd name="connsiteY4" fmla="*/ 1951417 h 2272500"/>
                    <a:gd name="connsiteX5" fmla="*/ 1176194 w 5377977"/>
                    <a:gd name="connsiteY5" fmla="*/ 2116805 h 2272500"/>
                    <a:gd name="connsiteX6" fmla="*/ 1889984 w 5377977"/>
                    <a:gd name="connsiteY6" fmla="*/ 2257080 h 2272500"/>
                    <a:gd name="connsiteX7" fmla="*/ 2615378 w 5377977"/>
                    <a:gd name="connsiteY7" fmla="*/ 2262448 h 2272500"/>
                    <a:gd name="connsiteX8" fmla="*/ 3349961 w 5377977"/>
                    <a:gd name="connsiteY8" fmla="*/ 2178628 h 2272500"/>
                    <a:gd name="connsiteX9" fmla="*/ 3834080 w 5377977"/>
                    <a:gd name="connsiteY9" fmla="*/ 2057332 h 2272500"/>
                    <a:gd name="connsiteX10" fmla="*/ 4414694 w 5377977"/>
                    <a:gd name="connsiteY10" fmla="*/ 1750279 h 2272500"/>
                    <a:gd name="connsiteX11" fmla="*/ 4946525 w 5377977"/>
                    <a:gd name="connsiteY11" fmla="*/ 1149928 h 2272500"/>
                    <a:gd name="connsiteX12" fmla="*/ 5271138 w 5377977"/>
                    <a:gd name="connsiteY12" fmla="*/ 676692 h 2272500"/>
                    <a:gd name="connsiteX13" fmla="*/ 5372204 w 5377977"/>
                    <a:gd name="connsiteY13" fmla="*/ 230092 h 2272500"/>
                    <a:gd name="connsiteX14" fmla="*/ 5356511 w 5377977"/>
                    <a:gd name="connsiteY14" fmla="*/ 937 h 2272500"/>
                    <a:gd name="connsiteX15" fmla="*/ 5234592 w 5377977"/>
                    <a:gd name="connsiteY15" fmla="*/ 5059 h 2272500"/>
                    <a:gd name="connsiteX16" fmla="*/ 5190863 w 5377977"/>
                    <a:gd name="connsiteY16" fmla="*/ 268710 h 2272500"/>
                    <a:gd name="connsiteX17" fmla="*/ 5079114 w 5377977"/>
                    <a:gd name="connsiteY17" fmla="*/ 463783 h 2272500"/>
                    <a:gd name="connsiteX18" fmla="*/ 4678799 w 5377977"/>
                    <a:gd name="connsiteY18" fmla="*/ 827013 h 2272500"/>
                    <a:gd name="connsiteX19" fmla="*/ 4367481 w 5377977"/>
                    <a:gd name="connsiteY19" fmla="*/ 1088345 h 2272500"/>
                    <a:gd name="connsiteX20" fmla="*/ 3691367 w 5377977"/>
                    <a:gd name="connsiteY20" fmla="*/ 1375030 h 2272500"/>
                    <a:gd name="connsiteX21" fmla="*/ 2834864 w 5377977"/>
                    <a:gd name="connsiteY21" fmla="*/ 1533180 h 2272500"/>
                    <a:gd name="connsiteX22" fmla="*/ 2170430 w 5377977"/>
                    <a:gd name="connsiteY22" fmla="*/ 1532939 h 2272500"/>
                    <a:gd name="connsiteX23" fmla="*/ 1577564 w 5377977"/>
                    <a:gd name="connsiteY23" fmla="*/ 1399729 h 2272500"/>
                    <a:gd name="connsiteX24" fmla="*/ 1110150 w 5377977"/>
                    <a:gd name="connsiteY24" fmla="*/ 1164408 h 2272500"/>
                    <a:gd name="connsiteX25" fmla="*/ 768350 w 5377977"/>
                    <a:gd name="connsiteY25" fmla="*/ 912505 h 2272500"/>
                    <a:gd name="connsiteX26" fmla="*/ 640229 w 5377977"/>
                    <a:gd name="connsiteY26" fmla="*/ 739978 h 2272500"/>
                    <a:gd name="connsiteX0" fmla="*/ 640229 w 5377977"/>
                    <a:gd name="connsiteY0" fmla="*/ 739978 h 2272500"/>
                    <a:gd name="connsiteX1" fmla="*/ 0 w 5377977"/>
                    <a:gd name="connsiteY1" fmla="*/ 949315 h 2272500"/>
                    <a:gd name="connsiteX2" fmla="*/ 62454 w 5377977"/>
                    <a:gd name="connsiteY2" fmla="*/ 1181032 h 2272500"/>
                    <a:gd name="connsiteX3" fmla="*/ 264135 w 5377977"/>
                    <a:gd name="connsiteY3" fmla="*/ 1569652 h 2272500"/>
                    <a:gd name="connsiteX4" fmla="*/ 751466 w 5377977"/>
                    <a:gd name="connsiteY4" fmla="*/ 1951417 h 2272500"/>
                    <a:gd name="connsiteX5" fmla="*/ 1176194 w 5377977"/>
                    <a:gd name="connsiteY5" fmla="*/ 2116805 h 2272500"/>
                    <a:gd name="connsiteX6" fmla="*/ 1889984 w 5377977"/>
                    <a:gd name="connsiteY6" fmla="*/ 2257080 h 2272500"/>
                    <a:gd name="connsiteX7" fmla="*/ 2615378 w 5377977"/>
                    <a:gd name="connsiteY7" fmla="*/ 2262448 h 2272500"/>
                    <a:gd name="connsiteX8" fmla="*/ 3349961 w 5377977"/>
                    <a:gd name="connsiteY8" fmla="*/ 2178628 h 2272500"/>
                    <a:gd name="connsiteX9" fmla="*/ 3834080 w 5377977"/>
                    <a:gd name="connsiteY9" fmla="*/ 2057332 h 2272500"/>
                    <a:gd name="connsiteX10" fmla="*/ 4414694 w 5377977"/>
                    <a:gd name="connsiteY10" fmla="*/ 1750279 h 2272500"/>
                    <a:gd name="connsiteX11" fmla="*/ 4946525 w 5377977"/>
                    <a:gd name="connsiteY11" fmla="*/ 1149928 h 2272500"/>
                    <a:gd name="connsiteX12" fmla="*/ 5271138 w 5377977"/>
                    <a:gd name="connsiteY12" fmla="*/ 676692 h 2272500"/>
                    <a:gd name="connsiteX13" fmla="*/ 5372204 w 5377977"/>
                    <a:gd name="connsiteY13" fmla="*/ 230092 h 2272500"/>
                    <a:gd name="connsiteX14" fmla="*/ 5356511 w 5377977"/>
                    <a:gd name="connsiteY14" fmla="*/ 937 h 2272500"/>
                    <a:gd name="connsiteX15" fmla="*/ 5234592 w 5377977"/>
                    <a:gd name="connsiteY15" fmla="*/ 5059 h 2272500"/>
                    <a:gd name="connsiteX16" fmla="*/ 5180181 w 5377977"/>
                    <a:gd name="connsiteY16" fmla="*/ 265212 h 2272500"/>
                    <a:gd name="connsiteX17" fmla="*/ 5079114 w 5377977"/>
                    <a:gd name="connsiteY17" fmla="*/ 463783 h 2272500"/>
                    <a:gd name="connsiteX18" fmla="*/ 4678799 w 5377977"/>
                    <a:gd name="connsiteY18" fmla="*/ 827013 h 2272500"/>
                    <a:gd name="connsiteX19" fmla="*/ 4367481 w 5377977"/>
                    <a:gd name="connsiteY19" fmla="*/ 1088345 h 2272500"/>
                    <a:gd name="connsiteX20" fmla="*/ 3691367 w 5377977"/>
                    <a:gd name="connsiteY20" fmla="*/ 1375030 h 2272500"/>
                    <a:gd name="connsiteX21" fmla="*/ 2834864 w 5377977"/>
                    <a:gd name="connsiteY21" fmla="*/ 1533180 h 2272500"/>
                    <a:gd name="connsiteX22" fmla="*/ 2170430 w 5377977"/>
                    <a:gd name="connsiteY22" fmla="*/ 1532939 h 2272500"/>
                    <a:gd name="connsiteX23" fmla="*/ 1577564 w 5377977"/>
                    <a:gd name="connsiteY23" fmla="*/ 1399729 h 2272500"/>
                    <a:gd name="connsiteX24" fmla="*/ 1110150 w 5377977"/>
                    <a:gd name="connsiteY24" fmla="*/ 1164408 h 2272500"/>
                    <a:gd name="connsiteX25" fmla="*/ 768350 w 5377977"/>
                    <a:gd name="connsiteY25" fmla="*/ 912505 h 2272500"/>
                    <a:gd name="connsiteX26" fmla="*/ 640229 w 5377977"/>
                    <a:gd name="connsiteY26" fmla="*/ 739978 h 2272500"/>
                    <a:gd name="connsiteX0" fmla="*/ 640229 w 5377977"/>
                    <a:gd name="connsiteY0" fmla="*/ 739978 h 2272500"/>
                    <a:gd name="connsiteX1" fmla="*/ 0 w 5377977"/>
                    <a:gd name="connsiteY1" fmla="*/ 949315 h 2272500"/>
                    <a:gd name="connsiteX2" fmla="*/ 62454 w 5377977"/>
                    <a:gd name="connsiteY2" fmla="*/ 1181032 h 2272500"/>
                    <a:gd name="connsiteX3" fmla="*/ 264135 w 5377977"/>
                    <a:gd name="connsiteY3" fmla="*/ 1569652 h 2272500"/>
                    <a:gd name="connsiteX4" fmla="*/ 751466 w 5377977"/>
                    <a:gd name="connsiteY4" fmla="*/ 1951417 h 2272500"/>
                    <a:gd name="connsiteX5" fmla="*/ 1176194 w 5377977"/>
                    <a:gd name="connsiteY5" fmla="*/ 2116805 h 2272500"/>
                    <a:gd name="connsiteX6" fmla="*/ 1889984 w 5377977"/>
                    <a:gd name="connsiteY6" fmla="*/ 2257080 h 2272500"/>
                    <a:gd name="connsiteX7" fmla="*/ 2615378 w 5377977"/>
                    <a:gd name="connsiteY7" fmla="*/ 2262448 h 2272500"/>
                    <a:gd name="connsiteX8" fmla="*/ 3349961 w 5377977"/>
                    <a:gd name="connsiteY8" fmla="*/ 2178628 h 2272500"/>
                    <a:gd name="connsiteX9" fmla="*/ 3834080 w 5377977"/>
                    <a:gd name="connsiteY9" fmla="*/ 2057332 h 2272500"/>
                    <a:gd name="connsiteX10" fmla="*/ 4414694 w 5377977"/>
                    <a:gd name="connsiteY10" fmla="*/ 1750279 h 2272500"/>
                    <a:gd name="connsiteX11" fmla="*/ 4946525 w 5377977"/>
                    <a:gd name="connsiteY11" fmla="*/ 1149928 h 2272500"/>
                    <a:gd name="connsiteX12" fmla="*/ 5271138 w 5377977"/>
                    <a:gd name="connsiteY12" fmla="*/ 676692 h 2272500"/>
                    <a:gd name="connsiteX13" fmla="*/ 5372204 w 5377977"/>
                    <a:gd name="connsiteY13" fmla="*/ 230092 h 2272500"/>
                    <a:gd name="connsiteX14" fmla="*/ 5356511 w 5377977"/>
                    <a:gd name="connsiteY14" fmla="*/ 937 h 2272500"/>
                    <a:gd name="connsiteX15" fmla="*/ 5234592 w 5377977"/>
                    <a:gd name="connsiteY15" fmla="*/ 5059 h 2272500"/>
                    <a:gd name="connsiteX16" fmla="*/ 5180181 w 5377977"/>
                    <a:gd name="connsiteY16" fmla="*/ 265212 h 2272500"/>
                    <a:gd name="connsiteX17" fmla="*/ 5079114 w 5377977"/>
                    <a:gd name="connsiteY17" fmla="*/ 463783 h 2272500"/>
                    <a:gd name="connsiteX18" fmla="*/ 4678799 w 5377977"/>
                    <a:gd name="connsiteY18" fmla="*/ 827013 h 2272500"/>
                    <a:gd name="connsiteX19" fmla="*/ 4367481 w 5377977"/>
                    <a:gd name="connsiteY19" fmla="*/ 1088345 h 2272500"/>
                    <a:gd name="connsiteX20" fmla="*/ 3691367 w 5377977"/>
                    <a:gd name="connsiteY20" fmla="*/ 1375030 h 2272500"/>
                    <a:gd name="connsiteX21" fmla="*/ 2834864 w 5377977"/>
                    <a:gd name="connsiteY21" fmla="*/ 1533180 h 2272500"/>
                    <a:gd name="connsiteX22" fmla="*/ 2170430 w 5377977"/>
                    <a:gd name="connsiteY22" fmla="*/ 1532939 h 2272500"/>
                    <a:gd name="connsiteX23" fmla="*/ 1577564 w 5377977"/>
                    <a:gd name="connsiteY23" fmla="*/ 1399729 h 2272500"/>
                    <a:gd name="connsiteX24" fmla="*/ 1110150 w 5377977"/>
                    <a:gd name="connsiteY24" fmla="*/ 1164408 h 2272500"/>
                    <a:gd name="connsiteX25" fmla="*/ 768350 w 5377977"/>
                    <a:gd name="connsiteY25" fmla="*/ 912505 h 2272500"/>
                    <a:gd name="connsiteX26" fmla="*/ 640229 w 5377977"/>
                    <a:gd name="connsiteY26" fmla="*/ 739978 h 2272500"/>
                    <a:gd name="connsiteX0" fmla="*/ 640229 w 5377977"/>
                    <a:gd name="connsiteY0" fmla="*/ 740174 h 2272696"/>
                    <a:gd name="connsiteX1" fmla="*/ 0 w 5377977"/>
                    <a:gd name="connsiteY1" fmla="*/ 949511 h 2272696"/>
                    <a:gd name="connsiteX2" fmla="*/ 62454 w 5377977"/>
                    <a:gd name="connsiteY2" fmla="*/ 1181228 h 2272696"/>
                    <a:gd name="connsiteX3" fmla="*/ 264135 w 5377977"/>
                    <a:gd name="connsiteY3" fmla="*/ 1569848 h 2272696"/>
                    <a:gd name="connsiteX4" fmla="*/ 751466 w 5377977"/>
                    <a:gd name="connsiteY4" fmla="*/ 1951613 h 2272696"/>
                    <a:gd name="connsiteX5" fmla="*/ 1176194 w 5377977"/>
                    <a:gd name="connsiteY5" fmla="*/ 2117001 h 2272696"/>
                    <a:gd name="connsiteX6" fmla="*/ 1889984 w 5377977"/>
                    <a:gd name="connsiteY6" fmla="*/ 2257276 h 2272696"/>
                    <a:gd name="connsiteX7" fmla="*/ 2615378 w 5377977"/>
                    <a:gd name="connsiteY7" fmla="*/ 2262644 h 2272696"/>
                    <a:gd name="connsiteX8" fmla="*/ 3349961 w 5377977"/>
                    <a:gd name="connsiteY8" fmla="*/ 2178824 h 2272696"/>
                    <a:gd name="connsiteX9" fmla="*/ 3834080 w 5377977"/>
                    <a:gd name="connsiteY9" fmla="*/ 2057528 h 2272696"/>
                    <a:gd name="connsiteX10" fmla="*/ 4414694 w 5377977"/>
                    <a:gd name="connsiteY10" fmla="*/ 1750475 h 2272696"/>
                    <a:gd name="connsiteX11" fmla="*/ 4946525 w 5377977"/>
                    <a:gd name="connsiteY11" fmla="*/ 1150124 h 2272696"/>
                    <a:gd name="connsiteX12" fmla="*/ 5271138 w 5377977"/>
                    <a:gd name="connsiteY12" fmla="*/ 676888 h 2272696"/>
                    <a:gd name="connsiteX13" fmla="*/ 5372204 w 5377977"/>
                    <a:gd name="connsiteY13" fmla="*/ 230288 h 2272696"/>
                    <a:gd name="connsiteX14" fmla="*/ 5356511 w 5377977"/>
                    <a:gd name="connsiteY14" fmla="*/ 1133 h 2272696"/>
                    <a:gd name="connsiteX15" fmla="*/ 5206104 w 5377977"/>
                    <a:gd name="connsiteY15" fmla="*/ 1757 h 2272696"/>
                    <a:gd name="connsiteX16" fmla="*/ 5180181 w 5377977"/>
                    <a:gd name="connsiteY16" fmla="*/ 265408 h 2272696"/>
                    <a:gd name="connsiteX17" fmla="*/ 5079114 w 5377977"/>
                    <a:gd name="connsiteY17" fmla="*/ 463979 h 2272696"/>
                    <a:gd name="connsiteX18" fmla="*/ 4678799 w 5377977"/>
                    <a:gd name="connsiteY18" fmla="*/ 827209 h 2272696"/>
                    <a:gd name="connsiteX19" fmla="*/ 4367481 w 5377977"/>
                    <a:gd name="connsiteY19" fmla="*/ 1088541 h 2272696"/>
                    <a:gd name="connsiteX20" fmla="*/ 3691367 w 5377977"/>
                    <a:gd name="connsiteY20" fmla="*/ 1375226 h 2272696"/>
                    <a:gd name="connsiteX21" fmla="*/ 2834864 w 5377977"/>
                    <a:gd name="connsiteY21" fmla="*/ 1533376 h 2272696"/>
                    <a:gd name="connsiteX22" fmla="*/ 2170430 w 5377977"/>
                    <a:gd name="connsiteY22" fmla="*/ 1533135 h 2272696"/>
                    <a:gd name="connsiteX23" fmla="*/ 1577564 w 5377977"/>
                    <a:gd name="connsiteY23" fmla="*/ 1399925 h 2272696"/>
                    <a:gd name="connsiteX24" fmla="*/ 1110150 w 5377977"/>
                    <a:gd name="connsiteY24" fmla="*/ 1164604 h 2272696"/>
                    <a:gd name="connsiteX25" fmla="*/ 768350 w 5377977"/>
                    <a:gd name="connsiteY25" fmla="*/ 912701 h 2272696"/>
                    <a:gd name="connsiteX26" fmla="*/ 640229 w 5377977"/>
                    <a:gd name="connsiteY26" fmla="*/ 740174 h 2272696"/>
                    <a:gd name="connsiteX0" fmla="*/ 640229 w 5377977"/>
                    <a:gd name="connsiteY0" fmla="*/ 740174 h 2272696"/>
                    <a:gd name="connsiteX1" fmla="*/ 0 w 5377977"/>
                    <a:gd name="connsiteY1" fmla="*/ 949511 h 2272696"/>
                    <a:gd name="connsiteX2" fmla="*/ 62454 w 5377977"/>
                    <a:gd name="connsiteY2" fmla="*/ 1181228 h 2272696"/>
                    <a:gd name="connsiteX3" fmla="*/ 264135 w 5377977"/>
                    <a:gd name="connsiteY3" fmla="*/ 1569848 h 2272696"/>
                    <a:gd name="connsiteX4" fmla="*/ 751466 w 5377977"/>
                    <a:gd name="connsiteY4" fmla="*/ 1951613 h 2272696"/>
                    <a:gd name="connsiteX5" fmla="*/ 1176194 w 5377977"/>
                    <a:gd name="connsiteY5" fmla="*/ 2117001 h 2272696"/>
                    <a:gd name="connsiteX6" fmla="*/ 1889984 w 5377977"/>
                    <a:gd name="connsiteY6" fmla="*/ 2257276 h 2272696"/>
                    <a:gd name="connsiteX7" fmla="*/ 2615378 w 5377977"/>
                    <a:gd name="connsiteY7" fmla="*/ 2262644 h 2272696"/>
                    <a:gd name="connsiteX8" fmla="*/ 3349961 w 5377977"/>
                    <a:gd name="connsiteY8" fmla="*/ 2178824 h 2272696"/>
                    <a:gd name="connsiteX9" fmla="*/ 3834080 w 5377977"/>
                    <a:gd name="connsiteY9" fmla="*/ 2057528 h 2272696"/>
                    <a:gd name="connsiteX10" fmla="*/ 4414694 w 5377977"/>
                    <a:gd name="connsiteY10" fmla="*/ 1750475 h 2272696"/>
                    <a:gd name="connsiteX11" fmla="*/ 4946525 w 5377977"/>
                    <a:gd name="connsiteY11" fmla="*/ 1150124 h 2272696"/>
                    <a:gd name="connsiteX12" fmla="*/ 5271138 w 5377977"/>
                    <a:gd name="connsiteY12" fmla="*/ 676888 h 2272696"/>
                    <a:gd name="connsiteX13" fmla="*/ 5372204 w 5377977"/>
                    <a:gd name="connsiteY13" fmla="*/ 230288 h 2272696"/>
                    <a:gd name="connsiteX14" fmla="*/ 5356511 w 5377977"/>
                    <a:gd name="connsiteY14" fmla="*/ 1133 h 2272696"/>
                    <a:gd name="connsiteX15" fmla="*/ 5206104 w 5377977"/>
                    <a:gd name="connsiteY15" fmla="*/ 1757 h 2272696"/>
                    <a:gd name="connsiteX16" fmla="*/ 5180181 w 5377977"/>
                    <a:gd name="connsiteY16" fmla="*/ 265408 h 2272696"/>
                    <a:gd name="connsiteX17" fmla="*/ 5079114 w 5377977"/>
                    <a:gd name="connsiteY17" fmla="*/ 463979 h 2272696"/>
                    <a:gd name="connsiteX18" fmla="*/ 4678799 w 5377977"/>
                    <a:gd name="connsiteY18" fmla="*/ 827209 h 2272696"/>
                    <a:gd name="connsiteX19" fmla="*/ 4367481 w 5377977"/>
                    <a:gd name="connsiteY19" fmla="*/ 1088541 h 2272696"/>
                    <a:gd name="connsiteX20" fmla="*/ 3691367 w 5377977"/>
                    <a:gd name="connsiteY20" fmla="*/ 1375226 h 2272696"/>
                    <a:gd name="connsiteX21" fmla="*/ 2834864 w 5377977"/>
                    <a:gd name="connsiteY21" fmla="*/ 1533376 h 2272696"/>
                    <a:gd name="connsiteX22" fmla="*/ 2170430 w 5377977"/>
                    <a:gd name="connsiteY22" fmla="*/ 1533135 h 2272696"/>
                    <a:gd name="connsiteX23" fmla="*/ 1577564 w 5377977"/>
                    <a:gd name="connsiteY23" fmla="*/ 1399925 h 2272696"/>
                    <a:gd name="connsiteX24" fmla="*/ 1110150 w 5377977"/>
                    <a:gd name="connsiteY24" fmla="*/ 1164604 h 2272696"/>
                    <a:gd name="connsiteX25" fmla="*/ 768350 w 5377977"/>
                    <a:gd name="connsiteY25" fmla="*/ 912701 h 2272696"/>
                    <a:gd name="connsiteX26" fmla="*/ 640229 w 5377977"/>
                    <a:gd name="connsiteY26" fmla="*/ 740174 h 2272696"/>
                    <a:gd name="connsiteX0" fmla="*/ 640229 w 5377977"/>
                    <a:gd name="connsiteY0" fmla="*/ 740174 h 2272696"/>
                    <a:gd name="connsiteX1" fmla="*/ 0 w 5377977"/>
                    <a:gd name="connsiteY1" fmla="*/ 949511 h 2272696"/>
                    <a:gd name="connsiteX2" fmla="*/ 62454 w 5377977"/>
                    <a:gd name="connsiteY2" fmla="*/ 1181228 h 2272696"/>
                    <a:gd name="connsiteX3" fmla="*/ 264135 w 5377977"/>
                    <a:gd name="connsiteY3" fmla="*/ 1569848 h 2272696"/>
                    <a:gd name="connsiteX4" fmla="*/ 751466 w 5377977"/>
                    <a:gd name="connsiteY4" fmla="*/ 1951613 h 2272696"/>
                    <a:gd name="connsiteX5" fmla="*/ 1176194 w 5377977"/>
                    <a:gd name="connsiteY5" fmla="*/ 2117001 h 2272696"/>
                    <a:gd name="connsiteX6" fmla="*/ 1889984 w 5377977"/>
                    <a:gd name="connsiteY6" fmla="*/ 2257276 h 2272696"/>
                    <a:gd name="connsiteX7" fmla="*/ 2615378 w 5377977"/>
                    <a:gd name="connsiteY7" fmla="*/ 2262644 h 2272696"/>
                    <a:gd name="connsiteX8" fmla="*/ 3349961 w 5377977"/>
                    <a:gd name="connsiteY8" fmla="*/ 2178824 h 2272696"/>
                    <a:gd name="connsiteX9" fmla="*/ 3834080 w 5377977"/>
                    <a:gd name="connsiteY9" fmla="*/ 2057528 h 2272696"/>
                    <a:gd name="connsiteX10" fmla="*/ 4414694 w 5377977"/>
                    <a:gd name="connsiteY10" fmla="*/ 1750475 h 2272696"/>
                    <a:gd name="connsiteX11" fmla="*/ 4946525 w 5377977"/>
                    <a:gd name="connsiteY11" fmla="*/ 1150124 h 2272696"/>
                    <a:gd name="connsiteX12" fmla="*/ 5271138 w 5377977"/>
                    <a:gd name="connsiteY12" fmla="*/ 676888 h 2272696"/>
                    <a:gd name="connsiteX13" fmla="*/ 5372204 w 5377977"/>
                    <a:gd name="connsiteY13" fmla="*/ 230288 h 2272696"/>
                    <a:gd name="connsiteX14" fmla="*/ 5356511 w 5377977"/>
                    <a:gd name="connsiteY14" fmla="*/ 1133 h 2272696"/>
                    <a:gd name="connsiteX15" fmla="*/ 5206104 w 5377977"/>
                    <a:gd name="connsiteY15" fmla="*/ 1757 h 2272696"/>
                    <a:gd name="connsiteX16" fmla="*/ 5180181 w 5377977"/>
                    <a:gd name="connsiteY16" fmla="*/ 265408 h 2272696"/>
                    <a:gd name="connsiteX17" fmla="*/ 5079114 w 5377977"/>
                    <a:gd name="connsiteY17" fmla="*/ 463979 h 2272696"/>
                    <a:gd name="connsiteX18" fmla="*/ 4678799 w 5377977"/>
                    <a:gd name="connsiteY18" fmla="*/ 827209 h 2272696"/>
                    <a:gd name="connsiteX19" fmla="*/ 4367481 w 5377977"/>
                    <a:gd name="connsiteY19" fmla="*/ 1088541 h 2272696"/>
                    <a:gd name="connsiteX20" fmla="*/ 3691367 w 5377977"/>
                    <a:gd name="connsiteY20" fmla="*/ 1375226 h 2272696"/>
                    <a:gd name="connsiteX21" fmla="*/ 2834864 w 5377977"/>
                    <a:gd name="connsiteY21" fmla="*/ 1533376 h 2272696"/>
                    <a:gd name="connsiteX22" fmla="*/ 2170430 w 5377977"/>
                    <a:gd name="connsiteY22" fmla="*/ 1533135 h 2272696"/>
                    <a:gd name="connsiteX23" fmla="*/ 1577564 w 5377977"/>
                    <a:gd name="connsiteY23" fmla="*/ 1399925 h 2272696"/>
                    <a:gd name="connsiteX24" fmla="*/ 1110150 w 5377977"/>
                    <a:gd name="connsiteY24" fmla="*/ 1164604 h 2272696"/>
                    <a:gd name="connsiteX25" fmla="*/ 768350 w 5377977"/>
                    <a:gd name="connsiteY25" fmla="*/ 912701 h 2272696"/>
                    <a:gd name="connsiteX26" fmla="*/ 640229 w 5377977"/>
                    <a:gd name="connsiteY26" fmla="*/ 740174 h 2272696"/>
                    <a:gd name="connsiteX0" fmla="*/ 559514 w 5377977"/>
                    <a:gd name="connsiteY0" fmla="*/ 586244 h 2272696"/>
                    <a:gd name="connsiteX1" fmla="*/ 0 w 5377977"/>
                    <a:gd name="connsiteY1" fmla="*/ 949511 h 2272696"/>
                    <a:gd name="connsiteX2" fmla="*/ 62454 w 5377977"/>
                    <a:gd name="connsiteY2" fmla="*/ 1181228 h 2272696"/>
                    <a:gd name="connsiteX3" fmla="*/ 264135 w 5377977"/>
                    <a:gd name="connsiteY3" fmla="*/ 1569848 h 2272696"/>
                    <a:gd name="connsiteX4" fmla="*/ 751466 w 5377977"/>
                    <a:gd name="connsiteY4" fmla="*/ 1951613 h 2272696"/>
                    <a:gd name="connsiteX5" fmla="*/ 1176194 w 5377977"/>
                    <a:gd name="connsiteY5" fmla="*/ 2117001 h 2272696"/>
                    <a:gd name="connsiteX6" fmla="*/ 1889984 w 5377977"/>
                    <a:gd name="connsiteY6" fmla="*/ 2257276 h 2272696"/>
                    <a:gd name="connsiteX7" fmla="*/ 2615378 w 5377977"/>
                    <a:gd name="connsiteY7" fmla="*/ 2262644 h 2272696"/>
                    <a:gd name="connsiteX8" fmla="*/ 3349961 w 5377977"/>
                    <a:gd name="connsiteY8" fmla="*/ 2178824 h 2272696"/>
                    <a:gd name="connsiteX9" fmla="*/ 3834080 w 5377977"/>
                    <a:gd name="connsiteY9" fmla="*/ 2057528 h 2272696"/>
                    <a:gd name="connsiteX10" fmla="*/ 4414694 w 5377977"/>
                    <a:gd name="connsiteY10" fmla="*/ 1750475 h 2272696"/>
                    <a:gd name="connsiteX11" fmla="*/ 4946525 w 5377977"/>
                    <a:gd name="connsiteY11" fmla="*/ 1150124 h 2272696"/>
                    <a:gd name="connsiteX12" fmla="*/ 5271138 w 5377977"/>
                    <a:gd name="connsiteY12" fmla="*/ 676888 h 2272696"/>
                    <a:gd name="connsiteX13" fmla="*/ 5372204 w 5377977"/>
                    <a:gd name="connsiteY13" fmla="*/ 230288 h 2272696"/>
                    <a:gd name="connsiteX14" fmla="*/ 5356511 w 5377977"/>
                    <a:gd name="connsiteY14" fmla="*/ 1133 h 2272696"/>
                    <a:gd name="connsiteX15" fmla="*/ 5206104 w 5377977"/>
                    <a:gd name="connsiteY15" fmla="*/ 1757 h 2272696"/>
                    <a:gd name="connsiteX16" fmla="*/ 5180181 w 5377977"/>
                    <a:gd name="connsiteY16" fmla="*/ 265408 h 2272696"/>
                    <a:gd name="connsiteX17" fmla="*/ 5079114 w 5377977"/>
                    <a:gd name="connsiteY17" fmla="*/ 463979 h 2272696"/>
                    <a:gd name="connsiteX18" fmla="*/ 4678799 w 5377977"/>
                    <a:gd name="connsiteY18" fmla="*/ 827209 h 2272696"/>
                    <a:gd name="connsiteX19" fmla="*/ 4367481 w 5377977"/>
                    <a:gd name="connsiteY19" fmla="*/ 1088541 h 2272696"/>
                    <a:gd name="connsiteX20" fmla="*/ 3691367 w 5377977"/>
                    <a:gd name="connsiteY20" fmla="*/ 1375226 h 2272696"/>
                    <a:gd name="connsiteX21" fmla="*/ 2834864 w 5377977"/>
                    <a:gd name="connsiteY21" fmla="*/ 1533376 h 2272696"/>
                    <a:gd name="connsiteX22" fmla="*/ 2170430 w 5377977"/>
                    <a:gd name="connsiteY22" fmla="*/ 1533135 h 2272696"/>
                    <a:gd name="connsiteX23" fmla="*/ 1577564 w 5377977"/>
                    <a:gd name="connsiteY23" fmla="*/ 1399925 h 2272696"/>
                    <a:gd name="connsiteX24" fmla="*/ 1110150 w 5377977"/>
                    <a:gd name="connsiteY24" fmla="*/ 1164604 h 2272696"/>
                    <a:gd name="connsiteX25" fmla="*/ 768350 w 5377977"/>
                    <a:gd name="connsiteY25" fmla="*/ 912701 h 2272696"/>
                    <a:gd name="connsiteX26" fmla="*/ 559514 w 5377977"/>
                    <a:gd name="connsiteY26" fmla="*/ 586244 h 2272696"/>
                    <a:gd name="connsiteX0" fmla="*/ 573758 w 5392221"/>
                    <a:gd name="connsiteY0" fmla="*/ 586244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2849108 w 5392221"/>
                    <a:gd name="connsiteY21" fmla="*/ 1533376 h 2272696"/>
                    <a:gd name="connsiteX22" fmla="*/ 2184674 w 5392221"/>
                    <a:gd name="connsiteY22" fmla="*/ 1533135 h 2272696"/>
                    <a:gd name="connsiteX23" fmla="*/ 1591808 w 5392221"/>
                    <a:gd name="connsiteY23" fmla="*/ 1399925 h 2272696"/>
                    <a:gd name="connsiteX24" fmla="*/ 1124394 w 5392221"/>
                    <a:gd name="connsiteY24" fmla="*/ 1164604 h 2272696"/>
                    <a:gd name="connsiteX25" fmla="*/ 782594 w 5392221"/>
                    <a:gd name="connsiteY25" fmla="*/ 912701 h 2272696"/>
                    <a:gd name="connsiteX26" fmla="*/ 573758 w 5392221"/>
                    <a:gd name="connsiteY26" fmla="*/ 586244 h 2272696"/>
                    <a:gd name="connsiteX0" fmla="*/ 573758 w 5392221"/>
                    <a:gd name="connsiteY0" fmla="*/ 586244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2849108 w 5392221"/>
                    <a:gd name="connsiteY21" fmla="*/ 1533376 h 2272696"/>
                    <a:gd name="connsiteX22" fmla="*/ 2184674 w 5392221"/>
                    <a:gd name="connsiteY22" fmla="*/ 1533135 h 2272696"/>
                    <a:gd name="connsiteX23" fmla="*/ 1591808 w 5392221"/>
                    <a:gd name="connsiteY23" fmla="*/ 1399925 h 2272696"/>
                    <a:gd name="connsiteX24" fmla="*/ 1124394 w 5392221"/>
                    <a:gd name="connsiteY24" fmla="*/ 1164604 h 2272696"/>
                    <a:gd name="connsiteX25" fmla="*/ 782594 w 5392221"/>
                    <a:gd name="connsiteY25" fmla="*/ 912701 h 2272696"/>
                    <a:gd name="connsiteX26" fmla="*/ 573758 w 5392221"/>
                    <a:gd name="connsiteY26" fmla="*/ 586244 h 2272696"/>
                    <a:gd name="connsiteX0" fmla="*/ 573758 w 5392221"/>
                    <a:gd name="connsiteY0" fmla="*/ 586244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2849108 w 5392221"/>
                    <a:gd name="connsiteY21" fmla="*/ 1533376 h 2272696"/>
                    <a:gd name="connsiteX22" fmla="*/ 2184674 w 5392221"/>
                    <a:gd name="connsiteY22" fmla="*/ 1533135 h 2272696"/>
                    <a:gd name="connsiteX23" fmla="*/ 1591808 w 5392221"/>
                    <a:gd name="connsiteY23" fmla="*/ 1399925 h 2272696"/>
                    <a:gd name="connsiteX24" fmla="*/ 1124394 w 5392221"/>
                    <a:gd name="connsiteY24" fmla="*/ 1164604 h 2272696"/>
                    <a:gd name="connsiteX25" fmla="*/ 782594 w 5392221"/>
                    <a:gd name="connsiteY25" fmla="*/ 912701 h 2272696"/>
                    <a:gd name="connsiteX26" fmla="*/ 573758 w 5392221"/>
                    <a:gd name="connsiteY26" fmla="*/ 586244 h 2272696"/>
                    <a:gd name="connsiteX0" fmla="*/ 573758 w 5392221"/>
                    <a:gd name="connsiteY0" fmla="*/ 586244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2849108 w 5392221"/>
                    <a:gd name="connsiteY21" fmla="*/ 1533376 h 2272696"/>
                    <a:gd name="connsiteX22" fmla="*/ 2184674 w 5392221"/>
                    <a:gd name="connsiteY22" fmla="*/ 1533135 h 2272696"/>
                    <a:gd name="connsiteX23" fmla="*/ 1983517 w 5392221"/>
                    <a:gd name="connsiteY23" fmla="*/ 1521203 h 2272696"/>
                    <a:gd name="connsiteX24" fmla="*/ 1124394 w 5392221"/>
                    <a:gd name="connsiteY24" fmla="*/ 1164604 h 2272696"/>
                    <a:gd name="connsiteX25" fmla="*/ 782594 w 5392221"/>
                    <a:gd name="connsiteY25" fmla="*/ 912701 h 2272696"/>
                    <a:gd name="connsiteX26" fmla="*/ 573758 w 5392221"/>
                    <a:gd name="connsiteY26" fmla="*/ 586244 h 2272696"/>
                    <a:gd name="connsiteX0" fmla="*/ 573758 w 5392221"/>
                    <a:gd name="connsiteY0" fmla="*/ 586244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2849108 w 5392221"/>
                    <a:gd name="connsiteY21" fmla="*/ 1533376 h 2272696"/>
                    <a:gd name="connsiteX22" fmla="*/ 2184674 w 5392221"/>
                    <a:gd name="connsiteY22" fmla="*/ 1533135 h 2272696"/>
                    <a:gd name="connsiteX23" fmla="*/ 1983517 w 5392221"/>
                    <a:gd name="connsiteY23" fmla="*/ 1521203 h 2272696"/>
                    <a:gd name="connsiteX24" fmla="*/ 1124394 w 5392221"/>
                    <a:gd name="connsiteY24" fmla="*/ 1164604 h 2272696"/>
                    <a:gd name="connsiteX25" fmla="*/ 782594 w 5392221"/>
                    <a:gd name="connsiteY25" fmla="*/ 912701 h 2272696"/>
                    <a:gd name="connsiteX26" fmla="*/ 573758 w 5392221"/>
                    <a:gd name="connsiteY26" fmla="*/ 586244 h 2272696"/>
                    <a:gd name="connsiteX0" fmla="*/ 573758 w 5392221"/>
                    <a:gd name="connsiteY0" fmla="*/ 586244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2849108 w 5392221"/>
                    <a:gd name="connsiteY21" fmla="*/ 1533376 h 2272696"/>
                    <a:gd name="connsiteX22" fmla="*/ 2184674 w 5392221"/>
                    <a:gd name="connsiteY22" fmla="*/ 1533135 h 2272696"/>
                    <a:gd name="connsiteX23" fmla="*/ 1983517 w 5392221"/>
                    <a:gd name="connsiteY23" fmla="*/ 1521203 h 2272696"/>
                    <a:gd name="connsiteX24" fmla="*/ 1465507 w 5392221"/>
                    <a:gd name="connsiteY24" fmla="*/ 1334627 h 2272696"/>
                    <a:gd name="connsiteX25" fmla="*/ 1124394 w 5392221"/>
                    <a:gd name="connsiteY25" fmla="*/ 1164604 h 2272696"/>
                    <a:gd name="connsiteX26" fmla="*/ 782594 w 5392221"/>
                    <a:gd name="connsiteY26" fmla="*/ 912701 h 2272696"/>
                    <a:gd name="connsiteX27" fmla="*/ 573758 w 5392221"/>
                    <a:gd name="connsiteY27" fmla="*/ 586244 h 2272696"/>
                    <a:gd name="connsiteX0" fmla="*/ 573758 w 5392221"/>
                    <a:gd name="connsiteY0" fmla="*/ 586244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2849108 w 5392221"/>
                    <a:gd name="connsiteY21" fmla="*/ 1533376 h 2272696"/>
                    <a:gd name="connsiteX22" fmla="*/ 2184674 w 5392221"/>
                    <a:gd name="connsiteY22" fmla="*/ 1533135 h 2272696"/>
                    <a:gd name="connsiteX23" fmla="*/ 1983517 w 5392221"/>
                    <a:gd name="connsiteY23" fmla="*/ 1521203 h 2272696"/>
                    <a:gd name="connsiteX24" fmla="*/ 1971167 w 5392221"/>
                    <a:gd name="connsiteY24" fmla="*/ 1535203 h 2272696"/>
                    <a:gd name="connsiteX25" fmla="*/ 1124394 w 5392221"/>
                    <a:gd name="connsiteY25" fmla="*/ 1164604 h 2272696"/>
                    <a:gd name="connsiteX26" fmla="*/ 782594 w 5392221"/>
                    <a:gd name="connsiteY26" fmla="*/ 912701 h 2272696"/>
                    <a:gd name="connsiteX27" fmla="*/ 573758 w 5392221"/>
                    <a:gd name="connsiteY27" fmla="*/ 586244 h 2272696"/>
                    <a:gd name="connsiteX0" fmla="*/ 573758 w 5392221"/>
                    <a:gd name="connsiteY0" fmla="*/ 586244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2849108 w 5392221"/>
                    <a:gd name="connsiteY21" fmla="*/ 1533376 h 2272696"/>
                    <a:gd name="connsiteX22" fmla="*/ 2184674 w 5392221"/>
                    <a:gd name="connsiteY22" fmla="*/ 1533135 h 2272696"/>
                    <a:gd name="connsiteX23" fmla="*/ 1983517 w 5392221"/>
                    <a:gd name="connsiteY23" fmla="*/ 1521203 h 2272696"/>
                    <a:gd name="connsiteX24" fmla="*/ 1980663 w 5392221"/>
                    <a:gd name="connsiteY24" fmla="*/ 1535203 h 2272696"/>
                    <a:gd name="connsiteX25" fmla="*/ 1124394 w 5392221"/>
                    <a:gd name="connsiteY25" fmla="*/ 1164604 h 2272696"/>
                    <a:gd name="connsiteX26" fmla="*/ 782594 w 5392221"/>
                    <a:gd name="connsiteY26" fmla="*/ 912701 h 2272696"/>
                    <a:gd name="connsiteX27" fmla="*/ 573758 w 5392221"/>
                    <a:gd name="connsiteY27" fmla="*/ 586244 h 2272696"/>
                    <a:gd name="connsiteX0" fmla="*/ 573758 w 5392221"/>
                    <a:gd name="connsiteY0" fmla="*/ 586244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2849108 w 5392221"/>
                    <a:gd name="connsiteY21" fmla="*/ 1533376 h 2272696"/>
                    <a:gd name="connsiteX22" fmla="*/ 2184674 w 5392221"/>
                    <a:gd name="connsiteY22" fmla="*/ 1533135 h 2272696"/>
                    <a:gd name="connsiteX23" fmla="*/ 1983517 w 5392221"/>
                    <a:gd name="connsiteY23" fmla="*/ 1521203 h 2272696"/>
                    <a:gd name="connsiteX24" fmla="*/ 1980663 w 5392221"/>
                    <a:gd name="connsiteY24" fmla="*/ 1535203 h 2272696"/>
                    <a:gd name="connsiteX25" fmla="*/ 1107776 w 5392221"/>
                    <a:gd name="connsiteY25" fmla="*/ 1173933 h 2272696"/>
                    <a:gd name="connsiteX26" fmla="*/ 782594 w 5392221"/>
                    <a:gd name="connsiteY26" fmla="*/ 912701 h 2272696"/>
                    <a:gd name="connsiteX27" fmla="*/ 573758 w 5392221"/>
                    <a:gd name="connsiteY27" fmla="*/ 586244 h 2272696"/>
                    <a:gd name="connsiteX0" fmla="*/ 573758 w 5392221"/>
                    <a:gd name="connsiteY0" fmla="*/ 586244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2849108 w 5392221"/>
                    <a:gd name="connsiteY21" fmla="*/ 1533376 h 2272696"/>
                    <a:gd name="connsiteX22" fmla="*/ 2184674 w 5392221"/>
                    <a:gd name="connsiteY22" fmla="*/ 1533135 h 2272696"/>
                    <a:gd name="connsiteX23" fmla="*/ 1983517 w 5392221"/>
                    <a:gd name="connsiteY23" fmla="*/ 1521203 h 2272696"/>
                    <a:gd name="connsiteX24" fmla="*/ 1980663 w 5392221"/>
                    <a:gd name="connsiteY24" fmla="*/ 1535203 h 2272696"/>
                    <a:gd name="connsiteX25" fmla="*/ 1107776 w 5392221"/>
                    <a:gd name="connsiteY25" fmla="*/ 1173933 h 2272696"/>
                    <a:gd name="connsiteX26" fmla="*/ 765976 w 5392221"/>
                    <a:gd name="connsiteY26" fmla="*/ 915033 h 2272696"/>
                    <a:gd name="connsiteX27" fmla="*/ 573758 w 5392221"/>
                    <a:gd name="connsiteY27" fmla="*/ 586244 h 2272696"/>
                    <a:gd name="connsiteX0" fmla="*/ 545270 w 5392221"/>
                    <a:gd name="connsiteY0" fmla="*/ 600237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2849108 w 5392221"/>
                    <a:gd name="connsiteY21" fmla="*/ 1533376 h 2272696"/>
                    <a:gd name="connsiteX22" fmla="*/ 2184674 w 5392221"/>
                    <a:gd name="connsiteY22" fmla="*/ 1533135 h 2272696"/>
                    <a:gd name="connsiteX23" fmla="*/ 1983517 w 5392221"/>
                    <a:gd name="connsiteY23" fmla="*/ 1521203 h 2272696"/>
                    <a:gd name="connsiteX24" fmla="*/ 1980663 w 5392221"/>
                    <a:gd name="connsiteY24" fmla="*/ 1535203 h 2272696"/>
                    <a:gd name="connsiteX25" fmla="*/ 1107776 w 5392221"/>
                    <a:gd name="connsiteY25" fmla="*/ 1173933 h 2272696"/>
                    <a:gd name="connsiteX26" fmla="*/ 765976 w 5392221"/>
                    <a:gd name="connsiteY26" fmla="*/ 915033 h 2272696"/>
                    <a:gd name="connsiteX27" fmla="*/ 545270 w 5392221"/>
                    <a:gd name="connsiteY27" fmla="*/ 600237 h 2272696"/>
                    <a:gd name="connsiteX0" fmla="*/ 540522 w 5392221"/>
                    <a:gd name="connsiteY0" fmla="*/ 614230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2849108 w 5392221"/>
                    <a:gd name="connsiteY21" fmla="*/ 1533376 h 2272696"/>
                    <a:gd name="connsiteX22" fmla="*/ 2184674 w 5392221"/>
                    <a:gd name="connsiteY22" fmla="*/ 1533135 h 2272696"/>
                    <a:gd name="connsiteX23" fmla="*/ 1983517 w 5392221"/>
                    <a:gd name="connsiteY23" fmla="*/ 1521203 h 2272696"/>
                    <a:gd name="connsiteX24" fmla="*/ 1980663 w 5392221"/>
                    <a:gd name="connsiteY24" fmla="*/ 1535203 h 2272696"/>
                    <a:gd name="connsiteX25" fmla="*/ 1107776 w 5392221"/>
                    <a:gd name="connsiteY25" fmla="*/ 1173933 h 2272696"/>
                    <a:gd name="connsiteX26" fmla="*/ 765976 w 5392221"/>
                    <a:gd name="connsiteY26" fmla="*/ 915033 h 2272696"/>
                    <a:gd name="connsiteX27" fmla="*/ 540522 w 5392221"/>
                    <a:gd name="connsiteY27" fmla="*/ 614230 h 2272696"/>
                    <a:gd name="connsiteX0" fmla="*/ 538742 w 5392221"/>
                    <a:gd name="connsiteY0" fmla="*/ 612481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2849108 w 5392221"/>
                    <a:gd name="connsiteY21" fmla="*/ 1533376 h 2272696"/>
                    <a:gd name="connsiteX22" fmla="*/ 2184674 w 5392221"/>
                    <a:gd name="connsiteY22" fmla="*/ 1533135 h 2272696"/>
                    <a:gd name="connsiteX23" fmla="*/ 1983517 w 5392221"/>
                    <a:gd name="connsiteY23" fmla="*/ 1521203 h 2272696"/>
                    <a:gd name="connsiteX24" fmla="*/ 1980663 w 5392221"/>
                    <a:gd name="connsiteY24" fmla="*/ 1535203 h 2272696"/>
                    <a:gd name="connsiteX25" fmla="*/ 1107776 w 5392221"/>
                    <a:gd name="connsiteY25" fmla="*/ 1173933 h 2272696"/>
                    <a:gd name="connsiteX26" fmla="*/ 765976 w 5392221"/>
                    <a:gd name="connsiteY26" fmla="*/ 915033 h 2272696"/>
                    <a:gd name="connsiteX27" fmla="*/ 538742 w 5392221"/>
                    <a:gd name="connsiteY27" fmla="*/ 612481 h 2272696"/>
                    <a:gd name="connsiteX0" fmla="*/ 538742 w 5392221"/>
                    <a:gd name="connsiteY0" fmla="*/ 603735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2849108 w 5392221"/>
                    <a:gd name="connsiteY21" fmla="*/ 1533376 h 2272696"/>
                    <a:gd name="connsiteX22" fmla="*/ 2184674 w 5392221"/>
                    <a:gd name="connsiteY22" fmla="*/ 1533135 h 2272696"/>
                    <a:gd name="connsiteX23" fmla="*/ 1983517 w 5392221"/>
                    <a:gd name="connsiteY23" fmla="*/ 1521203 h 2272696"/>
                    <a:gd name="connsiteX24" fmla="*/ 1980663 w 5392221"/>
                    <a:gd name="connsiteY24" fmla="*/ 1535203 h 2272696"/>
                    <a:gd name="connsiteX25" fmla="*/ 1107776 w 5392221"/>
                    <a:gd name="connsiteY25" fmla="*/ 1173933 h 2272696"/>
                    <a:gd name="connsiteX26" fmla="*/ 765976 w 5392221"/>
                    <a:gd name="connsiteY26" fmla="*/ 915033 h 2272696"/>
                    <a:gd name="connsiteX27" fmla="*/ 538742 w 5392221"/>
                    <a:gd name="connsiteY27" fmla="*/ 603735 h 2272696"/>
                    <a:gd name="connsiteX0" fmla="*/ 538742 w 5392221"/>
                    <a:gd name="connsiteY0" fmla="*/ 603735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2849108 w 5392221"/>
                    <a:gd name="connsiteY21" fmla="*/ 1533376 h 2272696"/>
                    <a:gd name="connsiteX22" fmla="*/ 2184674 w 5392221"/>
                    <a:gd name="connsiteY22" fmla="*/ 1533135 h 2272696"/>
                    <a:gd name="connsiteX23" fmla="*/ 1983517 w 5392221"/>
                    <a:gd name="connsiteY23" fmla="*/ 1521203 h 2272696"/>
                    <a:gd name="connsiteX24" fmla="*/ 1980663 w 5392221"/>
                    <a:gd name="connsiteY24" fmla="*/ 1535203 h 2272696"/>
                    <a:gd name="connsiteX25" fmla="*/ 1114898 w 5392221"/>
                    <a:gd name="connsiteY25" fmla="*/ 1180930 h 2272696"/>
                    <a:gd name="connsiteX26" fmla="*/ 765976 w 5392221"/>
                    <a:gd name="connsiteY26" fmla="*/ 915033 h 2272696"/>
                    <a:gd name="connsiteX27" fmla="*/ 538742 w 5392221"/>
                    <a:gd name="connsiteY27" fmla="*/ 603735 h 2272696"/>
                    <a:gd name="connsiteX0" fmla="*/ 538742 w 5392221"/>
                    <a:gd name="connsiteY0" fmla="*/ 603735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2849108 w 5392221"/>
                    <a:gd name="connsiteY21" fmla="*/ 1533376 h 2272696"/>
                    <a:gd name="connsiteX22" fmla="*/ 2184674 w 5392221"/>
                    <a:gd name="connsiteY22" fmla="*/ 1533135 h 2272696"/>
                    <a:gd name="connsiteX23" fmla="*/ 1983517 w 5392221"/>
                    <a:gd name="connsiteY23" fmla="*/ 1521203 h 2272696"/>
                    <a:gd name="connsiteX24" fmla="*/ 1980663 w 5392221"/>
                    <a:gd name="connsiteY24" fmla="*/ 1535203 h 2272696"/>
                    <a:gd name="connsiteX25" fmla="*/ 1113117 w 5392221"/>
                    <a:gd name="connsiteY25" fmla="*/ 1193175 h 2272696"/>
                    <a:gd name="connsiteX26" fmla="*/ 765976 w 5392221"/>
                    <a:gd name="connsiteY26" fmla="*/ 915033 h 2272696"/>
                    <a:gd name="connsiteX27" fmla="*/ 538742 w 5392221"/>
                    <a:gd name="connsiteY27" fmla="*/ 603735 h 2272696"/>
                    <a:gd name="connsiteX0" fmla="*/ 538742 w 5392221"/>
                    <a:gd name="connsiteY0" fmla="*/ 603735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2849108 w 5392221"/>
                    <a:gd name="connsiteY21" fmla="*/ 1533376 h 2272696"/>
                    <a:gd name="connsiteX22" fmla="*/ 2184674 w 5392221"/>
                    <a:gd name="connsiteY22" fmla="*/ 1533135 h 2272696"/>
                    <a:gd name="connsiteX23" fmla="*/ 1983517 w 5392221"/>
                    <a:gd name="connsiteY23" fmla="*/ 1521203 h 2272696"/>
                    <a:gd name="connsiteX24" fmla="*/ 1980663 w 5392221"/>
                    <a:gd name="connsiteY24" fmla="*/ 1535203 h 2272696"/>
                    <a:gd name="connsiteX25" fmla="*/ 1120239 w 5392221"/>
                    <a:gd name="connsiteY25" fmla="*/ 1191426 h 2272696"/>
                    <a:gd name="connsiteX26" fmla="*/ 765976 w 5392221"/>
                    <a:gd name="connsiteY26" fmla="*/ 915033 h 2272696"/>
                    <a:gd name="connsiteX27" fmla="*/ 538742 w 5392221"/>
                    <a:gd name="connsiteY27" fmla="*/ 603735 h 2272696"/>
                    <a:gd name="connsiteX0" fmla="*/ 538742 w 5392221"/>
                    <a:gd name="connsiteY0" fmla="*/ 603735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2849108 w 5392221"/>
                    <a:gd name="connsiteY21" fmla="*/ 1533376 h 2272696"/>
                    <a:gd name="connsiteX22" fmla="*/ 2184674 w 5392221"/>
                    <a:gd name="connsiteY22" fmla="*/ 1533135 h 2272696"/>
                    <a:gd name="connsiteX23" fmla="*/ 1983517 w 5392221"/>
                    <a:gd name="connsiteY23" fmla="*/ 1521203 h 2272696"/>
                    <a:gd name="connsiteX24" fmla="*/ 1980663 w 5392221"/>
                    <a:gd name="connsiteY24" fmla="*/ 1535203 h 2272696"/>
                    <a:gd name="connsiteX25" fmla="*/ 1120239 w 5392221"/>
                    <a:gd name="connsiteY25" fmla="*/ 1191426 h 2272696"/>
                    <a:gd name="connsiteX26" fmla="*/ 765976 w 5392221"/>
                    <a:gd name="connsiteY26" fmla="*/ 915033 h 2272696"/>
                    <a:gd name="connsiteX27" fmla="*/ 538742 w 5392221"/>
                    <a:gd name="connsiteY27" fmla="*/ 603735 h 2272696"/>
                    <a:gd name="connsiteX0" fmla="*/ 538742 w 5392221"/>
                    <a:gd name="connsiteY0" fmla="*/ 603735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2849108 w 5392221"/>
                    <a:gd name="connsiteY21" fmla="*/ 1533376 h 2272696"/>
                    <a:gd name="connsiteX22" fmla="*/ 2184674 w 5392221"/>
                    <a:gd name="connsiteY22" fmla="*/ 1533135 h 2272696"/>
                    <a:gd name="connsiteX23" fmla="*/ 1983517 w 5392221"/>
                    <a:gd name="connsiteY23" fmla="*/ 1521203 h 2272696"/>
                    <a:gd name="connsiteX24" fmla="*/ 1980663 w 5392221"/>
                    <a:gd name="connsiteY24" fmla="*/ 1535203 h 2272696"/>
                    <a:gd name="connsiteX25" fmla="*/ 1120239 w 5392221"/>
                    <a:gd name="connsiteY25" fmla="*/ 1191426 h 2272696"/>
                    <a:gd name="connsiteX26" fmla="*/ 765976 w 5392221"/>
                    <a:gd name="connsiteY26" fmla="*/ 915033 h 2272696"/>
                    <a:gd name="connsiteX27" fmla="*/ 538742 w 5392221"/>
                    <a:gd name="connsiteY27" fmla="*/ 603735 h 2272696"/>
                    <a:gd name="connsiteX0" fmla="*/ 538742 w 5392221"/>
                    <a:gd name="connsiteY0" fmla="*/ 603735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2849108 w 5392221"/>
                    <a:gd name="connsiteY21" fmla="*/ 1533376 h 2272696"/>
                    <a:gd name="connsiteX22" fmla="*/ 2184674 w 5392221"/>
                    <a:gd name="connsiteY22" fmla="*/ 1533135 h 2272696"/>
                    <a:gd name="connsiteX23" fmla="*/ 1983517 w 5392221"/>
                    <a:gd name="connsiteY23" fmla="*/ 1521203 h 2272696"/>
                    <a:gd name="connsiteX24" fmla="*/ 1980663 w 5392221"/>
                    <a:gd name="connsiteY24" fmla="*/ 1535203 h 2272696"/>
                    <a:gd name="connsiteX25" fmla="*/ 1120239 w 5392221"/>
                    <a:gd name="connsiteY25" fmla="*/ 1191426 h 2272696"/>
                    <a:gd name="connsiteX26" fmla="*/ 765976 w 5392221"/>
                    <a:gd name="connsiteY26" fmla="*/ 915033 h 2272696"/>
                    <a:gd name="connsiteX27" fmla="*/ 538742 w 5392221"/>
                    <a:gd name="connsiteY27" fmla="*/ 603735 h 2272696"/>
                    <a:gd name="connsiteX0" fmla="*/ 538742 w 5392221"/>
                    <a:gd name="connsiteY0" fmla="*/ 603735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2849108 w 5392221"/>
                    <a:gd name="connsiteY21" fmla="*/ 1533376 h 2272696"/>
                    <a:gd name="connsiteX22" fmla="*/ 2184674 w 5392221"/>
                    <a:gd name="connsiteY22" fmla="*/ 1533135 h 2272696"/>
                    <a:gd name="connsiteX23" fmla="*/ 1983517 w 5392221"/>
                    <a:gd name="connsiteY23" fmla="*/ 1521203 h 2272696"/>
                    <a:gd name="connsiteX24" fmla="*/ 1980663 w 5392221"/>
                    <a:gd name="connsiteY24" fmla="*/ 1535203 h 2272696"/>
                    <a:gd name="connsiteX25" fmla="*/ 1120239 w 5392221"/>
                    <a:gd name="connsiteY25" fmla="*/ 1191426 h 2272696"/>
                    <a:gd name="connsiteX26" fmla="*/ 765976 w 5392221"/>
                    <a:gd name="connsiteY26" fmla="*/ 915033 h 2272696"/>
                    <a:gd name="connsiteX27" fmla="*/ 538742 w 5392221"/>
                    <a:gd name="connsiteY27" fmla="*/ 603735 h 2272696"/>
                    <a:gd name="connsiteX0" fmla="*/ 538742 w 5392221"/>
                    <a:gd name="connsiteY0" fmla="*/ 603735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2849108 w 5392221"/>
                    <a:gd name="connsiteY21" fmla="*/ 1533376 h 2272696"/>
                    <a:gd name="connsiteX22" fmla="*/ 2184674 w 5392221"/>
                    <a:gd name="connsiteY22" fmla="*/ 1533135 h 2272696"/>
                    <a:gd name="connsiteX23" fmla="*/ 1983517 w 5392221"/>
                    <a:gd name="connsiteY23" fmla="*/ 1521203 h 2272696"/>
                    <a:gd name="connsiteX24" fmla="*/ 1980663 w 5392221"/>
                    <a:gd name="connsiteY24" fmla="*/ 1535203 h 2272696"/>
                    <a:gd name="connsiteX25" fmla="*/ 1120239 w 5392221"/>
                    <a:gd name="connsiteY25" fmla="*/ 1191426 h 2272696"/>
                    <a:gd name="connsiteX26" fmla="*/ 765976 w 5392221"/>
                    <a:gd name="connsiteY26" fmla="*/ 915033 h 2272696"/>
                    <a:gd name="connsiteX27" fmla="*/ 538742 w 5392221"/>
                    <a:gd name="connsiteY27" fmla="*/ 603735 h 2272696"/>
                    <a:gd name="connsiteX0" fmla="*/ 538742 w 5392221"/>
                    <a:gd name="connsiteY0" fmla="*/ 603735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2849108 w 5392221"/>
                    <a:gd name="connsiteY21" fmla="*/ 1533376 h 2272696"/>
                    <a:gd name="connsiteX22" fmla="*/ 2184674 w 5392221"/>
                    <a:gd name="connsiteY22" fmla="*/ 1533135 h 2272696"/>
                    <a:gd name="connsiteX23" fmla="*/ 1983517 w 5392221"/>
                    <a:gd name="connsiteY23" fmla="*/ 1521203 h 2272696"/>
                    <a:gd name="connsiteX24" fmla="*/ 1980663 w 5392221"/>
                    <a:gd name="connsiteY24" fmla="*/ 1535203 h 2272696"/>
                    <a:gd name="connsiteX25" fmla="*/ 1120239 w 5392221"/>
                    <a:gd name="connsiteY25" fmla="*/ 1191426 h 2272696"/>
                    <a:gd name="connsiteX26" fmla="*/ 765976 w 5392221"/>
                    <a:gd name="connsiteY26" fmla="*/ 915033 h 2272696"/>
                    <a:gd name="connsiteX27" fmla="*/ 538742 w 5392221"/>
                    <a:gd name="connsiteY27" fmla="*/ 603735 h 2272696"/>
                    <a:gd name="connsiteX0" fmla="*/ 538742 w 5392221"/>
                    <a:gd name="connsiteY0" fmla="*/ 603735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2849108 w 5392221"/>
                    <a:gd name="connsiteY21" fmla="*/ 1533376 h 2272696"/>
                    <a:gd name="connsiteX22" fmla="*/ 2184674 w 5392221"/>
                    <a:gd name="connsiteY22" fmla="*/ 1533135 h 2272696"/>
                    <a:gd name="connsiteX23" fmla="*/ 1983517 w 5392221"/>
                    <a:gd name="connsiteY23" fmla="*/ 1521203 h 2272696"/>
                    <a:gd name="connsiteX24" fmla="*/ 1980663 w 5392221"/>
                    <a:gd name="connsiteY24" fmla="*/ 1535203 h 2272696"/>
                    <a:gd name="connsiteX25" fmla="*/ 1120239 w 5392221"/>
                    <a:gd name="connsiteY25" fmla="*/ 1191426 h 2272696"/>
                    <a:gd name="connsiteX26" fmla="*/ 765976 w 5392221"/>
                    <a:gd name="connsiteY26" fmla="*/ 915033 h 2272696"/>
                    <a:gd name="connsiteX27" fmla="*/ 538742 w 5392221"/>
                    <a:gd name="connsiteY27" fmla="*/ 603735 h 2272696"/>
                    <a:gd name="connsiteX0" fmla="*/ 538742 w 5392221"/>
                    <a:gd name="connsiteY0" fmla="*/ 603735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2849108 w 5392221"/>
                    <a:gd name="connsiteY21" fmla="*/ 1533376 h 2272696"/>
                    <a:gd name="connsiteX22" fmla="*/ 2184674 w 5392221"/>
                    <a:gd name="connsiteY22" fmla="*/ 1533135 h 2272696"/>
                    <a:gd name="connsiteX23" fmla="*/ 1983517 w 5392221"/>
                    <a:gd name="connsiteY23" fmla="*/ 1521203 h 2272696"/>
                    <a:gd name="connsiteX24" fmla="*/ 1980663 w 5392221"/>
                    <a:gd name="connsiteY24" fmla="*/ 1535203 h 2272696"/>
                    <a:gd name="connsiteX25" fmla="*/ 1120239 w 5392221"/>
                    <a:gd name="connsiteY25" fmla="*/ 1191426 h 2272696"/>
                    <a:gd name="connsiteX26" fmla="*/ 765976 w 5392221"/>
                    <a:gd name="connsiteY26" fmla="*/ 915033 h 2272696"/>
                    <a:gd name="connsiteX27" fmla="*/ 538742 w 5392221"/>
                    <a:gd name="connsiteY27" fmla="*/ 603735 h 2272696"/>
                    <a:gd name="connsiteX0" fmla="*/ 538742 w 5392221"/>
                    <a:gd name="connsiteY0" fmla="*/ 602602 h 2271563"/>
                    <a:gd name="connsiteX1" fmla="*/ 0 w 5392221"/>
                    <a:gd name="connsiteY1" fmla="*/ 733809 h 2271563"/>
                    <a:gd name="connsiteX2" fmla="*/ 76698 w 5392221"/>
                    <a:gd name="connsiteY2" fmla="*/ 1180095 h 2271563"/>
                    <a:gd name="connsiteX3" fmla="*/ 278379 w 5392221"/>
                    <a:gd name="connsiteY3" fmla="*/ 1568715 h 2271563"/>
                    <a:gd name="connsiteX4" fmla="*/ 765710 w 5392221"/>
                    <a:gd name="connsiteY4" fmla="*/ 1950480 h 2271563"/>
                    <a:gd name="connsiteX5" fmla="*/ 1190438 w 5392221"/>
                    <a:gd name="connsiteY5" fmla="*/ 2115868 h 2271563"/>
                    <a:gd name="connsiteX6" fmla="*/ 1904228 w 5392221"/>
                    <a:gd name="connsiteY6" fmla="*/ 2256143 h 2271563"/>
                    <a:gd name="connsiteX7" fmla="*/ 2629622 w 5392221"/>
                    <a:gd name="connsiteY7" fmla="*/ 2261511 h 2271563"/>
                    <a:gd name="connsiteX8" fmla="*/ 3364205 w 5392221"/>
                    <a:gd name="connsiteY8" fmla="*/ 2177691 h 2271563"/>
                    <a:gd name="connsiteX9" fmla="*/ 3848324 w 5392221"/>
                    <a:gd name="connsiteY9" fmla="*/ 2056395 h 2271563"/>
                    <a:gd name="connsiteX10" fmla="*/ 4428938 w 5392221"/>
                    <a:gd name="connsiteY10" fmla="*/ 1749342 h 2271563"/>
                    <a:gd name="connsiteX11" fmla="*/ 4960769 w 5392221"/>
                    <a:gd name="connsiteY11" fmla="*/ 1148991 h 2271563"/>
                    <a:gd name="connsiteX12" fmla="*/ 5285382 w 5392221"/>
                    <a:gd name="connsiteY12" fmla="*/ 675755 h 2271563"/>
                    <a:gd name="connsiteX13" fmla="*/ 5386448 w 5392221"/>
                    <a:gd name="connsiteY13" fmla="*/ 229155 h 2271563"/>
                    <a:gd name="connsiteX14" fmla="*/ 5370755 w 5392221"/>
                    <a:gd name="connsiteY14" fmla="*/ 0 h 2271563"/>
                    <a:gd name="connsiteX15" fmla="*/ 5194425 w 5392221"/>
                    <a:gd name="connsiteY15" fmla="*/ 264275 h 2271563"/>
                    <a:gd name="connsiteX16" fmla="*/ 5093358 w 5392221"/>
                    <a:gd name="connsiteY16" fmla="*/ 462846 h 2271563"/>
                    <a:gd name="connsiteX17" fmla="*/ 4693043 w 5392221"/>
                    <a:gd name="connsiteY17" fmla="*/ 826076 h 2271563"/>
                    <a:gd name="connsiteX18" fmla="*/ 4381725 w 5392221"/>
                    <a:gd name="connsiteY18" fmla="*/ 1087408 h 2271563"/>
                    <a:gd name="connsiteX19" fmla="*/ 3705611 w 5392221"/>
                    <a:gd name="connsiteY19" fmla="*/ 1374093 h 2271563"/>
                    <a:gd name="connsiteX20" fmla="*/ 2849108 w 5392221"/>
                    <a:gd name="connsiteY20" fmla="*/ 1532243 h 2271563"/>
                    <a:gd name="connsiteX21" fmla="*/ 2184674 w 5392221"/>
                    <a:gd name="connsiteY21" fmla="*/ 1532002 h 2271563"/>
                    <a:gd name="connsiteX22" fmla="*/ 1983517 w 5392221"/>
                    <a:gd name="connsiteY22" fmla="*/ 1520070 h 2271563"/>
                    <a:gd name="connsiteX23" fmla="*/ 1980663 w 5392221"/>
                    <a:gd name="connsiteY23" fmla="*/ 1534070 h 2271563"/>
                    <a:gd name="connsiteX24" fmla="*/ 1120239 w 5392221"/>
                    <a:gd name="connsiteY24" fmla="*/ 1190293 h 2271563"/>
                    <a:gd name="connsiteX25" fmla="*/ 765976 w 5392221"/>
                    <a:gd name="connsiteY25" fmla="*/ 913900 h 2271563"/>
                    <a:gd name="connsiteX26" fmla="*/ 538742 w 5392221"/>
                    <a:gd name="connsiteY26" fmla="*/ 602602 h 2271563"/>
                    <a:gd name="connsiteX0" fmla="*/ 538742 w 5389372"/>
                    <a:gd name="connsiteY0" fmla="*/ 403541 h 2072502"/>
                    <a:gd name="connsiteX1" fmla="*/ 0 w 5389372"/>
                    <a:gd name="connsiteY1" fmla="*/ 534748 h 2072502"/>
                    <a:gd name="connsiteX2" fmla="*/ 76698 w 5389372"/>
                    <a:gd name="connsiteY2" fmla="*/ 981034 h 2072502"/>
                    <a:gd name="connsiteX3" fmla="*/ 278379 w 5389372"/>
                    <a:gd name="connsiteY3" fmla="*/ 1369654 h 2072502"/>
                    <a:gd name="connsiteX4" fmla="*/ 765710 w 5389372"/>
                    <a:gd name="connsiteY4" fmla="*/ 1751419 h 2072502"/>
                    <a:gd name="connsiteX5" fmla="*/ 1190438 w 5389372"/>
                    <a:gd name="connsiteY5" fmla="*/ 1916807 h 2072502"/>
                    <a:gd name="connsiteX6" fmla="*/ 1904228 w 5389372"/>
                    <a:gd name="connsiteY6" fmla="*/ 2057082 h 2072502"/>
                    <a:gd name="connsiteX7" fmla="*/ 2629622 w 5389372"/>
                    <a:gd name="connsiteY7" fmla="*/ 2062450 h 2072502"/>
                    <a:gd name="connsiteX8" fmla="*/ 3364205 w 5389372"/>
                    <a:gd name="connsiteY8" fmla="*/ 1978630 h 2072502"/>
                    <a:gd name="connsiteX9" fmla="*/ 3848324 w 5389372"/>
                    <a:gd name="connsiteY9" fmla="*/ 1857334 h 2072502"/>
                    <a:gd name="connsiteX10" fmla="*/ 4428938 w 5389372"/>
                    <a:gd name="connsiteY10" fmla="*/ 1550281 h 2072502"/>
                    <a:gd name="connsiteX11" fmla="*/ 4960769 w 5389372"/>
                    <a:gd name="connsiteY11" fmla="*/ 949930 h 2072502"/>
                    <a:gd name="connsiteX12" fmla="*/ 5285382 w 5389372"/>
                    <a:gd name="connsiteY12" fmla="*/ 476694 h 2072502"/>
                    <a:gd name="connsiteX13" fmla="*/ 5386448 w 5389372"/>
                    <a:gd name="connsiteY13" fmla="*/ 30094 h 2072502"/>
                    <a:gd name="connsiteX14" fmla="*/ 5194425 w 5389372"/>
                    <a:gd name="connsiteY14" fmla="*/ 65214 h 2072502"/>
                    <a:gd name="connsiteX15" fmla="*/ 5093358 w 5389372"/>
                    <a:gd name="connsiteY15" fmla="*/ 263785 h 2072502"/>
                    <a:gd name="connsiteX16" fmla="*/ 4693043 w 5389372"/>
                    <a:gd name="connsiteY16" fmla="*/ 627015 h 2072502"/>
                    <a:gd name="connsiteX17" fmla="*/ 4381725 w 5389372"/>
                    <a:gd name="connsiteY17" fmla="*/ 888347 h 2072502"/>
                    <a:gd name="connsiteX18" fmla="*/ 3705611 w 5389372"/>
                    <a:gd name="connsiteY18" fmla="*/ 1175032 h 2072502"/>
                    <a:gd name="connsiteX19" fmla="*/ 2849108 w 5389372"/>
                    <a:gd name="connsiteY19" fmla="*/ 1333182 h 2072502"/>
                    <a:gd name="connsiteX20" fmla="*/ 2184674 w 5389372"/>
                    <a:gd name="connsiteY20" fmla="*/ 1332941 h 2072502"/>
                    <a:gd name="connsiteX21" fmla="*/ 1983517 w 5389372"/>
                    <a:gd name="connsiteY21" fmla="*/ 1321009 h 2072502"/>
                    <a:gd name="connsiteX22" fmla="*/ 1980663 w 5389372"/>
                    <a:gd name="connsiteY22" fmla="*/ 1335009 h 2072502"/>
                    <a:gd name="connsiteX23" fmla="*/ 1120239 w 5389372"/>
                    <a:gd name="connsiteY23" fmla="*/ 991232 h 2072502"/>
                    <a:gd name="connsiteX24" fmla="*/ 765976 w 5389372"/>
                    <a:gd name="connsiteY24" fmla="*/ 714839 h 2072502"/>
                    <a:gd name="connsiteX25" fmla="*/ 538742 w 5389372"/>
                    <a:gd name="connsiteY25" fmla="*/ 403541 h 2072502"/>
                    <a:gd name="connsiteX0" fmla="*/ 538742 w 5395085"/>
                    <a:gd name="connsiteY0" fmla="*/ 378246 h 2047207"/>
                    <a:gd name="connsiteX1" fmla="*/ 0 w 5395085"/>
                    <a:gd name="connsiteY1" fmla="*/ 509453 h 2047207"/>
                    <a:gd name="connsiteX2" fmla="*/ 76698 w 5395085"/>
                    <a:gd name="connsiteY2" fmla="*/ 955739 h 2047207"/>
                    <a:gd name="connsiteX3" fmla="*/ 278379 w 5395085"/>
                    <a:gd name="connsiteY3" fmla="*/ 1344359 h 2047207"/>
                    <a:gd name="connsiteX4" fmla="*/ 765710 w 5395085"/>
                    <a:gd name="connsiteY4" fmla="*/ 1726124 h 2047207"/>
                    <a:gd name="connsiteX5" fmla="*/ 1190438 w 5395085"/>
                    <a:gd name="connsiteY5" fmla="*/ 1891512 h 2047207"/>
                    <a:gd name="connsiteX6" fmla="*/ 1904228 w 5395085"/>
                    <a:gd name="connsiteY6" fmla="*/ 2031787 h 2047207"/>
                    <a:gd name="connsiteX7" fmla="*/ 2629622 w 5395085"/>
                    <a:gd name="connsiteY7" fmla="*/ 2037155 h 2047207"/>
                    <a:gd name="connsiteX8" fmla="*/ 3364205 w 5395085"/>
                    <a:gd name="connsiteY8" fmla="*/ 1953335 h 2047207"/>
                    <a:gd name="connsiteX9" fmla="*/ 3848324 w 5395085"/>
                    <a:gd name="connsiteY9" fmla="*/ 1832039 h 2047207"/>
                    <a:gd name="connsiteX10" fmla="*/ 4428938 w 5395085"/>
                    <a:gd name="connsiteY10" fmla="*/ 1524986 h 2047207"/>
                    <a:gd name="connsiteX11" fmla="*/ 4960769 w 5395085"/>
                    <a:gd name="connsiteY11" fmla="*/ 924635 h 2047207"/>
                    <a:gd name="connsiteX12" fmla="*/ 5285382 w 5395085"/>
                    <a:gd name="connsiteY12" fmla="*/ 451399 h 2047207"/>
                    <a:gd name="connsiteX13" fmla="*/ 5386448 w 5395085"/>
                    <a:gd name="connsiteY13" fmla="*/ 4799 h 2047207"/>
                    <a:gd name="connsiteX14" fmla="*/ 5093358 w 5395085"/>
                    <a:gd name="connsiteY14" fmla="*/ 238490 h 2047207"/>
                    <a:gd name="connsiteX15" fmla="*/ 4693043 w 5395085"/>
                    <a:gd name="connsiteY15" fmla="*/ 601720 h 2047207"/>
                    <a:gd name="connsiteX16" fmla="*/ 4381725 w 5395085"/>
                    <a:gd name="connsiteY16" fmla="*/ 863052 h 2047207"/>
                    <a:gd name="connsiteX17" fmla="*/ 3705611 w 5395085"/>
                    <a:gd name="connsiteY17" fmla="*/ 1149737 h 2047207"/>
                    <a:gd name="connsiteX18" fmla="*/ 2849108 w 5395085"/>
                    <a:gd name="connsiteY18" fmla="*/ 1307887 h 2047207"/>
                    <a:gd name="connsiteX19" fmla="*/ 2184674 w 5395085"/>
                    <a:gd name="connsiteY19" fmla="*/ 1307646 h 2047207"/>
                    <a:gd name="connsiteX20" fmla="*/ 1983517 w 5395085"/>
                    <a:gd name="connsiteY20" fmla="*/ 1295714 h 2047207"/>
                    <a:gd name="connsiteX21" fmla="*/ 1980663 w 5395085"/>
                    <a:gd name="connsiteY21" fmla="*/ 1309714 h 2047207"/>
                    <a:gd name="connsiteX22" fmla="*/ 1120239 w 5395085"/>
                    <a:gd name="connsiteY22" fmla="*/ 965937 h 2047207"/>
                    <a:gd name="connsiteX23" fmla="*/ 765976 w 5395085"/>
                    <a:gd name="connsiteY23" fmla="*/ 689544 h 2047207"/>
                    <a:gd name="connsiteX24" fmla="*/ 538742 w 5395085"/>
                    <a:gd name="connsiteY24" fmla="*/ 378246 h 2047207"/>
                    <a:gd name="connsiteX0" fmla="*/ 538742 w 5288131"/>
                    <a:gd name="connsiteY0" fmla="*/ 143025 h 1811986"/>
                    <a:gd name="connsiteX1" fmla="*/ 0 w 5288131"/>
                    <a:gd name="connsiteY1" fmla="*/ 274232 h 1811986"/>
                    <a:gd name="connsiteX2" fmla="*/ 76698 w 5288131"/>
                    <a:gd name="connsiteY2" fmla="*/ 720518 h 1811986"/>
                    <a:gd name="connsiteX3" fmla="*/ 278379 w 5288131"/>
                    <a:gd name="connsiteY3" fmla="*/ 1109138 h 1811986"/>
                    <a:gd name="connsiteX4" fmla="*/ 765710 w 5288131"/>
                    <a:gd name="connsiteY4" fmla="*/ 1490903 h 1811986"/>
                    <a:gd name="connsiteX5" fmla="*/ 1190438 w 5288131"/>
                    <a:gd name="connsiteY5" fmla="*/ 1656291 h 1811986"/>
                    <a:gd name="connsiteX6" fmla="*/ 1904228 w 5288131"/>
                    <a:gd name="connsiteY6" fmla="*/ 1796566 h 1811986"/>
                    <a:gd name="connsiteX7" fmla="*/ 2629622 w 5288131"/>
                    <a:gd name="connsiteY7" fmla="*/ 1801934 h 1811986"/>
                    <a:gd name="connsiteX8" fmla="*/ 3364205 w 5288131"/>
                    <a:gd name="connsiteY8" fmla="*/ 1718114 h 1811986"/>
                    <a:gd name="connsiteX9" fmla="*/ 3848324 w 5288131"/>
                    <a:gd name="connsiteY9" fmla="*/ 1596818 h 1811986"/>
                    <a:gd name="connsiteX10" fmla="*/ 4428938 w 5288131"/>
                    <a:gd name="connsiteY10" fmla="*/ 1289765 h 1811986"/>
                    <a:gd name="connsiteX11" fmla="*/ 4960769 w 5288131"/>
                    <a:gd name="connsiteY11" fmla="*/ 689414 h 1811986"/>
                    <a:gd name="connsiteX12" fmla="*/ 5285382 w 5288131"/>
                    <a:gd name="connsiteY12" fmla="*/ 216178 h 1811986"/>
                    <a:gd name="connsiteX13" fmla="*/ 5093358 w 5288131"/>
                    <a:gd name="connsiteY13" fmla="*/ 3269 h 1811986"/>
                    <a:gd name="connsiteX14" fmla="*/ 4693043 w 5288131"/>
                    <a:gd name="connsiteY14" fmla="*/ 366499 h 1811986"/>
                    <a:gd name="connsiteX15" fmla="*/ 4381725 w 5288131"/>
                    <a:gd name="connsiteY15" fmla="*/ 627831 h 1811986"/>
                    <a:gd name="connsiteX16" fmla="*/ 3705611 w 5288131"/>
                    <a:gd name="connsiteY16" fmla="*/ 914516 h 1811986"/>
                    <a:gd name="connsiteX17" fmla="*/ 2849108 w 5288131"/>
                    <a:gd name="connsiteY17" fmla="*/ 1072666 h 1811986"/>
                    <a:gd name="connsiteX18" fmla="*/ 2184674 w 5288131"/>
                    <a:gd name="connsiteY18" fmla="*/ 1072425 h 1811986"/>
                    <a:gd name="connsiteX19" fmla="*/ 1983517 w 5288131"/>
                    <a:gd name="connsiteY19" fmla="*/ 1060493 h 1811986"/>
                    <a:gd name="connsiteX20" fmla="*/ 1980663 w 5288131"/>
                    <a:gd name="connsiteY20" fmla="*/ 1074493 h 1811986"/>
                    <a:gd name="connsiteX21" fmla="*/ 1120239 w 5288131"/>
                    <a:gd name="connsiteY21" fmla="*/ 730716 h 1811986"/>
                    <a:gd name="connsiteX22" fmla="*/ 765976 w 5288131"/>
                    <a:gd name="connsiteY22" fmla="*/ 454323 h 1811986"/>
                    <a:gd name="connsiteX23" fmla="*/ 538742 w 5288131"/>
                    <a:gd name="connsiteY23" fmla="*/ 143025 h 1811986"/>
                    <a:gd name="connsiteX0" fmla="*/ 538742 w 5107396"/>
                    <a:gd name="connsiteY0" fmla="*/ 145928 h 1814889"/>
                    <a:gd name="connsiteX1" fmla="*/ 0 w 5107396"/>
                    <a:gd name="connsiteY1" fmla="*/ 277135 h 1814889"/>
                    <a:gd name="connsiteX2" fmla="*/ 76698 w 5107396"/>
                    <a:gd name="connsiteY2" fmla="*/ 723421 h 1814889"/>
                    <a:gd name="connsiteX3" fmla="*/ 278379 w 5107396"/>
                    <a:gd name="connsiteY3" fmla="*/ 1112041 h 1814889"/>
                    <a:gd name="connsiteX4" fmla="*/ 765710 w 5107396"/>
                    <a:gd name="connsiteY4" fmla="*/ 1493806 h 1814889"/>
                    <a:gd name="connsiteX5" fmla="*/ 1190438 w 5107396"/>
                    <a:gd name="connsiteY5" fmla="*/ 1659194 h 1814889"/>
                    <a:gd name="connsiteX6" fmla="*/ 1904228 w 5107396"/>
                    <a:gd name="connsiteY6" fmla="*/ 1799469 h 1814889"/>
                    <a:gd name="connsiteX7" fmla="*/ 2629622 w 5107396"/>
                    <a:gd name="connsiteY7" fmla="*/ 1804837 h 1814889"/>
                    <a:gd name="connsiteX8" fmla="*/ 3364205 w 5107396"/>
                    <a:gd name="connsiteY8" fmla="*/ 1721017 h 1814889"/>
                    <a:gd name="connsiteX9" fmla="*/ 3848324 w 5107396"/>
                    <a:gd name="connsiteY9" fmla="*/ 1599721 h 1814889"/>
                    <a:gd name="connsiteX10" fmla="*/ 4428938 w 5107396"/>
                    <a:gd name="connsiteY10" fmla="*/ 1292668 h 1814889"/>
                    <a:gd name="connsiteX11" fmla="*/ 4960769 w 5107396"/>
                    <a:gd name="connsiteY11" fmla="*/ 692317 h 1814889"/>
                    <a:gd name="connsiteX12" fmla="*/ 5093358 w 5107396"/>
                    <a:gd name="connsiteY12" fmla="*/ 6172 h 1814889"/>
                    <a:gd name="connsiteX13" fmla="*/ 4693043 w 5107396"/>
                    <a:gd name="connsiteY13" fmla="*/ 369402 h 1814889"/>
                    <a:gd name="connsiteX14" fmla="*/ 4381725 w 5107396"/>
                    <a:gd name="connsiteY14" fmla="*/ 630734 h 1814889"/>
                    <a:gd name="connsiteX15" fmla="*/ 3705611 w 5107396"/>
                    <a:gd name="connsiteY15" fmla="*/ 917419 h 1814889"/>
                    <a:gd name="connsiteX16" fmla="*/ 2849108 w 5107396"/>
                    <a:gd name="connsiteY16" fmla="*/ 1075569 h 1814889"/>
                    <a:gd name="connsiteX17" fmla="*/ 2184674 w 5107396"/>
                    <a:gd name="connsiteY17" fmla="*/ 1075328 h 1814889"/>
                    <a:gd name="connsiteX18" fmla="*/ 1983517 w 5107396"/>
                    <a:gd name="connsiteY18" fmla="*/ 1063396 h 1814889"/>
                    <a:gd name="connsiteX19" fmla="*/ 1980663 w 5107396"/>
                    <a:gd name="connsiteY19" fmla="*/ 1077396 h 1814889"/>
                    <a:gd name="connsiteX20" fmla="*/ 1120239 w 5107396"/>
                    <a:gd name="connsiteY20" fmla="*/ 733619 h 1814889"/>
                    <a:gd name="connsiteX21" fmla="*/ 765976 w 5107396"/>
                    <a:gd name="connsiteY21" fmla="*/ 457226 h 1814889"/>
                    <a:gd name="connsiteX22" fmla="*/ 538742 w 5107396"/>
                    <a:gd name="connsiteY22" fmla="*/ 145928 h 1814889"/>
                    <a:gd name="connsiteX0" fmla="*/ 538742 w 4966629"/>
                    <a:gd name="connsiteY0" fmla="*/ 0 h 1668961"/>
                    <a:gd name="connsiteX1" fmla="*/ 0 w 4966629"/>
                    <a:gd name="connsiteY1" fmla="*/ 131207 h 1668961"/>
                    <a:gd name="connsiteX2" fmla="*/ 76698 w 4966629"/>
                    <a:gd name="connsiteY2" fmla="*/ 577493 h 1668961"/>
                    <a:gd name="connsiteX3" fmla="*/ 278379 w 4966629"/>
                    <a:gd name="connsiteY3" fmla="*/ 966113 h 1668961"/>
                    <a:gd name="connsiteX4" fmla="*/ 765710 w 4966629"/>
                    <a:gd name="connsiteY4" fmla="*/ 1347878 h 1668961"/>
                    <a:gd name="connsiteX5" fmla="*/ 1190438 w 4966629"/>
                    <a:gd name="connsiteY5" fmla="*/ 1513266 h 1668961"/>
                    <a:gd name="connsiteX6" fmla="*/ 1904228 w 4966629"/>
                    <a:gd name="connsiteY6" fmla="*/ 1653541 h 1668961"/>
                    <a:gd name="connsiteX7" fmla="*/ 2629622 w 4966629"/>
                    <a:gd name="connsiteY7" fmla="*/ 1658909 h 1668961"/>
                    <a:gd name="connsiteX8" fmla="*/ 3364205 w 4966629"/>
                    <a:gd name="connsiteY8" fmla="*/ 1575089 h 1668961"/>
                    <a:gd name="connsiteX9" fmla="*/ 3848324 w 4966629"/>
                    <a:gd name="connsiteY9" fmla="*/ 1453793 h 1668961"/>
                    <a:gd name="connsiteX10" fmla="*/ 4428938 w 4966629"/>
                    <a:gd name="connsiteY10" fmla="*/ 1146740 h 1668961"/>
                    <a:gd name="connsiteX11" fmla="*/ 4960769 w 4966629"/>
                    <a:gd name="connsiteY11" fmla="*/ 546389 h 1668961"/>
                    <a:gd name="connsiteX12" fmla="*/ 4693043 w 4966629"/>
                    <a:gd name="connsiteY12" fmla="*/ 223474 h 1668961"/>
                    <a:gd name="connsiteX13" fmla="*/ 4381725 w 4966629"/>
                    <a:gd name="connsiteY13" fmla="*/ 484806 h 1668961"/>
                    <a:gd name="connsiteX14" fmla="*/ 3705611 w 4966629"/>
                    <a:gd name="connsiteY14" fmla="*/ 771491 h 1668961"/>
                    <a:gd name="connsiteX15" fmla="*/ 2849108 w 4966629"/>
                    <a:gd name="connsiteY15" fmla="*/ 929641 h 1668961"/>
                    <a:gd name="connsiteX16" fmla="*/ 2184674 w 4966629"/>
                    <a:gd name="connsiteY16" fmla="*/ 929400 h 1668961"/>
                    <a:gd name="connsiteX17" fmla="*/ 1983517 w 4966629"/>
                    <a:gd name="connsiteY17" fmla="*/ 917468 h 1668961"/>
                    <a:gd name="connsiteX18" fmla="*/ 1980663 w 4966629"/>
                    <a:gd name="connsiteY18" fmla="*/ 931468 h 1668961"/>
                    <a:gd name="connsiteX19" fmla="*/ 1120239 w 4966629"/>
                    <a:gd name="connsiteY19" fmla="*/ 587691 h 1668961"/>
                    <a:gd name="connsiteX20" fmla="*/ 765976 w 4966629"/>
                    <a:gd name="connsiteY20" fmla="*/ 311298 h 1668961"/>
                    <a:gd name="connsiteX21" fmla="*/ 538742 w 4966629"/>
                    <a:gd name="connsiteY21" fmla="*/ 0 h 1668961"/>
                    <a:gd name="connsiteX0" fmla="*/ 538742 w 4960897"/>
                    <a:gd name="connsiteY0" fmla="*/ 0 h 1668961"/>
                    <a:gd name="connsiteX1" fmla="*/ 0 w 4960897"/>
                    <a:gd name="connsiteY1" fmla="*/ 131207 h 1668961"/>
                    <a:gd name="connsiteX2" fmla="*/ 76698 w 4960897"/>
                    <a:gd name="connsiteY2" fmla="*/ 577493 h 1668961"/>
                    <a:gd name="connsiteX3" fmla="*/ 278379 w 4960897"/>
                    <a:gd name="connsiteY3" fmla="*/ 966113 h 1668961"/>
                    <a:gd name="connsiteX4" fmla="*/ 765710 w 4960897"/>
                    <a:gd name="connsiteY4" fmla="*/ 1347878 h 1668961"/>
                    <a:gd name="connsiteX5" fmla="*/ 1190438 w 4960897"/>
                    <a:gd name="connsiteY5" fmla="*/ 1513266 h 1668961"/>
                    <a:gd name="connsiteX6" fmla="*/ 1904228 w 4960897"/>
                    <a:gd name="connsiteY6" fmla="*/ 1653541 h 1668961"/>
                    <a:gd name="connsiteX7" fmla="*/ 2629622 w 4960897"/>
                    <a:gd name="connsiteY7" fmla="*/ 1658909 h 1668961"/>
                    <a:gd name="connsiteX8" fmla="*/ 3364205 w 4960897"/>
                    <a:gd name="connsiteY8" fmla="*/ 1575089 h 1668961"/>
                    <a:gd name="connsiteX9" fmla="*/ 3848324 w 4960897"/>
                    <a:gd name="connsiteY9" fmla="*/ 1453793 h 1668961"/>
                    <a:gd name="connsiteX10" fmla="*/ 4428938 w 4960897"/>
                    <a:gd name="connsiteY10" fmla="*/ 1146740 h 1668961"/>
                    <a:gd name="connsiteX11" fmla="*/ 4960769 w 4960897"/>
                    <a:gd name="connsiteY11" fmla="*/ 546389 h 1668961"/>
                    <a:gd name="connsiteX12" fmla="*/ 4381725 w 4960897"/>
                    <a:gd name="connsiteY12" fmla="*/ 484806 h 1668961"/>
                    <a:gd name="connsiteX13" fmla="*/ 3705611 w 4960897"/>
                    <a:gd name="connsiteY13" fmla="*/ 771491 h 1668961"/>
                    <a:gd name="connsiteX14" fmla="*/ 2849108 w 4960897"/>
                    <a:gd name="connsiteY14" fmla="*/ 929641 h 1668961"/>
                    <a:gd name="connsiteX15" fmla="*/ 2184674 w 4960897"/>
                    <a:gd name="connsiteY15" fmla="*/ 929400 h 1668961"/>
                    <a:gd name="connsiteX16" fmla="*/ 1983517 w 4960897"/>
                    <a:gd name="connsiteY16" fmla="*/ 917468 h 1668961"/>
                    <a:gd name="connsiteX17" fmla="*/ 1980663 w 4960897"/>
                    <a:gd name="connsiteY17" fmla="*/ 931468 h 1668961"/>
                    <a:gd name="connsiteX18" fmla="*/ 1120239 w 4960897"/>
                    <a:gd name="connsiteY18" fmla="*/ 587691 h 1668961"/>
                    <a:gd name="connsiteX19" fmla="*/ 765976 w 4960897"/>
                    <a:gd name="connsiteY19" fmla="*/ 311298 h 1668961"/>
                    <a:gd name="connsiteX20" fmla="*/ 538742 w 4960897"/>
                    <a:gd name="connsiteY20" fmla="*/ 0 h 1668961"/>
                    <a:gd name="connsiteX0" fmla="*/ 538742 w 4485640"/>
                    <a:gd name="connsiteY0" fmla="*/ 0 h 1668961"/>
                    <a:gd name="connsiteX1" fmla="*/ 0 w 4485640"/>
                    <a:gd name="connsiteY1" fmla="*/ 131207 h 1668961"/>
                    <a:gd name="connsiteX2" fmla="*/ 76698 w 4485640"/>
                    <a:gd name="connsiteY2" fmla="*/ 577493 h 1668961"/>
                    <a:gd name="connsiteX3" fmla="*/ 278379 w 4485640"/>
                    <a:gd name="connsiteY3" fmla="*/ 966113 h 1668961"/>
                    <a:gd name="connsiteX4" fmla="*/ 765710 w 4485640"/>
                    <a:gd name="connsiteY4" fmla="*/ 1347878 h 1668961"/>
                    <a:gd name="connsiteX5" fmla="*/ 1190438 w 4485640"/>
                    <a:gd name="connsiteY5" fmla="*/ 1513266 h 1668961"/>
                    <a:gd name="connsiteX6" fmla="*/ 1904228 w 4485640"/>
                    <a:gd name="connsiteY6" fmla="*/ 1653541 h 1668961"/>
                    <a:gd name="connsiteX7" fmla="*/ 2629622 w 4485640"/>
                    <a:gd name="connsiteY7" fmla="*/ 1658909 h 1668961"/>
                    <a:gd name="connsiteX8" fmla="*/ 3364205 w 4485640"/>
                    <a:gd name="connsiteY8" fmla="*/ 1575089 h 1668961"/>
                    <a:gd name="connsiteX9" fmla="*/ 3848324 w 4485640"/>
                    <a:gd name="connsiteY9" fmla="*/ 1453793 h 1668961"/>
                    <a:gd name="connsiteX10" fmla="*/ 4428938 w 4485640"/>
                    <a:gd name="connsiteY10" fmla="*/ 1146740 h 1668961"/>
                    <a:gd name="connsiteX11" fmla="*/ 4381725 w 4485640"/>
                    <a:gd name="connsiteY11" fmla="*/ 484806 h 1668961"/>
                    <a:gd name="connsiteX12" fmla="*/ 3705611 w 4485640"/>
                    <a:gd name="connsiteY12" fmla="*/ 771491 h 1668961"/>
                    <a:gd name="connsiteX13" fmla="*/ 2849108 w 4485640"/>
                    <a:gd name="connsiteY13" fmla="*/ 929641 h 1668961"/>
                    <a:gd name="connsiteX14" fmla="*/ 2184674 w 4485640"/>
                    <a:gd name="connsiteY14" fmla="*/ 929400 h 1668961"/>
                    <a:gd name="connsiteX15" fmla="*/ 1983517 w 4485640"/>
                    <a:gd name="connsiteY15" fmla="*/ 917468 h 1668961"/>
                    <a:gd name="connsiteX16" fmla="*/ 1980663 w 4485640"/>
                    <a:gd name="connsiteY16" fmla="*/ 931468 h 1668961"/>
                    <a:gd name="connsiteX17" fmla="*/ 1120239 w 4485640"/>
                    <a:gd name="connsiteY17" fmla="*/ 587691 h 1668961"/>
                    <a:gd name="connsiteX18" fmla="*/ 765976 w 4485640"/>
                    <a:gd name="connsiteY18" fmla="*/ 311298 h 1668961"/>
                    <a:gd name="connsiteX19" fmla="*/ 538742 w 4485640"/>
                    <a:gd name="connsiteY19" fmla="*/ 0 h 1668961"/>
                    <a:gd name="connsiteX0" fmla="*/ 538742 w 4429892"/>
                    <a:gd name="connsiteY0" fmla="*/ 0 h 1668961"/>
                    <a:gd name="connsiteX1" fmla="*/ 0 w 4429892"/>
                    <a:gd name="connsiteY1" fmla="*/ 131207 h 1668961"/>
                    <a:gd name="connsiteX2" fmla="*/ 76698 w 4429892"/>
                    <a:gd name="connsiteY2" fmla="*/ 577493 h 1668961"/>
                    <a:gd name="connsiteX3" fmla="*/ 278379 w 4429892"/>
                    <a:gd name="connsiteY3" fmla="*/ 966113 h 1668961"/>
                    <a:gd name="connsiteX4" fmla="*/ 765710 w 4429892"/>
                    <a:gd name="connsiteY4" fmla="*/ 1347878 h 1668961"/>
                    <a:gd name="connsiteX5" fmla="*/ 1190438 w 4429892"/>
                    <a:gd name="connsiteY5" fmla="*/ 1513266 h 1668961"/>
                    <a:gd name="connsiteX6" fmla="*/ 1904228 w 4429892"/>
                    <a:gd name="connsiteY6" fmla="*/ 1653541 h 1668961"/>
                    <a:gd name="connsiteX7" fmla="*/ 2629622 w 4429892"/>
                    <a:gd name="connsiteY7" fmla="*/ 1658909 h 1668961"/>
                    <a:gd name="connsiteX8" fmla="*/ 3364205 w 4429892"/>
                    <a:gd name="connsiteY8" fmla="*/ 1575089 h 1668961"/>
                    <a:gd name="connsiteX9" fmla="*/ 3848324 w 4429892"/>
                    <a:gd name="connsiteY9" fmla="*/ 1453793 h 1668961"/>
                    <a:gd name="connsiteX10" fmla="*/ 4428938 w 4429892"/>
                    <a:gd name="connsiteY10" fmla="*/ 1146740 h 1668961"/>
                    <a:gd name="connsiteX11" fmla="*/ 3705611 w 4429892"/>
                    <a:gd name="connsiteY11" fmla="*/ 771491 h 1668961"/>
                    <a:gd name="connsiteX12" fmla="*/ 2849108 w 4429892"/>
                    <a:gd name="connsiteY12" fmla="*/ 929641 h 1668961"/>
                    <a:gd name="connsiteX13" fmla="*/ 2184674 w 4429892"/>
                    <a:gd name="connsiteY13" fmla="*/ 929400 h 1668961"/>
                    <a:gd name="connsiteX14" fmla="*/ 1983517 w 4429892"/>
                    <a:gd name="connsiteY14" fmla="*/ 917468 h 1668961"/>
                    <a:gd name="connsiteX15" fmla="*/ 1980663 w 4429892"/>
                    <a:gd name="connsiteY15" fmla="*/ 931468 h 1668961"/>
                    <a:gd name="connsiteX16" fmla="*/ 1120239 w 4429892"/>
                    <a:gd name="connsiteY16" fmla="*/ 587691 h 1668961"/>
                    <a:gd name="connsiteX17" fmla="*/ 765976 w 4429892"/>
                    <a:gd name="connsiteY17" fmla="*/ 311298 h 1668961"/>
                    <a:gd name="connsiteX18" fmla="*/ 538742 w 4429892"/>
                    <a:gd name="connsiteY18" fmla="*/ 0 h 1668961"/>
                    <a:gd name="connsiteX0" fmla="*/ 538742 w 4459082"/>
                    <a:gd name="connsiteY0" fmla="*/ 0 h 1668961"/>
                    <a:gd name="connsiteX1" fmla="*/ 0 w 4459082"/>
                    <a:gd name="connsiteY1" fmla="*/ 131207 h 1668961"/>
                    <a:gd name="connsiteX2" fmla="*/ 76698 w 4459082"/>
                    <a:gd name="connsiteY2" fmla="*/ 577493 h 1668961"/>
                    <a:gd name="connsiteX3" fmla="*/ 278379 w 4459082"/>
                    <a:gd name="connsiteY3" fmla="*/ 966113 h 1668961"/>
                    <a:gd name="connsiteX4" fmla="*/ 765710 w 4459082"/>
                    <a:gd name="connsiteY4" fmla="*/ 1347878 h 1668961"/>
                    <a:gd name="connsiteX5" fmla="*/ 1190438 w 4459082"/>
                    <a:gd name="connsiteY5" fmla="*/ 1513266 h 1668961"/>
                    <a:gd name="connsiteX6" fmla="*/ 1904228 w 4459082"/>
                    <a:gd name="connsiteY6" fmla="*/ 1653541 h 1668961"/>
                    <a:gd name="connsiteX7" fmla="*/ 2629622 w 4459082"/>
                    <a:gd name="connsiteY7" fmla="*/ 1658909 h 1668961"/>
                    <a:gd name="connsiteX8" fmla="*/ 3364205 w 4459082"/>
                    <a:gd name="connsiteY8" fmla="*/ 1575089 h 1668961"/>
                    <a:gd name="connsiteX9" fmla="*/ 3848324 w 4459082"/>
                    <a:gd name="connsiteY9" fmla="*/ 1453793 h 1668961"/>
                    <a:gd name="connsiteX10" fmla="*/ 4428938 w 4459082"/>
                    <a:gd name="connsiteY10" fmla="*/ 1146740 h 1668961"/>
                    <a:gd name="connsiteX11" fmla="*/ 2849108 w 4459082"/>
                    <a:gd name="connsiteY11" fmla="*/ 929641 h 1668961"/>
                    <a:gd name="connsiteX12" fmla="*/ 2184674 w 4459082"/>
                    <a:gd name="connsiteY12" fmla="*/ 929400 h 1668961"/>
                    <a:gd name="connsiteX13" fmla="*/ 1983517 w 4459082"/>
                    <a:gd name="connsiteY13" fmla="*/ 917468 h 1668961"/>
                    <a:gd name="connsiteX14" fmla="*/ 1980663 w 4459082"/>
                    <a:gd name="connsiteY14" fmla="*/ 931468 h 1668961"/>
                    <a:gd name="connsiteX15" fmla="*/ 1120239 w 4459082"/>
                    <a:gd name="connsiteY15" fmla="*/ 587691 h 1668961"/>
                    <a:gd name="connsiteX16" fmla="*/ 765976 w 4459082"/>
                    <a:gd name="connsiteY16" fmla="*/ 311298 h 1668961"/>
                    <a:gd name="connsiteX17" fmla="*/ 538742 w 4459082"/>
                    <a:gd name="connsiteY17" fmla="*/ 0 h 1668961"/>
                    <a:gd name="connsiteX0" fmla="*/ 538742 w 3861118"/>
                    <a:gd name="connsiteY0" fmla="*/ 0 h 1668961"/>
                    <a:gd name="connsiteX1" fmla="*/ 0 w 3861118"/>
                    <a:gd name="connsiteY1" fmla="*/ 131207 h 1668961"/>
                    <a:gd name="connsiteX2" fmla="*/ 76698 w 3861118"/>
                    <a:gd name="connsiteY2" fmla="*/ 577493 h 1668961"/>
                    <a:gd name="connsiteX3" fmla="*/ 278379 w 3861118"/>
                    <a:gd name="connsiteY3" fmla="*/ 966113 h 1668961"/>
                    <a:gd name="connsiteX4" fmla="*/ 765710 w 3861118"/>
                    <a:gd name="connsiteY4" fmla="*/ 1347878 h 1668961"/>
                    <a:gd name="connsiteX5" fmla="*/ 1190438 w 3861118"/>
                    <a:gd name="connsiteY5" fmla="*/ 1513266 h 1668961"/>
                    <a:gd name="connsiteX6" fmla="*/ 1904228 w 3861118"/>
                    <a:gd name="connsiteY6" fmla="*/ 1653541 h 1668961"/>
                    <a:gd name="connsiteX7" fmla="*/ 2629622 w 3861118"/>
                    <a:gd name="connsiteY7" fmla="*/ 1658909 h 1668961"/>
                    <a:gd name="connsiteX8" fmla="*/ 3364205 w 3861118"/>
                    <a:gd name="connsiteY8" fmla="*/ 1575089 h 1668961"/>
                    <a:gd name="connsiteX9" fmla="*/ 3848324 w 3861118"/>
                    <a:gd name="connsiteY9" fmla="*/ 1453793 h 1668961"/>
                    <a:gd name="connsiteX10" fmla="*/ 2849108 w 3861118"/>
                    <a:gd name="connsiteY10" fmla="*/ 929641 h 1668961"/>
                    <a:gd name="connsiteX11" fmla="*/ 2184674 w 3861118"/>
                    <a:gd name="connsiteY11" fmla="*/ 929400 h 1668961"/>
                    <a:gd name="connsiteX12" fmla="*/ 1983517 w 3861118"/>
                    <a:gd name="connsiteY12" fmla="*/ 917468 h 1668961"/>
                    <a:gd name="connsiteX13" fmla="*/ 1980663 w 3861118"/>
                    <a:gd name="connsiteY13" fmla="*/ 931468 h 1668961"/>
                    <a:gd name="connsiteX14" fmla="*/ 1120239 w 3861118"/>
                    <a:gd name="connsiteY14" fmla="*/ 587691 h 1668961"/>
                    <a:gd name="connsiteX15" fmla="*/ 765976 w 3861118"/>
                    <a:gd name="connsiteY15" fmla="*/ 311298 h 1668961"/>
                    <a:gd name="connsiteX16" fmla="*/ 538742 w 3861118"/>
                    <a:gd name="connsiteY16" fmla="*/ 0 h 1668961"/>
                    <a:gd name="connsiteX0" fmla="*/ 538742 w 3366826"/>
                    <a:gd name="connsiteY0" fmla="*/ 0 h 1668961"/>
                    <a:gd name="connsiteX1" fmla="*/ 0 w 3366826"/>
                    <a:gd name="connsiteY1" fmla="*/ 131207 h 1668961"/>
                    <a:gd name="connsiteX2" fmla="*/ 76698 w 3366826"/>
                    <a:gd name="connsiteY2" fmla="*/ 577493 h 1668961"/>
                    <a:gd name="connsiteX3" fmla="*/ 278379 w 3366826"/>
                    <a:gd name="connsiteY3" fmla="*/ 966113 h 1668961"/>
                    <a:gd name="connsiteX4" fmla="*/ 765710 w 3366826"/>
                    <a:gd name="connsiteY4" fmla="*/ 1347878 h 1668961"/>
                    <a:gd name="connsiteX5" fmla="*/ 1190438 w 3366826"/>
                    <a:gd name="connsiteY5" fmla="*/ 1513266 h 1668961"/>
                    <a:gd name="connsiteX6" fmla="*/ 1904228 w 3366826"/>
                    <a:gd name="connsiteY6" fmla="*/ 1653541 h 1668961"/>
                    <a:gd name="connsiteX7" fmla="*/ 2629622 w 3366826"/>
                    <a:gd name="connsiteY7" fmla="*/ 1658909 h 1668961"/>
                    <a:gd name="connsiteX8" fmla="*/ 3364205 w 3366826"/>
                    <a:gd name="connsiteY8" fmla="*/ 1575089 h 1668961"/>
                    <a:gd name="connsiteX9" fmla="*/ 2849108 w 3366826"/>
                    <a:gd name="connsiteY9" fmla="*/ 929641 h 1668961"/>
                    <a:gd name="connsiteX10" fmla="*/ 2184674 w 3366826"/>
                    <a:gd name="connsiteY10" fmla="*/ 929400 h 1668961"/>
                    <a:gd name="connsiteX11" fmla="*/ 1983517 w 3366826"/>
                    <a:gd name="connsiteY11" fmla="*/ 917468 h 1668961"/>
                    <a:gd name="connsiteX12" fmla="*/ 1980663 w 3366826"/>
                    <a:gd name="connsiteY12" fmla="*/ 931468 h 1668961"/>
                    <a:gd name="connsiteX13" fmla="*/ 1120239 w 3366826"/>
                    <a:gd name="connsiteY13" fmla="*/ 587691 h 1668961"/>
                    <a:gd name="connsiteX14" fmla="*/ 765976 w 3366826"/>
                    <a:gd name="connsiteY14" fmla="*/ 311298 h 1668961"/>
                    <a:gd name="connsiteX15" fmla="*/ 538742 w 3366826"/>
                    <a:gd name="connsiteY15" fmla="*/ 0 h 1668961"/>
                    <a:gd name="connsiteX0" fmla="*/ 538742 w 2869901"/>
                    <a:gd name="connsiteY0" fmla="*/ 0 h 1716737"/>
                    <a:gd name="connsiteX1" fmla="*/ 0 w 2869901"/>
                    <a:gd name="connsiteY1" fmla="*/ 131207 h 1716737"/>
                    <a:gd name="connsiteX2" fmla="*/ 76698 w 2869901"/>
                    <a:gd name="connsiteY2" fmla="*/ 577493 h 1716737"/>
                    <a:gd name="connsiteX3" fmla="*/ 278379 w 2869901"/>
                    <a:gd name="connsiteY3" fmla="*/ 966113 h 1716737"/>
                    <a:gd name="connsiteX4" fmla="*/ 765710 w 2869901"/>
                    <a:gd name="connsiteY4" fmla="*/ 1347878 h 1716737"/>
                    <a:gd name="connsiteX5" fmla="*/ 1190438 w 2869901"/>
                    <a:gd name="connsiteY5" fmla="*/ 1513266 h 1716737"/>
                    <a:gd name="connsiteX6" fmla="*/ 1904228 w 2869901"/>
                    <a:gd name="connsiteY6" fmla="*/ 1653541 h 1716737"/>
                    <a:gd name="connsiteX7" fmla="*/ 2629622 w 2869901"/>
                    <a:gd name="connsiteY7" fmla="*/ 1658909 h 1716737"/>
                    <a:gd name="connsiteX8" fmla="*/ 2849108 w 2869901"/>
                    <a:gd name="connsiteY8" fmla="*/ 929641 h 1716737"/>
                    <a:gd name="connsiteX9" fmla="*/ 2184674 w 2869901"/>
                    <a:gd name="connsiteY9" fmla="*/ 929400 h 1716737"/>
                    <a:gd name="connsiteX10" fmla="*/ 1983517 w 2869901"/>
                    <a:gd name="connsiteY10" fmla="*/ 917468 h 1716737"/>
                    <a:gd name="connsiteX11" fmla="*/ 1980663 w 2869901"/>
                    <a:gd name="connsiteY11" fmla="*/ 931468 h 1716737"/>
                    <a:gd name="connsiteX12" fmla="*/ 1120239 w 2869901"/>
                    <a:gd name="connsiteY12" fmla="*/ 587691 h 1716737"/>
                    <a:gd name="connsiteX13" fmla="*/ 765976 w 2869901"/>
                    <a:gd name="connsiteY13" fmla="*/ 311298 h 1716737"/>
                    <a:gd name="connsiteX14" fmla="*/ 538742 w 2869901"/>
                    <a:gd name="connsiteY14" fmla="*/ 0 h 1716737"/>
                    <a:gd name="connsiteX0" fmla="*/ 538742 w 2849108"/>
                    <a:gd name="connsiteY0" fmla="*/ 0 h 1681196"/>
                    <a:gd name="connsiteX1" fmla="*/ 0 w 2849108"/>
                    <a:gd name="connsiteY1" fmla="*/ 131207 h 1681196"/>
                    <a:gd name="connsiteX2" fmla="*/ 76698 w 2849108"/>
                    <a:gd name="connsiteY2" fmla="*/ 577493 h 1681196"/>
                    <a:gd name="connsiteX3" fmla="*/ 278379 w 2849108"/>
                    <a:gd name="connsiteY3" fmla="*/ 966113 h 1681196"/>
                    <a:gd name="connsiteX4" fmla="*/ 765710 w 2849108"/>
                    <a:gd name="connsiteY4" fmla="*/ 1347878 h 1681196"/>
                    <a:gd name="connsiteX5" fmla="*/ 1190438 w 2849108"/>
                    <a:gd name="connsiteY5" fmla="*/ 1513266 h 1681196"/>
                    <a:gd name="connsiteX6" fmla="*/ 1904228 w 2849108"/>
                    <a:gd name="connsiteY6" fmla="*/ 1653541 h 1681196"/>
                    <a:gd name="connsiteX7" fmla="*/ 2849108 w 2849108"/>
                    <a:gd name="connsiteY7" fmla="*/ 929641 h 1681196"/>
                    <a:gd name="connsiteX8" fmla="*/ 2184674 w 2849108"/>
                    <a:gd name="connsiteY8" fmla="*/ 929400 h 1681196"/>
                    <a:gd name="connsiteX9" fmla="*/ 1983517 w 2849108"/>
                    <a:gd name="connsiteY9" fmla="*/ 917468 h 1681196"/>
                    <a:gd name="connsiteX10" fmla="*/ 1980663 w 2849108"/>
                    <a:gd name="connsiteY10" fmla="*/ 931468 h 1681196"/>
                    <a:gd name="connsiteX11" fmla="*/ 1120239 w 2849108"/>
                    <a:gd name="connsiteY11" fmla="*/ 587691 h 1681196"/>
                    <a:gd name="connsiteX12" fmla="*/ 765976 w 2849108"/>
                    <a:gd name="connsiteY12" fmla="*/ 311298 h 1681196"/>
                    <a:gd name="connsiteX13" fmla="*/ 538742 w 2849108"/>
                    <a:gd name="connsiteY13" fmla="*/ 0 h 1681196"/>
                    <a:gd name="connsiteX0" fmla="*/ 538742 w 2184674"/>
                    <a:gd name="connsiteY0" fmla="*/ 0 h 1681211"/>
                    <a:gd name="connsiteX1" fmla="*/ 0 w 2184674"/>
                    <a:gd name="connsiteY1" fmla="*/ 131207 h 1681211"/>
                    <a:gd name="connsiteX2" fmla="*/ 76698 w 2184674"/>
                    <a:gd name="connsiteY2" fmla="*/ 577493 h 1681211"/>
                    <a:gd name="connsiteX3" fmla="*/ 278379 w 2184674"/>
                    <a:gd name="connsiteY3" fmla="*/ 966113 h 1681211"/>
                    <a:gd name="connsiteX4" fmla="*/ 765710 w 2184674"/>
                    <a:gd name="connsiteY4" fmla="*/ 1347878 h 1681211"/>
                    <a:gd name="connsiteX5" fmla="*/ 1190438 w 2184674"/>
                    <a:gd name="connsiteY5" fmla="*/ 1513266 h 1681211"/>
                    <a:gd name="connsiteX6" fmla="*/ 1904228 w 2184674"/>
                    <a:gd name="connsiteY6" fmla="*/ 1653541 h 1681211"/>
                    <a:gd name="connsiteX7" fmla="*/ 2184674 w 2184674"/>
                    <a:gd name="connsiteY7" fmla="*/ 929400 h 1681211"/>
                    <a:gd name="connsiteX8" fmla="*/ 1983517 w 2184674"/>
                    <a:gd name="connsiteY8" fmla="*/ 917468 h 1681211"/>
                    <a:gd name="connsiteX9" fmla="*/ 1980663 w 2184674"/>
                    <a:gd name="connsiteY9" fmla="*/ 931468 h 1681211"/>
                    <a:gd name="connsiteX10" fmla="*/ 1120239 w 2184674"/>
                    <a:gd name="connsiteY10" fmla="*/ 587691 h 1681211"/>
                    <a:gd name="connsiteX11" fmla="*/ 765976 w 2184674"/>
                    <a:gd name="connsiteY11" fmla="*/ 311298 h 1681211"/>
                    <a:gd name="connsiteX12" fmla="*/ 538742 w 2184674"/>
                    <a:gd name="connsiteY12" fmla="*/ 0 h 1681211"/>
                    <a:gd name="connsiteX0" fmla="*/ 538742 w 1988816"/>
                    <a:gd name="connsiteY0" fmla="*/ 0 h 1681979"/>
                    <a:gd name="connsiteX1" fmla="*/ 0 w 1988816"/>
                    <a:gd name="connsiteY1" fmla="*/ 131207 h 1681979"/>
                    <a:gd name="connsiteX2" fmla="*/ 76698 w 1988816"/>
                    <a:gd name="connsiteY2" fmla="*/ 577493 h 1681979"/>
                    <a:gd name="connsiteX3" fmla="*/ 278379 w 1988816"/>
                    <a:gd name="connsiteY3" fmla="*/ 966113 h 1681979"/>
                    <a:gd name="connsiteX4" fmla="*/ 765710 w 1988816"/>
                    <a:gd name="connsiteY4" fmla="*/ 1347878 h 1681979"/>
                    <a:gd name="connsiteX5" fmla="*/ 1190438 w 1988816"/>
                    <a:gd name="connsiteY5" fmla="*/ 1513266 h 1681979"/>
                    <a:gd name="connsiteX6" fmla="*/ 1904228 w 1988816"/>
                    <a:gd name="connsiteY6" fmla="*/ 1653541 h 1681979"/>
                    <a:gd name="connsiteX7" fmla="*/ 1983517 w 1988816"/>
                    <a:gd name="connsiteY7" fmla="*/ 917468 h 1681979"/>
                    <a:gd name="connsiteX8" fmla="*/ 1980663 w 1988816"/>
                    <a:gd name="connsiteY8" fmla="*/ 931468 h 1681979"/>
                    <a:gd name="connsiteX9" fmla="*/ 1120239 w 1988816"/>
                    <a:gd name="connsiteY9" fmla="*/ 587691 h 1681979"/>
                    <a:gd name="connsiteX10" fmla="*/ 765976 w 1988816"/>
                    <a:gd name="connsiteY10" fmla="*/ 311298 h 1681979"/>
                    <a:gd name="connsiteX11" fmla="*/ 538742 w 1988816"/>
                    <a:gd name="connsiteY11" fmla="*/ 0 h 1681979"/>
                    <a:gd name="connsiteX0" fmla="*/ 538742 w 1980664"/>
                    <a:gd name="connsiteY0" fmla="*/ 0 h 1676162"/>
                    <a:gd name="connsiteX1" fmla="*/ 0 w 1980664"/>
                    <a:gd name="connsiteY1" fmla="*/ 131207 h 1676162"/>
                    <a:gd name="connsiteX2" fmla="*/ 76698 w 1980664"/>
                    <a:gd name="connsiteY2" fmla="*/ 577493 h 1676162"/>
                    <a:gd name="connsiteX3" fmla="*/ 278379 w 1980664"/>
                    <a:gd name="connsiteY3" fmla="*/ 966113 h 1676162"/>
                    <a:gd name="connsiteX4" fmla="*/ 765710 w 1980664"/>
                    <a:gd name="connsiteY4" fmla="*/ 1347878 h 1676162"/>
                    <a:gd name="connsiteX5" fmla="*/ 1190438 w 1980664"/>
                    <a:gd name="connsiteY5" fmla="*/ 1513266 h 1676162"/>
                    <a:gd name="connsiteX6" fmla="*/ 1904228 w 1980664"/>
                    <a:gd name="connsiteY6" fmla="*/ 1653541 h 1676162"/>
                    <a:gd name="connsiteX7" fmla="*/ 1670150 w 1980664"/>
                    <a:gd name="connsiteY7" fmla="*/ 1597908 h 1676162"/>
                    <a:gd name="connsiteX8" fmla="*/ 1980663 w 1980664"/>
                    <a:gd name="connsiteY8" fmla="*/ 931468 h 1676162"/>
                    <a:gd name="connsiteX9" fmla="*/ 1120239 w 1980664"/>
                    <a:gd name="connsiteY9" fmla="*/ 587691 h 1676162"/>
                    <a:gd name="connsiteX10" fmla="*/ 765976 w 1980664"/>
                    <a:gd name="connsiteY10" fmla="*/ 311298 h 1676162"/>
                    <a:gd name="connsiteX11" fmla="*/ 538742 w 1980664"/>
                    <a:gd name="connsiteY11" fmla="*/ 0 h 1676162"/>
                    <a:gd name="connsiteX0" fmla="*/ 538742 w 1980664"/>
                    <a:gd name="connsiteY0" fmla="*/ 0 h 1645670"/>
                    <a:gd name="connsiteX1" fmla="*/ 0 w 1980664"/>
                    <a:gd name="connsiteY1" fmla="*/ 131207 h 1645670"/>
                    <a:gd name="connsiteX2" fmla="*/ 76698 w 1980664"/>
                    <a:gd name="connsiteY2" fmla="*/ 577493 h 1645670"/>
                    <a:gd name="connsiteX3" fmla="*/ 278379 w 1980664"/>
                    <a:gd name="connsiteY3" fmla="*/ 966113 h 1645670"/>
                    <a:gd name="connsiteX4" fmla="*/ 765710 w 1980664"/>
                    <a:gd name="connsiteY4" fmla="*/ 1347878 h 1645670"/>
                    <a:gd name="connsiteX5" fmla="*/ 1190438 w 1980664"/>
                    <a:gd name="connsiteY5" fmla="*/ 1513266 h 1645670"/>
                    <a:gd name="connsiteX6" fmla="*/ 1405690 w 1980664"/>
                    <a:gd name="connsiteY6" fmla="*/ 1560832 h 1645670"/>
                    <a:gd name="connsiteX7" fmla="*/ 1670150 w 1980664"/>
                    <a:gd name="connsiteY7" fmla="*/ 1597908 h 1645670"/>
                    <a:gd name="connsiteX8" fmla="*/ 1980663 w 1980664"/>
                    <a:gd name="connsiteY8" fmla="*/ 931468 h 1645670"/>
                    <a:gd name="connsiteX9" fmla="*/ 1120239 w 1980664"/>
                    <a:gd name="connsiteY9" fmla="*/ 587691 h 1645670"/>
                    <a:gd name="connsiteX10" fmla="*/ 765976 w 1980664"/>
                    <a:gd name="connsiteY10" fmla="*/ 311298 h 1645670"/>
                    <a:gd name="connsiteX11" fmla="*/ 538742 w 1980664"/>
                    <a:gd name="connsiteY11" fmla="*/ 0 h 1645670"/>
                    <a:gd name="connsiteX0" fmla="*/ 538742 w 1980664"/>
                    <a:gd name="connsiteY0" fmla="*/ 0 h 1658804"/>
                    <a:gd name="connsiteX1" fmla="*/ 0 w 1980664"/>
                    <a:gd name="connsiteY1" fmla="*/ 131207 h 1658804"/>
                    <a:gd name="connsiteX2" fmla="*/ 76698 w 1980664"/>
                    <a:gd name="connsiteY2" fmla="*/ 577493 h 1658804"/>
                    <a:gd name="connsiteX3" fmla="*/ 278379 w 1980664"/>
                    <a:gd name="connsiteY3" fmla="*/ 966113 h 1658804"/>
                    <a:gd name="connsiteX4" fmla="*/ 765710 w 1980664"/>
                    <a:gd name="connsiteY4" fmla="*/ 1347878 h 1658804"/>
                    <a:gd name="connsiteX5" fmla="*/ 1190438 w 1980664"/>
                    <a:gd name="connsiteY5" fmla="*/ 1513266 h 1658804"/>
                    <a:gd name="connsiteX6" fmla="*/ 1405690 w 1980664"/>
                    <a:gd name="connsiteY6" fmla="*/ 1560832 h 1658804"/>
                    <a:gd name="connsiteX7" fmla="*/ 1664809 w 1980664"/>
                    <a:gd name="connsiteY7" fmla="*/ 1613651 h 1658804"/>
                    <a:gd name="connsiteX8" fmla="*/ 1980663 w 1980664"/>
                    <a:gd name="connsiteY8" fmla="*/ 931468 h 1658804"/>
                    <a:gd name="connsiteX9" fmla="*/ 1120239 w 1980664"/>
                    <a:gd name="connsiteY9" fmla="*/ 587691 h 1658804"/>
                    <a:gd name="connsiteX10" fmla="*/ 765976 w 1980664"/>
                    <a:gd name="connsiteY10" fmla="*/ 311298 h 1658804"/>
                    <a:gd name="connsiteX11" fmla="*/ 538742 w 1980664"/>
                    <a:gd name="connsiteY11" fmla="*/ 0 h 1658804"/>
                    <a:gd name="connsiteX0" fmla="*/ 538742 w 1980664"/>
                    <a:gd name="connsiteY0" fmla="*/ 0 h 1613845"/>
                    <a:gd name="connsiteX1" fmla="*/ 0 w 1980664"/>
                    <a:gd name="connsiteY1" fmla="*/ 131207 h 1613845"/>
                    <a:gd name="connsiteX2" fmla="*/ 76698 w 1980664"/>
                    <a:gd name="connsiteY2" fmla="*/ 577493 h 1613845"/>
                    <a:gd name="connsiteX3" fmla="*/ 278379 w 1980664"/>
                    <a:gd name="connsiteY3" fmla="*/ 966113 h 1613845"/>
                    <a:gd name="connsiteX4" fmla="*/ 765710 w 1980664"/>
                    <a:gd name="connsiteY4" fmla="*/ 1347878 h 1613845"/>
                    <a:gd name="connsiteX5" fmla="*/ 1190438 w 1980664"/>
                    <a:gd name="connsiteY5" fmla="*/ 1513266 h 1613845"/>
                    <a:gd name="connsiteX6" fmla="*/ 1405690 w 1980664"/>
                    <a:gd name="connsiteY6" fmla="*/ 1560832 h 1613845"/>
                    <a:gd name="connsiteX7" fmla="*/ 1664809 w 1980664"/>
                    <a:gd name="connsiteY7" fmla="*/ 1613651 h 1613845"/>
                    <a:gd name="connsiteX8" fmla="*/ 1980663 w 1980664"/>
                    <a:gd name="connsiteY8" fmla="*/ 931468 h 1613845"/>
                    <a:gd name="connsiteX9" fmla="*/ 1120239 w 1980664"/>
                    <a:gd name="connsiteY9" fmla="*/ 587691 h 1613845"/>
                    <a:gd name="connsiteX10" fmla="*/ 765976 w 1980664"/>
                    <a:gd name="connsiteY10" fmla="*/ 311298 h 1613845"/>
                    <a:gd name="connsiteX11" fmla="*/ 538742 w 1980664"/>
                    <a:gd name="connsiteY11" fmla="*/ 0 h 1613845"/>
                    <a:gd name="connsiteX0" fmla="*/ 538742 w 1980664"/>
                    <a:gd name="connsiteY0" fmla="*/ 0 h 1613845"/>
                    <a:gd name="connsiteX1" fmla="*/ 0 w 1980664"/>
                    <a:gd name="connsiteY1" fmla="*/ 131207 h 1613845"/>
                    <a:gd name="connsiteX2" fmla="*/ 76698 w 1980664"/>
                    <a:gd name="connsiteY2" fmla="*/ 577493 h 1613845"/>
                    <a:gd name="connsiteX3" fmla="*/ 278379 w 1980664"/>
                    <a:gd name="connsiteY3" fmla="*/ 966113 h 1613845"/>
                    <a:gd name="connsiteX4" fmla="*/ 765710 w 1980664"/>
                    <a:gd name="connsiteY4" fmla="*/ 1347878 h 1613845"/>
                    <a:gd name="connsiteX5" fmla="*/ 1190438 w 1980664"/>
                    <a:gd name="connsiteY5" fmla="*/ 1513266 h 1613845"/>
                    <a:gd name="connsiteX6" fmla="*/ 1405690 w 1980664"/>
                    <a:gd name="connsiteY6" fmla="*/ 1560832 h 1613845"/>
                    <a:gd name="connsiteX7" fmla="*/ 1664809 w 1980664"/>
                    <a:gd name="connsiteY7" fmla="*/ 1613651 h 1613845"/>
                    <a:gd name="connsiteX8" fmla="*/ 1980663 w 1980664"/>
                    <a:gd name="connsiteY8" fmla="*/ 931468 h 1613845"/>
                    <a:gd name="connsiteX9" fmla="*/ 1120239 w 1980664"/>
                    <a:gd name="connsiteY9" fmla="*/ 587691 h 1613845"/>
                    <a:gd name="connsiteX10" fmla="*/ 765976 w 1980664"/>
                    <a:gd name="connsiteY10" fmla="*/ 311298 h 1613845"/>
                    <a:gd name="connsiteX11" fmla="*/ 538742 w 1980664"/>
                    <a:gd name="connsiteY11" fmla="*/ 0 h 1613845"/>
                    <a:gd name="connsiteX0" fmla="*/ 538742 w 1980664"/>
                    <a:gd name="connsiteY0" fmla="*/ 0 h 1613845"/>
                    <a:gd name="connsiteX1" fmla="*/ 0 w 1980664"/>
                    <a:gd name="connsiteY1" fmla="*/ 131207 h 1613845"/>
                    <a:gd name="connsiteX2" fmla="*/ 76698 w 1980664"/>
                    <a:gd name="connsiteY2" fmla="*/ 577493 h 1613845"/>
                    <a:gd name="connsiteX3" fmla="*/ 278379 w 1980664"/>
                    <a:gd name="connsiteY3" fmla="*/ 966113 h 1613845"/>
                    <a:gd name="connsiteX4" fmla="*/ 765710 w 1980664"/>
                    <a:gd name="connsiteY4" fmla="*/ 1347878 h 1613845"/>
                    <a:gd name="connsiteX5" fmla="*/ 1405690 w 1980664"/>
                    <a:gd name="connsiteY5" fmla="*/ 1560832 h 1613845"/>
                    <a:gd name="connsiteX6" fmla="*/ 1664809 w 1980664"/>
                    <a:gd name="connsiteY6" fmla="*/ 1613651 h 1613845"/>
                    <a:gd name="connsiteX7" fmla="*/ 1980663 w 1980664"/>
                    <a:gd name="connsiteY7" fmla="*/ 931468 h 1613845"/>
                    <a:gd name="connsiteX8" fmla="*/ 1120239 w 1980664"/>
                    <a:gd name="connsiteY8" fmla="*/ 587691 h 1613845"/>
                    <a:gd name="connsiteX9" fmla="*/ 765976 w 1980664"/>
                    <a:gd name="connsiteY9" fmla="*/ 311298 h 1613845"/>
                    <a:gd name="connsiteX10" fmla="*/ 538742 w 1980664"/>
                    <a:gd name="connsiteY10" fmla="*/ 0 h 1613845"/>
                    <a:gd name="connsiteX0" fmla="*/ 538742 w 1980664"/>
                    <a:gd name="connsiteY0" fmla="*/ 0 h 1613845"/>
                    <a:gd name="connsiteX1" fmla="*/ 0 w 1980664"/>
                    <a:gd name="connsiteY1" fmla="*/ 131207 h 1613845"/>
                    <a:gd name="connsiteX2" fmla="*/ 76698 w 1980664"/>
                    <a:gd name="connsiteY2" fmla="*/ 577493 h 1613845"/>
                    <a:gd name="connsiteX3" fmla="*/ 278379 w 1980664"/>
                    <a:gd name="connsiteY3" fmla="*/ 966113 h 1613845"/>
                    <a:gd name="connsiteX4" fmla="*/ 765710 w 1980664"/>
                    <a:gd name="connsiteY4" fmla="*/ 1347878 h 1613845"/>
                    <a:gd name="connsiteX5" fmla="*/ 1405690 w 1980664"/>
                    <a:gd name="connsiteY5" fmla="*/ 1560832 h 1613845"/>
                    <a:gd name="connsiteX6" fmla="*/ 1664809 w 1980664"/>
                    <a:gd name="connsiteY6" fmla="*/ 1613651 h 1613845"/>
                    <a:gd name="connsiteX7" fmla="*/ 1980663 w 1980664"/>
                    <a:gd name="connsiteY7" fmla="*/ 931468 h 1613845"/>
                    <a:gd name="connsiteX8" fmla="*/ 1120239 w 1980664"/>
                    <a:gd name="connsiteY8" fmla="*/ 587691 h 1613845"/>
                    <a:gd name="connsiteX9" fmla="*/ 765976 w 1980664"/>
                    <a:gd name="connsiteY9" fmla="*/ 311298 h 1613845"/>
                    <a:gd name="connsiteX10" fmla="*/ 538742 w 1980664"/>
                    <a:gd name="connsiteY10" fmla="*/ 0 h 1613845"/>
                    <a:gd name="connsiteX0" fmla="*/ 538742 w 1980664"/>
                    <a:gd name="connsiteY0" fmla="*/ 0 h 1613845"/>
                    <a:gd name="connsiteX1" fmla="*/ 0 w 1980664"/>
                    <a:gd name="connsiteY1" fmla="*/ 131207 h 1613845"/>
                    <a:gd name="connsiteX2" fmla="*/ 76698 w 1980664"/>
                    <a:gd name="connsiteY2" fmla="*/ 577493 h 1613845"/>
                    <a:gd name="connsiteX3" fmla="*/ 278379 w 1980664"/>
                    <a:gd name="connsiteY3" fmla="*/ 966113 h 1613845"/>
                    <a:gd name="connsiteX4" fmla="*/ 765710 w 1980664"/>
                    <a:gd name="connsiteY4" fmla="*/ 1347878 h 1613845"/>
                    <a:gd name="connsiteX5" fmla="*/ 1341592 w 1980664"/>
                    <a:gd name="connsiteY5" fmla="*/ 1549171 h 1613845"/>
                    <a:gd name="connsiteX6" fmla="*/ 1664809 w 1980664"/>
                    <a:gd name="connsiteY6" fmla="*/ 1613651 h 1613845"/>
                    <a:gd name="connsiteX7" fmla="*/ 1980663 w 1980664"/>
                    <a:gd name="connsiteY7" fmla="*/ 931468 h 1613845"/>
                    <a:gd name="connsiteX8" fmla="*/ 1120239 w 1980664"/>
                    <a:gd name="connsiteY8" fmla="*/ 587691 h 1613845"/>
                    <a:gd name="connsiteX9" fmla="*/ 765976 w 1980664"/>
                    <a:gd name="connsiteY9" fmla="*/ 311298 h 1613845"/>
                    <a:gd name="connsiteX10" fmla="*/ 538742 w 1980664"/>
                    <a:gd name="connsiteY10" fmla="*/ 0 h 1613845"/>
                    <a:gd name="connsiteX0" fmla="*/ 538742 w 1980664"/>
                    <a:gd name="connsiteY0" fmla="*/ 0 h 1613845"/>
                    <a:gd name="connsiteX1" fmla="*/ 0 w 1980664"/>
                    <a:gd name="connsiteY1" fmla="*/ 131207 h 1613845"/>
                    <a:gd name="connsiteX2" fmla="*/ 76698 w 1980664"/>
                    <a:gd name="connsiteY2" fmla="*/ 577493 h 1613845"/>
                    <a:gd name="connsiteX3" fmla="*/ 278379 w 1980664"/>
                    <a:gd name="connsiteY3" fmla="*/ 966113 h 1613845"/>
                    <a:gd name="connsiteX4" fmla="*/ 765710 w 1980664"/>
                    <a:gd name="connsiteY4" fmla="*/ 1347878 h 1613845"/>
                    <a:gd name="connsiteX5" fmla="*/ 1341592 w 1980664"/>
                    <a:gd name="connsiteY5" fmla="*/ 1549171 h 1613845"/>
                    <a:gd name="connsiteX6" fmla="*/ 1664809 w 1980664"/>
                    <a:gd name="connsiteY6" fmla="*/ 1613651 h 1613845"/>
                    <a:gd name="connsiteX7" fmla="*/ 1980663 w 1980664"/>
                    <a:gd name="connsiteY7" fmla="*/ 931468 h 1613845"/>
                    <a:gd name="connsiteX8" fmla="*/ 1120239 w 1980664"/>
                    <a:gd name="connsiteY8" fmla="*/ 587691 h 1613845"/>
                    <a:gd name="connsiteX9" fmla="*/ 765976 w 1980664"/>
                    <a:gd name="connsiteY9" fmla="*/ 311298 h 1613845"/>
                    <a:gd name="connsiteX10" fmla="*/ 538742 w 1980664"/>
                    <a:gd name="connsiteY10" fmla="*/ 0 h 1613845"/>
                    <a:gd name="connsiteX0" fmla="*/ 538742 w 1980664"/>
                    <a:gd name="connsiteY0" fmla="*/ 0 h 1613845"/>
                    <a:gd name="connsiteX1" fmla="*/ 0 w 1980664"/>
                    <a:gd name="connsiteY1" fmla="*/ 131207 h 1613845"/>
                    <a:gd name="connsiteX2" fmla="*/ 76698 w 1980664"/>
                    <a:gd name="connsiteY2" fmla="*/ 577493 h 1613845"/>
                    <a:gd name="connsiteX3" fmla="*/ 278379 w 1980664"/>
                    <a:gd name="connsiteY3" fmla="*/ 966113 h 1613845"/>
                    <a:gd name="connsiteX4" fmla="*/ 765710 w 1980664"/>
                    <a:gd name="connsiteY4" fmla="*/ 1347878 h 1613845"/>
                    <a:gd name="connsiteX5" fmla="*/ 1341592 w 1980664"/>
                    <a:gd name="connsiteY5" fmla="*/ 1549171 h 1613845"/>
                    <a:gd name="connsiteX6" fmla="*/ 1664809 w 1980664"/>
                    <a:gd name="connsiteY6" fmla="*/ 1613651 h 1613845"/>
                    <a:gd name="connsiteX7" fmla="*/ 1980663 w 1980664"/>
                    <a:gd name="connsiteY7" fmla="*/ 931468 h 1613845"/>
                    <a:gd name="connsiteX8" fmla="*/ 1120239 w 1980664"/>
                    <a:gd name="connsiteY8" fmla="*/ 587691 h 1613845"/>
                    <a:gd name="connsiteX9" fmla="*/ 765976 w 1980664"/>
                    <a:gd name="connsiteY9" fmla="*/ 311298 h 1613845"/>
                    <a:gd name="connsiteX10" fmla="*/ 538742 w 1980664"/>
                    <a:gd name="connsiteY10" fmla="*/ 0 h 1613845"/>
                    <a:gd name="connsiteX0" fmla="*/ 538742 w 1980665"/>
                    <a:gd name="connsiteY0" fmla="*/ 0 h 1613651"/>
                    <a:gd name="connsiteX1" fmla="*/ 0 w 1980665"/>
                    <a:gd name="connsiteY1" fmla="*/ 131207 h 1613651"/>
                    <a:gd name="connsiteX2" fmla="*/ 76698 w 1980665"/>
                    <a:gd name="connsiteY2" fmla="*/ 577493 h 1613651"/>
                    <a:gd name="connsiteX3" fmla="*/ 278379 w 1980665"/>
                    <a:gd name="connsiteY3" fmla="*/ 966113 h 1613651"/>
                    <a:gd name="connsiteX4" fmla="*/ 765710 w 1980665"/>
                    <a:gd name="connsiteY4" fmla="*/ 1347878 h 1613651"/>
                    <a:gd name="connsiteX5" fmla="*/ 1341592 w 1980665"/>
                    <a:gd name="connsiteY5" fmla="*/ 1549171 h 1613651"/>
                    <a:gd name="connsiteX6" fmla="*/ 1664809 w 1980665"/>
                    <a:gd name="connsiteY6" fmla="*/ 1613651 h 1613651"/>
                    <a:gd name="connsiteX7" fmla="*/ 1980663 w 1980665"/>
                    <a:gd name="connsiteY7" fmla="*/ 931468 h 1613651"/>
                    <a:gd name="connsiteX8" fmla="*/ 1120239 w 1980665"/>
                    <a:gd name="connsiteY8" fmla="*/ 587691 h 1613651"/>
                    <a:gd name="connsiteX9" fmla="*/ 765976 w 1980665"/>
                    <a:gd name="connsiteY9" fmla="*/ 311298 h 1613651"/>
                    <a:gd name="connsiteX10" fmla="*/ 538742 w 1980665"/>
                    <a:gd name="connsiteY10" fmla="*/ 0 h 1613651"/>
                    <a:gd name="connsiteX0" fmla="*/ 538742 w 1973543"/>
                    <a:gd name="connsiteY0" fmla="*/ 0 h 1613651"/>
                    <a:gd name="connsiteX1" fmla="*/ 0 w 1973543"/>
                    <a:gd name="connsiteY1" fmla="*/ 131207 h 1613651"/>
                    <a:gd name="connsiteX2" fmla="*/ 76698 w 1973543"/>
                    <a:gd name="connsiteY2" fmla="*/ 577493 h 1613651"/>
                    <a:gd name="connsiteX3" fmla="*/ 278379 w 1973543"/>
                    <a:gd name="connsiteY3" fmla="*/ 966113 h 1613651"/>
                    <a:gd name="connsiteX4" fmla="*/ 765710 w 1973543"/>
                    <a:gd name="connsiteY4" fmla="*/ 1347878 h 1613651"/>
                    <a:gd name="connsiteX5" fmla="*/ 1341592 w 1973543"/>
                    <a:gd name="connsiteY5" fmla="*/ 1549171 h 1613651"/>
                    <a:gd name="connsiteX6" fmla="*/ 1664809 w 1973543"/>
                    <a:gd name="connsiteY6" fmla="*/ 1613651 h 1613651"/>
                    <a:gd name="connsiteX7" fmla="*/ 1973541 w 1973543"/>
                    <a:gd name="connsiteY7" fmla="*/ 945462 h 1613651"/>
                    <a:gd name="connsiteX8" fmla="*/ 1120239 w 1973543"/>
                    <a:gd name="connsiteY8" fmla="*/ 587691 h 1613651"/>
                    <a:gd name="connsiteX9" fmla="*/ 765976 w 1973543"/>
                    <a:gd name="connsiteY9" fmla="*/ 311298 h 1613651"/>
                    <a:gd name="connsiteX10" fmla="*/ 538742 w 1973543"/>
                    <a:gd name="connsiteY10" fmla="*/ 0 h 1613651"/>
                    <a:gd name="connsiteX0" fmla="*/ 538742 w 1994070"/>
                    <a:gd name="connsiteY0" fmla="*/ 0 h 1613651"/>
                    <a:gd name="connsiteX1" fmla="*/ 0 w 1994070"/>
                    <a:gd name="connsiteY1" fmla="*/ 131207 h 1613651"/>
                    <a:gd name="connsiteX2" fmla="*/ 76698 w 1994070"/>
                    <a:gd name="connsiteY2" fmla="*/ 577493 h 1613651"/>
                    <a:gd name="connsiteX3" fmla="*/ 278379 w 1994070"/>
                    <a:gd name="connsiteY3" fmla="*/ 966113 h 1613651"/>
                    <a:gd name="connsiteX4" fmla="*/ 765710 w 1994070"/>
                    <a:gd name="connsiteY4" fmla="*/ 1347878 h 1613651"/>
                    <a:gd name="connsiteX5" fmla="*/ 1341592 w 1994070"/>
                    <a:gd name="connsiteY5" fmla="*/ 1549171 h 1613651"/>
                    <a:gd name="connsiteX6" fmla="*/ 1664809 w 1994070"/>
                    <a:gd name="connsiteY6" fmla="*/ 1613651 h 1613651"/>
                    <a:gd name="connsiteX7" fmla="*/ 1973541 w 1994070"/>
                    <a:gd name="connsiteY7" fmla="*/ 945462 h 1613651"/>
                    <a:gd name="connsiteX8" fmla="*/ 1087003 w 1994070"/>
                    <a:gd name="connsiteY8" fmla="*/ 601684 h 1613651"/>
                    <a:gd name="connsiteX9" fmla="*/ 765976 w 1994070"/>
                    <a:gd name="connsiteY9" fmla="*/ 311298 h 1613651"/>
                    <a:gd name="connsiteX10" fmla="*/ 538742 w 1994070"/>
                    <a:gd name="connsiteY10" fmla="*/ 0 h 1613651"/>
                    <a:gd name="connsiteX0" fmla="*/ 538742 w 1994070"/>
                    <a:gd name="connsiteY0" fmla="*/ 0 h 1613651"/>
                    <a:gd name="connsiteX1" fmla="*/ 0 w 1994070"/>
                    <a:gd name="connsiteY1" fmla="*/ 131207 h 1613651"/>
                    <a:gd name="connsiteX2" fmla="*/ 76698 w 1994070"/>
                    <a:gd name="connsiteY2" fmla="*/ 577493 h 1613651"/>
                    <a:gd name="connsiteX3" fmla="*/ 278379 w 1994070"/>
                    <a:gd name="connsiteY3" fmla="*/ 966113 h 1613651"/>
                    <a:gd name="connsiteX4" fmla="*/ 765710 w 1994070"/>
                    <a:gd name="connsiteY4" fmla="*/ 1347878 h 1613651"/>
                    <a:gd name="connsiteX5" fmla="*/ 1341592 w 1994070"/>
                    <a:gd name="connsiteY5" fmla="*/ 1549171 h 1613651"/>
                    <a:gd name="connsiteX6" fmla="*/ 1664809 w 1994070"/>
                    <a:gd name="connsiteY6" fmla="*/ 1613651 h 1613651"/>
                    <a:gd name="connsiteX7" fmla="*/ 1973541 w 1994070"/>
                    <a:gd name="connsiteY7" fmla="*/ 945462 h 1613651"/>
                    <a:gd name="connsiteX8" fmla="*/ 1087003 w 1994070"/>
                    <a:gd name="connsiteY8" fmla="*/ 601684 h 1613651"/>
                    <a:gd name="connsiteX9" fmla="*/ 732740 w 1994070"/>
                    <a:gd name="connsiteY9" fmla="*/ 315962 h 1613651"/>
                    <a:gd name="connsiteX10" fmla="*/ 538742 w 1994070"/>
                    <a:gd name="connsiteY10" fmla="*/ 0 h 1613651"/>
                    <a:gd name="connsiteX0" fmla="*/ 515002 w 1994070"/>
                    <a:gd name="connsiteY0" fmla="*/ 0 h 1611319"/>
                    <a:gd name="connsiteX1" fmla="*/ 0 w 1994070"/>
                    <a:gd name="connsiteY1" fmla="*/ 128875 h 1611319"/>
                    <a:gd name="connsiteX2" fmla="*/ 76698 w 1994070"/>
                    <a:gd name="connsiteY2" fmla="*/ 575161 h 1611319"/>
                    <a:gd name="connsiteX3" fmla="*/ 278379 w 1994070"/>
                    <a:gd name="connsiteY3" fmla="*/ 963781 h 1611319"/>
                    <a:gd name="connsiteX4" fmla="*/ 765710 w 1994070"/>
                    <a:gd name="connsiteY4" fmla="*/ 1345546 h 1611319"/>
                    <a:gd name="connsiteX5" fmla="*/ 1341592 w 1994070"/>
                    <a:gd name="connsiteY5" fmla="*/ 1546839 h 1611319"/>
                    <a:gd name="connsiteX6" fmla="*/ 1664809 w 1994070"/>
                    <a:gd name="connsiteY6" fmla="*/ 1611319 h 1611319"/>
                    <a:gd name="connsiteX7" fmla="*/ 1973541 w 1994070"/>
                    <a:gd name="connsiteY7" fmla="*/ 943130 h 1611319"/>
                    <a:gd name="connsiteX8" fmla="*/ 1087003 w 1994070"/>
                    <a:gd name="connsiteY8" fmla="*/ 599352 h 1611319"/>
                    <a:gd name="connsiteX9" fmla="*/ 732740 w 1994070"/>
                    <a:gd name="connsiteY9" fmla="*/ 313630 h 1611319"/>
                    <a:gd name="connsiteX10" fmla="*/ 515002 w 1994070"/>
                    <a:gd name="connsiteY10" fmla="*/ 0 h 1611319"/>
                    <a:gd name="connsiteX0" fmla="*/ 515002 w 1973541"/>
                    <a:gd name="connsiteY0" fmla="*/ 0 h 1611319"/>
                    <a:gd name="connsiteX1" fmla="*/ 0 w 1973541"/>
                    <a:gd name="connsiteY1" fmla="*/ 128875 h 1611319"/>
                    <a:gd name="connsiteX2" fmla="*/ 76698 w 1973541"/>
                    <a:gd name="connsiteY2" fmla="*/ 575161 h 1611319"/>
                    <a:gd name="connsiteX3" fmla="*/ 278379 w 1973541"/>
                    <a:gd name="connsiteY3" fmla="*/ 963781 h 1611319"/>
                    <a:gd name="connsiteX4" fmla="*/ 765710 w 1973541"/>
                    <a:gd name="connsiteY4" fmla="*/ 1345546 h 1611319"/>
                    <a:gd name="connsiteX5" fmla="*/ 1341592 w 1973541"/>
                    <a:gd name="connsiteY5" fmla="*/ 1546839 h 1611319"/>
                    <a:gd name="connsiteX6" fmla="*/ 1664809 w 1973541"/>
                    <a:gd name="connsiteY6" fmla="*/ 1611319 h 1611319"/>
                    <a:gd name="connsiteX7" fmla="*/ 1973541 w 1973541"/>
                    <a:gd name="connsiteY7" fmla="*/ 943130 h 1611319"/>
                    <a:gd name="connsiteX8" fmla="*/ 1087003 w 1973541"/>
                    <a:gd name="connsiteY8" fmla="*/ 599352 h 1611319"/>
                    <a:gd name="connsiteX9" fmla="*/ 732740 w 1973541"/>
                    <a:gd name="connsiteY9" fmla="*/ 313630 h 1611319"/>
                    <a:gd name="connsiteX10" fmla="*/ 515002 w 1973541"/>
                    <a:gd name="connsiteY10" fmla="*/ 0 h 1611319"/>
                    <a:gd name="connsiteX0" fmla="*/ 515002 w 1973541"/>
                    <a:gd name="connsiteY0" fmla="*/ 0 h 1611319"/>
                    <a:gd name="connsiteX1" fmla="*/ 0 w 1973541"/>
                    <a:gd name="connsiteY1" fmla="*/ 128875 h 1611319"/>
                    <a:gd name="connsiteX2" fmla="*/ 76698 w 1973541"/>
                    <a:gd name="connsiteY2" fmla="*/ 575161 h 1611319"/>
                    <a:gd name="connsiteX3" fmla="*/ 278379 w 1973541"/>
                    <a:gd name="connsiteY3" fmla="*/ 963781 h 1611319"/>
                    <a:gd name="connsiteX4" fmla="*/ 765710 w 1973541"/>
                    <a:gd name="connsiteY4" fmla="*/ 1345546 h 1611319"/>
                    <a:gd name="connsiteX5" fmla="*/ 1341592 w 1973541"/>
                    <a:gd name="connsiteY5" fmla="*/ 1546839 h 1611319"/>
                    <a:gd name="connsiteX6" fmla="*/ 1664809 w 1973541"/>
                    <a:gd name="connsiteY6" fmla="*/ 1611319 h 1611319"/>
                    <a:gd name="connsiteX7" fmla="*/ 1973541 w 1973541"/>
                    <a:gd name="connsiteY7" fmla="*/ 943130 h 1611319"/>
                    <a:gd name="connsiteX8" fmla="*/ 1087003 w 1973541"/>
                    <a:gd name="connsiteY8" fmla="*/ 599352 h 1611319"/>
                    <a:gd name="connsiteX9" fmla="*/ 732740 w 1973541"/>
                    <a:gd name="connsiteY9" fmla="*/ 313630 h 1611319"/>
                    <a:gd name="connsiteX10" fmla="*/ 515002 w 1973541"/>
                    <a:gd name="connsiteY10" fmla="*/ 0 h 1611319"/>
                    <a:gd name="connsiteX0" fmla="*/ 515002 w 1973541"/>
                    <a:gd name="connsiteY0" fmla="*/ 0 h 1611319"/>
                    <a:gd name="connsiteX1" fmla="*/ 0 w 1973541"/>
                    <a:gd name="connsiteY1" fmla="*/ 128875 h 1611319"/>
                    <a:gd name="connsiteX2" fmla="*/ 76698 w 1973541"/>
                    <a:gd name="connsiteY2" fmla="*/ 575161 h 1611319"/>
                    <a:gd name="connsiteX3" fmla="*/ 278379 w 1973541"/>
                    <a:gd name="connsiteY3" fmla="*/ 963781 h 1611319"/>
                    <a:gd name="connsiteX4" fmla="*/ 765710 w 1973541"/>
                    <a:gd name="connsiteY4" fmla="*/ 1345546 h 1611319"/>
                    <a:gd name="connsiteX5" fmla="*/ 1341592 w 1973541"/>
                    <a:gd name="connsiteY5" fmla="*/ 1546839 h 1611319"/>
                    <a:gd name="connsiteX6" fmla="*/ 1664809 w 1973541"/>
                    <a:gd name="connsiteY6" fmla="*/ 1611319 h 1611319"/>
                    <a:gd name="connsiteX7" fmla="*/ 1973541 w 1973541"/>
                    <a:gd name="connsiteY7" fmla="*/ 943130 h 1611319"/>
                    <a:gd name="connsiteX8" fmla="*/ 1087003 w 1973541"/>
                    <a:gd name="connsiteY8" fmla="*/ 594688 h 1611319"/>
                    <a:gd name="connsiteX9" fmla="*/ 732740 w 1973541"/>
                    <a:gd name="connsiteY9" fmla="*/ 313630 h 1611319"/>
                    <a:gd name="connsiteX10" fmla="*/ 515002 w 1973541"/>
                    <a:gd name="connsiteY10" fmla="*/ 0 h 1611319"/>
                    <a:gd name="connsiteX0" fmla="*/ 515002 w 1973541"/>
                    <a:gd name="connsiteY0" fmla="*/ 0 h 1611319"/>
                    <a:gd name="connsiteX1" fmla="*/ 0 w 1973541"/>
                    <a:gd name="connsiteY1" fmla="*/ 128875 h 1611319"/>
                    <a:gd name="connsiteX2" fmla="*/ 76698 w 1973541"/>
                    <a:gd name="connsiteY2" fmla="*/ 575161 h 1611319"/>
                    <a:gd name="connsiteX3" fmla="*/ 278379 w 1973541"/>
                    <a:gd name="connsiteY3" fmla="*/ 963781 h 1611319"/>
                    <a:gd name="connsiteX4" fmla="*/ 765710 w 1973541"/>
                    <a:gd name="connsiteY4" fmla="*/ 1345546 h 1611319"/>
                    <a:gd name="connsiteX5" fmla="*/ 1341592 w 1973541"/>
                    <a:gd name="connsiteY5" fmla="*/ 1546839 h 1611319"/>
                    <a:gd name="connsiteX6" fmla="*/ 1664809 w 1973541"/>
                    <a:gd name="connsiteY6" fmla="*/ 1611319 h 1611319"/>
                    <a:gd name="connsiteX7" fmla="*/ 1973541 w 1973541"/>
                    <a:gd name="connsiteY7" fmla="*/ 943130 h 1611319"/>
                    <a:gd name="connsiteX8" fmla="*/ 1087003 w 1973541"/>
                    <a:gd name="connsiteY8" fmla="*/ 594688 h 1611319"/>
                    <a:gd name="connsiteX9" fmla="*/ 732740 w 1973541"/>
                    <a:gd name="connsiteY9" fmla="*/ 313630 h 1611319"/>
                    <a:gd name="connsiteX10" fmla="*/ 515002 w 1973541"/>
                    <a:gd name="connsiteY10" fmla="*/ 0 h 1611319"/>
                    <a:gd name="connsiteX0" fmla="*/ 515002 w 1973541"/>
                    <a:gd name="connsiteY0" fmla="*/ 0 h 1611319"/>
                    <a:gd name="connsiteX1" fmla="*/ 0 w 1973541"/>
                    <a:gd name="connsiteY1" fmla="*/ 128875 h 1611319"/>
                    <a:gd name="connsiteX2" fmla="*/ 76698 w 1973541"/>
                    <a:gd name="connsiteY2" fmla="*/ 575161 h 1611319"/>
                    <a:gd name="connsiteX3" fmla="*/ 278379 w 1973541"/>
                    <a:gd name="connsiteY3" fmla="*/ 963781 h 1611319"/>
                    <a:gd name="connsiteX4" fmla="*/ 765710 w 1973541"/>
                    <a:gd name="connsiteY4" fmla="*/ 1345546 h 1611319"/>
                    <a:gd name="connsiteX5" fmla="*/ 1341592 w 1973541"/>
                    <a:gd name="connsiteY5" fmla="*/ 1546839 h 1611319"/>
                    <a:gd name="connsiteX6" fmla="*/ 1664809 w 1973541"/>
                    <a:gd name="connsiteY6" fmla="*/ 1611319 h 1611319"/>
                    <a:gd name="connsiteX7" fmla="*/ 1973541 w 1973541"/>
                    <a:gd name="connsiteY7" fmla="*/ 943130 h 1611319"/>
                    <a:gd name="connsiteX8" fmla="*/ 1087003 w 1973541"/>
                    <a:gd name="connsiteY8" fmla="*/ 594688 h 1611319"/>
                    <a:gd name="connsiteX9" fmla="*/ 732740 w 1973541"/>
                    <a:gd name="connsiteY9" fmla="*/ 313630 h 1611319"/>
                    <a:gd name="connsiteX10" fmla="*/ 515002 w 1973541"/>
                    <a:gd name="connsiteY10" fmla="*/ 0 h 1611319"/>
                    <a:gd name="connsiteX0" fmla="*/ 515002 w 1973541"/>
                    <a:gd name="connsiteY0" fmla="*/ 0 h 1611319"/>
                    <a:gd name="connsiteX1" fmla="*/ 0 w 1973541"/>
                    <a:gd name="connsiteY1" fmla="*/ 128875 h 1611319"/>
                    <a:gd name="connsiteX2" fmla="*/ 76698 w 1973541"/>
                    <a:gd name="connsiteY2" fmla="*/ 575161 h 1611319"/>
                    <a:gd name="connsiteX3" fmla="*/ 278379 w 1973541"/>
                    <a:gd name="connsiteY3" fmla="*/ 963781 h 1611319"/>
                    <a:gd name="connsiteX4" fmla="*/ 765710 w 1973541"/>
                    <a:gd name="connsiteY4" fmla="*/ 1345546 h 1611319"/>
                    <a:gd name="connsiteX5" fmla="*/ 1341592 w 1973541"/>
                    <a:gd name="connsiteY5" fmla="*/ 1546839 h 1611319"/>
                    <a:gd name="connsiteX6" fmla="*/ 1664809 w 1973541"/>
                    <a:gd name="connsiteY6" fmla="*/ 1611319 h 1611319"/>
                    <a:gd name="connsiteX7" fmla="*/ 1973541 w 1973541"/>
                    <a:gd name="connsiteY7" fmla="*/ 943130 h 1611319"/>
                    <a:gd name="connsiteX8" fmla="*/ 1087003 w 1973541"/>
                    <a:gd name="connsiteY8" fmla="*/ 594688 h 1611319"/>
                    <a:gd name="connsiteX9" fmla="*/ 732740 w 1973541"/>
                    <a:gd name="connsiteY9" fmla="*/ 313630 h 1611319"/>
                    <a:gd name="connsiteX10" fmla="*/ 515002 w 1973541"/>
                    <a:gd name="connsiteY10" fmla="*/ 0 h 1611319"/>
                    <a:gd name="connsiteX0" fmla="*/ 515002 w 1978289"/>
                    <a:gd name="connsiteY0" fmla="*/ 0 h 1611319"/>
                    <a:gd name="connsiteX1" fmla="*/ 0 w 1978289"/>
                    <a:gd name="connsiteY1" fmla="*/ 128875 h 1611319"/>
                    <a:gd name="connsiteX2" fmla="*/ 76698 w 1978289"/>
                    <a:gd name="connsiteY2" fmla="*/ 575161 h 1611319"/>
                    <a:gd name="connsiteX3" fmla="*/ 278379 w 1978289"/>
                    <a:gd name="connsiteY3" fmla="*/ 963781 h 1611319"/>
                    <a:gd name="connsiteX4" fmla="*/ 765710 w 1978289"/>
                    <a:gd name="connsiteY4" fmla="*/ 1345546 h 1611319"/>
                    <a:gd name="connsiteX5" fmla="*/ 1341592 w 1978289"/>
                    <a:gd name="connsiteY5" fmla="*/ 1546839 h 1611319"/>
                    <a:gd name="connsiteX6" fmla="*/ 1664809 w 1978289"/>
                    <a:gd name="connsiteY6" fmla="*/ 1611319 h 1611319"/>
                    <a:gd name="connsiteX7" fmla="*/ 1978289 w 1978289"/>
                    <a:gd name="connsiteY7" fmla="*/ 945462 h 1611319"/>
                    <a:gd name="connsiteX8" fmla="*/ 1087003 w 1978289"/>
                    <a:gd name="connsiteY8" fmla="*/ 594688 h 1611319"/>
                    <a:gd name="connsiteX9" fmla="*/ 732740 w 1978289"/>
                    <a:gd name="connsiteY9" fmla="*/ 313630 h 1611319"/>
                    <a:gd name="connsiteX10" fmla="*/ 515002 w 1978289"/>
                    <a:gd name="connsiteY10" fmla="*/ 0 h 1611319"/>
                    <a:gd name="connsiteX0" fmla="*/ 515002 w 1978289"/>
                    <a:gd name="connsiteY0" fmla="*/ 0 h 1611319"/>
                    <a:gd name="connsiteX1" fmla="*/ 0 w 1978289"/>
                    <a:gd name="connsiteY1" fmla="*/ 128875 h 1611319"/>
                    <a:gd name="connsiteX2" fmla="*/ 76698 w 1978289"/>
                    <a:gd name="connsiteY2" fmla="*/ 575161 h 1611319"/>
                    <a:gd name="connsiteX3" fmla="*/ 278379 w 1978289"/>
                    <a:gd name="connsiteY3" fmla="*/ 963781 h 1611319"/>
                    <a:gd name="connsiteX4" fmla="*/ 765710 w 1978289"/>
                    <a:gd name="connsiteY4" fmla="*/ 1345546 h 1611319"/>
                    <a:gd name="connsiteX5" fmla="*/ 1341592 w 1978289"/>
                    <a:gd name="connsiteY5" fmla="*/ 1546839 h 1611319"/>
                    <a:gd name="connsiteX6" fmla="*/ 1664809 w 1978289"/>
                    <a:gd name="connsiteY6" fmla="*/ 1611319 h 1611319"/>
                    <a:gd name="connsiteX7" fmla="*/ 1978289 w 1978289"/>
                    <a:gd name="connsiteY7" fmla="*/ 945462 h 1611319"/>
                    <a:gd name="connsiteX8" fmla="*/ 1087003 w 1978289"/>
                    <a:gd name="connsiteY8" fmla="*/ 594688 h 1611319"/>
                    <a:gd name="connsiteX9" fmla="*/ 732740 w 1978289"/>
                    <a:gd name="connsiteY9" fmla="*/ 313630 h 1611319"/>
                    <a:gd name="connsiteX10" fmla="*/ 515002 w 1978289"/>
                    <a:gd name="connsiteY10" fmla="*/ 0 h 1611319"/>
                    <a:gd name="connsiteX0" fmla="*/ 515002 w 1978289"/>
                    <a:gd name="connsiteY0" fmla="*/ 0 h 1611319"/>
                    <a:gd name="connsiteX1" fmla="*/ 0 w 1978289"/>
                    <a:gd name="connsiteY1" fmla="*/ 128875 h 1611319"/>
                    <a:gd name="connsiteX2" fmla="*/ 76698 w 1978289"/>
                    <a:gd name="connsiteY2" fmla="*/ 575161 h 1611319"/>
                    <a:gd name="connsiteX3" fmla="*/ 278379 w 1978289"/>
                    <a:gd name="connsiteY3" fmla="*/ 963781 h 1611319"/>
                    <a:gd name="connsiteX4" fmla="*/ 765710 w 1978289"/>
                    <a:gd name="connsiteY4" fmla="*/ 1345546 h 1611319"/>
                    <a:gd name="connsiteX5" fmla="*/ 1341592 w 1978289"/>
                    <a:gd name="connsiteY5" fmla="*/ 1546839 h 1611319"/>
                    <a:gd name="connsiteX6" fmla="*/ 1664809 w 1978289"/>
                    <a:gd name="connsiteY6" fmla="*/ 1611319 h 1611319"/>
                    <a:gd name="connsiteX7" fmla="*/ 1978289 w 1978289"/>
                    <a:gd name="connsiteY7" fmla="*/ 945462 h 1611319"/>
                    <a:gd name="connsiteX8" fmla="*/ 1087003 w 1978289"/>
                    <a:gd name="connsiteY8" fmla="*/ 594688 h 1611319"/>
                    <a:gd name="connsiteX9" fmla="*/ 732740 w 1978289"/>
                    <a:gd name="connsiteY9" fmla="*/ 313630 h 1611319"/>
                    <a:gd name="connsiteX10" fmla="*/ 515002 w 1978289"/>
                    <a:gd name="connsiteY10" fmla="*/ 0 h 1611319"/>
                    <a:gd name="connsiteX0" fmla="*/ 515002 w 1978289"/>
                    <a:gd name="connsiteY0" fmla="*/ 0 h 1611319"/>
                    <a:gd name="connsiteX1" fmla="*/ 0 w 1978289"/>
                    <a:gd name="connsiteY1" fmla="*/ 128875 h 1611319"/>
                    <a:gd name="connsiteX2" fmla="*/ 76698 w 1978289"/>
                    <a:gd name="connsiteY2" fmla="*/ 575161 h 1611319"/>
                    <a:gd name="connsiteX3" fmla="*/ 278379 w 1978289"/>
                    <a:gd name="connsiteY3" fmla="*/ 963781 h 1611319"/>
                    <a:gd name="connsiteX4" fmla="*/ 765710 w 1978289"/>
                    <a:gd name="connsiteY4" fmla="*/ 1345546 h 1611319"/>
                    <a:gd name="connsiteX5" fmla="*/ 1341592 w 1978289"/>
                    <a:gd name="connsiteY5" fmla="*/ 1546839 h 1611319"/>
                    <a:gd name="connsiteX6" fmla="*/ 1664809 w 1978289"/>
                    <a:gd name="connsiteY6" fmla="*/ 1611319 h 1611319"/>
                    <a:gd name="connsiteX7" fmla="*/ 1978289 w 1978289"/>
                    <a:gd name="connsiteY7" fmla="*/ 945462 h 1611319"/>
                    <a:gd name="connsiteX8" fmla="*/ 1087003 w 1978289"/>
                    <a:gd name="connsiteY8" fmla="*/ 594688 h 1611319"/>
                    <a:gd name="connsiteX9" fmla="*/ 738082 w 1978289"/>
                    <a:gd name="connsiteY9" fmla="*/ 308383 h 1611319"/>
                    <a:gd name="connsiteX10" fmla="*/ 515002 w 1978289"/>
                    <a:gd name="connsiteY10" fmla="*/ 0 h 1611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78289" h="1611319">
                      <a:moveTo>
                        <a:pt x="515002" y="0"/>
                      </a:moveTo>
                      <a:cubicBezTo>
                        <a:pt x="362611" y="45201"/>
                        <a:pt x="187694" y="102011"/>
                        <a:pt x="0" y="128875"/>
                      </a:cubicBezTo>
                      <a:cubicBezTo>
                        <a:pt x="9347" y="229206"/>
                        <a:pt x="30302" y="436010"/>
                        <a:pt x="76698" y="575161"/>
                      </a:cubicBezTo>
                      <a:cubicBezTo>
                        <a:pt x="123094" y="714312"/>
                        <a:pt x="163544" y="835384"/>
                        <a:pt x="278379" y="963781"/>
                      </a:cubicBezTo>
                      <a:cubicBezTo>
                        <a:pt x="393214" y="1092178"/>
                        <a:pt x="588508" y="1248370"/>
                        <a:pt x="765710" y="1345546"/>
                      </a:cubicBezTo>
                      <a:cubicBezTo>
                        <a:pt x="942912" y="1442722"/>
                        <a:pt x="1205554" y="1518446"/>
                        <a:pt x="1341592" y="1546839"/>
                      </a:cubicBezTo>
                      <a:lnTo>
                        <a:pt x="1664809" y="1611319"/>
                      </a:lnTo>
                      <a:cubicBezTo>
                        <a:pt x="1803714" y="1452291"/>
                        <a:pt x="1914135" y="1109299"/>
                        <a:pt x="1978289" y="945462"/>
                      </a:cubicBezTo>
                      <a:cubicBezTo>
                        <a:pt x="1656459" y="874756"/>
                        <a:pt x="1481546" y="830599"/>
                        <a:pt x="1087003" y="594688"/>
                      </a:cubicBezTo>
                      <a:cubicBezTo>
                        <a:pt x="973184" y="524367"/>
                        <a:pt x="833415" y="407498"/>
                        <a:pt x="738082" y="308383"/>
                      </a:cubicBezTo>
                      <a:cubicBezTo>
                        <a:pt x="642749" y="209268"/>
                        <a:pt x="515002" y="0"/>
                        <a:pt x="515002" y="0"/>
                      </a:cubicBezTo>
                      <a:close/>
                    </a:path>
                  </a:pathLst>
                </a:custGeom>
                <a:solidFill>
                  <a:schemeClr val="accent3">
                    <a:alpha val="50196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89" name="vertical"/>
                <p:cNvSpPr/>
                <p:nvPr/>
              </p:nvSpPr>
              <p:spPr bwMode="auto">
                <a:xfrm>
                  <a:off x="3998090" y="3810495"/>
                  <a:ext cx="1764931" cy="1571586"/>
                </a:xfrm>
                <a:custGeom>
                  <a:avLst/>
                  <a:gdLst>
                    <a:gd name="connsiteX0" fmla="*/ 30287 w 1329489"/>
                    <a:gd name="connsiteY0" fmla="*/ 344280 h 1187838"/>
                    <a:gd name="connsiteX1" fmla="*/ 296987 w 1329489"/>
                    <a:gd name="connsiteY1" fmla="*/ 632751 h 1187838"/>
                    <a:gd name="connsiteX2" fmla="*/ 661658 w 1329489"/>
                    <a:gd name="connsiteY2" fmla="*/ 921223 h 1187838"/>
                    <a:gd name="connsiteX3" fmla="*/ 901144 w 1329489"/>
                    <a:gd name="connsiteY3" fmla="*/ 1040966 h 1187838"/>
                    <a:gd name="connsiteX4" fmla="*/ 1238601 w 1329489"/>
                    <a:gd name="connsiteY4" fmla="*/ 1166151 h 1187838"/>
                    <a:gd name="connsiteX5" fmla="*/ 1320244 w 1329489"/>
                    <a:gd name="connsiteY5" fmla="*/ 1171594 h 1187838"/>
                    <a:gd name="connsiteX6" fmla="*/ 1314801 w 1329489"/>
                    <a:gd name="connsiteY6" fmla="*/ 1160709 h 1187838"/>
                    <a:gd name="connsiteX7" fmla="*/ 1205944 w 1329489"/>
                    <a:gd name="connsiteY7" fmla="*/ 845023 h 1187838"/>
                    <a:gd name="connsiteX8" fmla="*/ 1167844 w 1329489"/>
                    <a:gd name="connsiteY8" fmla="*/ 790594 h 1187838"/>
                    <a:gd name="connsiteX9" fmla="*/ 710644 w 1329489"/>
                    <a:gd name="connsiteY9" fmla="*/ 594651 h 1187838"/>
                    <a:gd name="connsiteX10" fmla="*/ 340530 w 1329489"/>
                    <a:gd name="connsiteY10" fmla="*/ 338837 h 1187838"/>
                    <a:gd name="connsiteX11" fmla="*/ 24844 w 1329489"/>
                    <a:gd name="connsiteY11" fmla="*/ 34037 h 1187838"/>
                    <a:gd name="connsiteX12" fmla="*/ 19401 w 1329489"/>
                    <a:gd name="connsiteY12" fmla="*/ 12266 h 1187838"/>
                    <a:gd name="connsiteX13" fmla="*/ 13958 w 1329489"/>
                    <a:gd name="connsiteY13" fmla="*/ 77580 h 1187838"/>
                    <a:gd name="connsiteX14" fmla="*/ 30287 w 1329489"/>
                    <a:gd name="connsiteY14" fmla="*/ 344280 h 1187838"/>
                    <a:gd name="connsiteX0" fmla="*/ 37859 w 1337061"/>
                    <a:gd name="connsiteY0" fmla="*/ 344280 h 1187838"/>
                    <a:gd name="connsiteX1" fmla="*/ 304559 w 1337061"/>
                    <a:gd name="connsiteY1" fmla="*/ 632751 h 1187838"/>
                    <a:gd name="connsiteX2" fmla="*/ 669230 w 1337061"/>
                    <a:gd name="connsiteY2" fmla="*/ 921223 h 1187838"/>
                    <a:gd name="connsiteX3" fmla="*/ 908716 w 1337061"/>
                    <a:gd name="connsiteY3" fmla="*/ 1040966 h 1187838"/>
                    <a:gd name="connsiteX4" fmla="*/ 1246173 w 1337061"/>
                    <a:gd name="connsiteY4" fmla="*/ 1166151 h 1187838"/>
                    <a:gd name="connsiteX5" fmla="*/ 1327816 w 1337061"/>
                    <a:gd name="connsiteY5" fmla="*/ 1171594 h 1187838"/>
                    <a:gd name="connsiteX6" fmla="*/ 1322373 w 1337061"/>
                    <a:gd name="connsiteY6" fmla="*/ 1160709 h 1187838"/>
                    <a:gd name="connsiteX7" fmla="*/ 1213516 w 1337061"/>
                    <a:gd name="connsiteY7" fmla="*/ 845023 h 1187838"/>
                    <a:gd name="connsiteX8" fmla="*/ 1175416 w 1337061"/>
                    <a:gd name="connsiteY8" fmla="*/ 790594 h 1187838"/>
                    <a:gd name="connsiteX9" fmla="*/ 718216 w 1337061"/>
                    <a:gd name="connsiteY9" fmla="*/ 594651 h 1187838"/>
                    <a:gd name="connsiteX10" fmla="*/ 348102 w 1337061"/>
                    <a:gd name="connsiteY10" fmla="*/ 338837 h 1187838"/>
                    <a:gd name="connsiteX11" fmla="*/ 32416 w 1337061"/>
                    <a:gd name="connsiteY11" fmla="*/ 34037 h 1187838"/>
                    <a:gd name="connsiteX12" fmla="*/ 26973 w 1337061"/>
                    <a:gd name="connsiteY12" fmla="*/ 12266 h 1187838"/>
                    <a:gd name="connsiteX13" fmla="*/ 2480 w 1337061"/>
                    <a:gd name="connsiteY13" fmla="*/ 287130 h 1187838"/>
                    <a:gd name="connsiteX14" fmla="*/ 37859 w 1337061"/>
                    <a:gd name="connsiteY14" fmla="*/ 344280 h 1187838"/>
                    <a:gd name="connsiteX0" fmla="*/ 35091 w 1337015"/>
                    <a:gd name="connsiteY0" fmla="*/ 341559 h 1187838"/>
                    <a:gd name="connsiteX1" fmla="*/ 304513 w 1337015"/>
                    <a:gd name="connsiteY1" fmla="*/ 632751 h 1187838"/>
                    <a:gd name="connsiteX2" fmla="*/ 669184 w 1337015"/>
                    <a:gd name="connsiteY2" fmla="*/ 921223 h 1187838"/>
                    <a:gd name="connsiteX3" fmla="*/ 908670 w 1337015"/>
                    <a:gd name="connsiteY3" fmla="*/ 1040966 h 1187838"/>
                    <a:gd name="connsiteX4" fmla="*/ 1246127 w 1337015"/>
                    <a:gd name="connsiteY4" fmla="*/ 1166151 h 1187838"/>
                    <a:gd name="connsiteX5" fmla="*/ 1327770 w 1337015"/>
                    <a:gd name="connsiteY5" fmla="*/ 1171594 h 1187838"/>
                    <a:gd name="connsiteX6" fmla="*/ 1322327 w 1337015"/>
                    <a:gd name="connsiteY6" fmla="*/ 1160709 h 1187838"/>
                    <a:gd name="connsiteX7" fmla="*/ 1213470 w 1337015"/>
                    <a:gd name="connsiteY7" fmla="*/ 845023 h 1187838"/>
                    <a:gd name="connsiteX8" fmla="*/ 1175370 w 1337015"/>
                    <a:gd name="connsiteY8" fmla="*/ 790594 h 1187838"/>
                    <a:gd name="connsiteX9" fmla="*/ 718170 w 1337015"/>
                    <a:gd name="connsiteY9" fmla="*/ 594651 h 1187838"/>
                    <a:gd name="connsiteX10" fmla="*/ 348056 w 1337015"/>
                    <a:gd name="connsiteY10" fmla="*/ 338837 h 1187838"/>
                    <a:gd name="connsiteX11" fmla="*/ 32370 w 1337015"/>
                    <a:gd name="connsiteY11" fmla="*/ 34037 h 1187838"/>
                    <a:gd name="connsiteX12" fmla="*/ 26927 w 1337015"/>
                    <a:gd name="connsiteY12" fmla="*/ 12266 h 1187838"/>
                    <a:gd name="connsiteX13" fmla="*/ 2434 w 1337015"/>
                    <a:gd name="connsiteY13" fmla="*/ 287130 h 1187838"/>
                    <a:gd name="connsiteX14" fmla="*/ 35091 w 1337015"/>
                    <a:gd name="connsiteY14" fmla="*/ 341559 h 1187838"/>
                    <a:gd name="connsiteX0" fmla="*/ 35091 w 1337015"/>
                    <a:gd name="connsiteY0" fmla="*/ 329957 h 1176236"/>
                    <a:gd name="connsiteX1" fmla="*/ 304513 w 1337015"/>
                    <a:gd name="connsiteY1" fmla="*/ 621149 h 1176236"/>
                    <a:gd name="connsiteX2" fmla="*/ 669184 w 1337015"/>
                    <a:gd name="connsiteY2" fmla="*/ 909621 h 1176236"/>
                    <a:gd name="connsiteX3" fmla="*/ 908670 w 1337015"/>
                    <a:gd name="connsiteY3" fmla="*/ 1029364 h 1176236"/>
                    <a:gd name="connsiteX4" fmla="*/ 1246127 w 1337015"/>
                    <a:gd name="connsiteY4" fmla="*/ 1154549 h 1176236"/>
                    <a:gd name="connsiteX5" fmla="*/ 1327770 w 1337015"/>
                    <a:gd name="connsiteY5" fmla="*/ 1159992 h 1176236"/>
                    <a:gd name="connsiteX6" fmla="*/ 1322327 w 1337015"/>
                    <a:gd name="connsiteY6" fmla="*/ 1149107 h 1176236"/>
                    <a:gd name="connsiteX7" fmla="*/ 1213470 w 1337015"/>
                    <a:gd name="connsiteY7" fmla="*/ 833421 h 1176236"/>
                    <a:gd name="connsiteX8" fmla="*/ 1175370 w 1337015"/>
                    <a:gd name="connsiteY8" fmla="*/ 778992 h 1176236"/>
                    <a:gd name="connsiteX9" fmla="*/ 718170 w 1337015"/>
                    <a:gd name="connsiteY9" fmla="*/ 583049 h 1176236"/>
                    <a:gd name="connsiteX10" fmla="*/ 348056 w 1337015"/>
                    <a:gd name="connsiteY10" fmla="*/ 327235 h 1176236"/>
                    <a:gd name="connsiteX11" fmla="*/ 108570 w 1337015"/>
                    <a:gd name="connsiteY11" fmla="*/ 101356 h 1176236"/>
                    <a:gd name="connsiteX12" fmla="*/ 26927 w 1337015"/>
                    <a:gd name="connsiteY12" fmla="*/ 664 h 1176236"/>
                    <a:gd name="connsiteX13" fmla="*/ 2434 w 1337015"/>
                    <a:gd name="connsiteY13" fmla="*/ 275528 h 1176236"/>
                    <a:gd name="connsiteX14" fmla="*/ 35091 w 1337015"/>
                    <a:gd name="connsiteY14" fmla="*/ 329957 h 1176236"/>
                    <a:gd name="connsiteX0" fmla="*/ 35091 w 1336552"/>
                    <a:gd name="connsiteY0" fmla="*/ 329957 h 1174648"/>
                    <a:gd name="connsiteX1" fmla="*/ 304513 w 1336552"/>
                    <a:gd name="connsiteY1" fmla="*/ 621149 h 1174648"/>
                    <a:gd name="connsiteX2" fmla="*/ 669184 w 1336552"/>
                    <a:gd name="connsiteY2" fmla="*/ 909621 h 1174648"/>
                    <a:gd name="connsiteX3" fmla="*/ 908670 w 1336552"/>
                    <a:gd name="connsiteY3" fmla="*/ 1029364 h 1174648"/>
                    <a:gd name="connsiteX4" fmla="*/ 1246127 w 1336552"/>
                    <a:gd name="connsiteY4" fmla="*/ 1154549 h 1174648"/>
                    <a:gd name="connsiteX5" fmla="*/ 1327770 w 1336552"/>
                    <a:gd name="connsiteY5" fmla="*/ 1159992 h 1174648"/>
                    <a:gd name="connsiteX6" fmla="*/ 1322327 w 1336552"/>
                    <a:gd name="connsiteY6" fmla="*/ 1149107 h 1174648"/>
                    <a:gd name="connsiteX7" fmla="*/ 1221635 w 1336552"/>
                    <a:gd name="connsiteY7" fmla="*/ 855193 h 1174648"/>
                    <a:gd name="connsiteX8" fmla="*/ 1175370 w 1336552"/>
                    <a:gd name="connsiteY8" fmla="*/ 778992 h 1174648"/>
                    <a:gd name="connsiteX9" fmla="*/ 718170 w 1336552"/>
                    <a:gd name="connsiteY9" fmla="*/ 583049 h 1174648"/>
                    <a:gd name="connsiteX10" fmla="*/ 348056 w 1336552"/>
                    <a:gd name="connsiteY10" fmla="*/ 327235 h 1174648"/>
                    <a:gd name="connsiteX11" fmla="*/ 108570 w 1336552"/>
                    <a:gd name="connsiteY11" fmla="*/ 101356 h 1174648"/>
                    <a:gd name="connsiteX12" fmla="*/ 26927 w 1336552"/>
                    <a:gd name="connsiteY12" fmla="*/ 664 h 1174648"/>
                    <a:gd name="connsiteX13" fmla="*/ 2434 w 1336552"/>
                    <a:gd name="connsiteY13" fmla="*/ 275528 h 1174648"/>
                    <a:gd name="connsiteX14" fmla="*/ 35091 w 1336552"/>
                    <a:gd name="connsiteY14" fmla="*/ 329957 h 1174648"/>
                    <a:gd name="connsiteX0" fmla="*/ 35091 w 1336552"/>
                    <a:gd name="connsiteY0" fmla="*/ 329957 h 1174648"/>
                    <a:gd name="connsiteX1" fmla="*/ 304513 w 1336552"/>
                    <a:gd name="connsiteY1" fmla="*/ 621149 h 1174648"/>
                    <a:gd name="connsiteX2" fmla="*/ 669184 w 1336552"/>
                    <a:gd name="connsiteY2" fmla="*/ 909621 h 1174648"/>
                    <a:gd name="connsiteX3" fmla="*/ 908670 w 1336552"/>
                    <a:gd name="connsiteY3" fmla="*/ 1029364 h 1174648"/>
                    <a:gd name="connsiteX4" fmla="*/ 1246127 w 1336552"/>
                    <a:gd name="connsiteY4" fmla="*/ 1154549 h 1174648"/>
                    <a:gd name="connsiteX5" fmla="*/ 1327770 w 1336552"/>
                    <a:gd name="connsiteY5" fmla="*/ 1159992 h 1174648"/>
                    <a:gd name="connsiteX6" fmla="*/ 1322327 w 1336552"/>
                    <a:gd name="connsiteY6" fmla="*/ 1149107 h 1174648"/>
                    <a:gd name="connsiteX7" fmla="*/ 1221635 w 1336552"/>
                    <a:gd name="connsiteY7" fmla="*/ 855193 h 1174648"/>
                    <a:gd name="connsiteX8" fmla="*/ 1164485 w 1336552"/>
                    <a:gd name="connsiteY8" fmla="*/ 776270 h 1174648"/>
                    <a:gd name="connsiteX9" fmla="*/ 718170 w 1336552"/>
                    <a:gd name="connsiteY9" fmla="*/ 583049 h 1174648"/>
                    <a:gd name="connsiteX10" fmla="*/ 348056 w 1336552"/>
                    <a:gd name="connsiteY10" fmla="*/ 327235 h 1174648"/>
                    <a:gd name="connsiteX11" fmla="*/ 108570 w 1336552"/>
                    <a:gd name="connsiteY11" fmla="*/ 101356 h 1174648"/>
                    <a:gd name="connsiteX12" fmla="*/ 26927 w 1336552"/>
                    <a:gd name="connsiteY12" fmla="*/ 664 h 1174648"/>
                    <a:gd name="connsiteX13" fmla="*/ 2434 w 1336552"/>
                    <a:gd name="connsiteY13" fmla="*/ 275528 h 1174648"/>
                    <a:gd name="connsiteX14" fmla="*/ 35091 w 1336552"/>
                    <a:gd name="connsiteY14" fmla="*/ 329957 h 1174648"/>
                    <a:gd name="connsiteX0" fmla="*/ 35091 w 1336552"/>
                    <a:gd name="connsiteY0" fmla="*/ 329957 h 1174648"/>
                    <a:gd name="connsiteX1" fmla="*/ 304513 w 1336552"/>
                    <a:gd name="connsiteY1" fmla="*/ 621149 h 1174648"/>
                    <a:gd name="connsiteX2" fmla="*/ 669184 w 1336552"/>
                    <a:gd name="connsiteY2" fmla="*/ 909621 h 1174648"/>
                    <a:gd name="connsiteX3" fmla="*/ 908670 w 1336552"/>
                    <a:gd name="connsiteY3" fmla="*/ 1029364 h 1174648"/>
                    <a:gd name="connsiteX4" fmla="*/ 1246127 w 1336552"/>
                    <a:gd name="connsiteY4" fmla="*/ 1154549 h 1174648"/>
                    <a:gd name="connsiteX5" fmla="*/ 1327770 w 1336552"/>
                    <a:gd name="connsiteY5" fmla="*/ 1159992 h 1174648"/>
                    <a:gd name="connsiteX6" fmla="*/ 1322327 w 1336552"/>
                    <a:gd name="connsiteY6" fmla="*/ 1149107 h 1174648"/>
                    <a:gd name="connsiteX7" fmla="*/ 1221635 w 1336552"/>
                    <a:gd name="connsiteY7" fmla="*/ 855193 h 1174648"/>
                    <a:gd name="connsiteX8" fmla="*/ 1164485 w 1336552"/>
                    <a:gd name="connsiteY8" fmla="*/ 776270 h 1174648"/>
                    <a:gd name="connsiteX9" fmla="*/ 718170 w 1336552"/>
                    <a:gd name="connsiteY9" fmla="*/ 583049 h 1174648"/>
                    <a:gd name="connsiteX10" fmla="*/ 348056 w 1336552"/>
                    <a:gd name="connsiteY10" fmla="*/ 327235 h 1174648"/>
                    <a:gd name="connsiteX11" fmla="*/ 108570 w 1336552"/>
                    <a:gd name="connsiteY11" fmla="*/ 101356 h 1174648"/>
                    <a:gd name="connsiteX12" fmla="*/ 26927 w 1336552"/>
                    <a:gd name="connsiteY12" fmla="*/ 664 h 1174648"/>
                    <a:gd name="connsiteX13" fmla="*/ 2434 w 1336552"/>
                    <a:gd name="connsiteY13" fmla="*/ 275528 h 1174648"/>
                    <a:gd name="connsiteX14" fmla="*/ 35091 w 1336552"/>
                    <a:gd name="connsiteY14" fmla="*/ 329957 h 1174648"/>
                    <a:gd name="connsiteX0" fmla="*/ 35091 w 1336552"/>
                    <a:gd name="connsiteY0" fmla="*/ 329957 h 1174648"/>
                    <a:gd name="connsiteX1" fmla="*/ 304513 w 1336552"/>
                    <a:gd name="connsiteY1" fmla="*/ 621149 h 1174648"/>
                    <a:gd name="connsiteX2" fmla="*/ 669184 w 1336552"/>
                    <a:gd name="connsiteY2" fmla="*/ 909621 h 1174648"/>
                    <a:gd name="connsiteX3" fmla="*/ 908670 w 1336552"/>
                    <a:gd name="connsiteY3" fmla="*/ 1029364 h 1174648"/>
                    <a:gd name="connsiteX4" fmla="*/ 1246127 w 1336552"/>
                    <a:gd name="connsiteY4" fmla="*/ 1154549 h 1174648"/>
                    <a:gd name="connsiteX5" fmla="*/ 1327770 w 1336552"/>
                    <a:gd name="connsiteY5" fmla="*/ 1159992 h 1174648"/>
                    <a:gd name="connsiteX6" fmla="*/ 1322327 w 1336552"/>
                    <a:gd name="connsiteY6" fmla="*/ 1149107 h 1174648"/>
                    <a:gd name="connsiteX7" fmla="*/ 1221635 w 1336552"/>
                    <a:gd name="connsiteY7" fmla="*/ 855193 h 1174648"/>
                    <a:gd name="connsiteX8" fmla="*/ 1164485 w 1336552"/>
                    <a:gd name="connsiteY8" fmla="*/ 776270 h 1174648"/>
                    <a:gd name="connsiteX9" fmla="*/ 718170 w 1336552"/>
                    <a:gd name="connsiteY9" fmla="*/ 583049 h 1174648"/>
                    <a:gd name="connsiteX10" fmla="*/ 348056 w 1336552"/>
                    <a:gd name="connsiteY10" fmla="*/ 327235 h 1174648"/>
                    <a:gd name="connsiteX11" fmla="*/ 108570 w 1336552"/>
                    <a:gd name="connsiteY11" fmla="*/ 101356 h 1174648"/>
                    <a:gd name="connsiteX12" fmla="*/ 26927 w 1336552"/>
                    <a:gd name="connsiteY12" fmla="*/ 664 h 1174648"/>
                    <a:gd name="connsiteX13" fmla="*/ 2434 w 1336552"/>
                    <a:gd name="connsiteY13" fmla="*/ 275528 h 1174648"/>
                    <a:gd name="connsiteX14" fmla="*/ 35091 w 1336552"/>
                    <a:gd name="connsiteY14" fmla="*/ 329957 h 1174648"/>
                    <a:gd name="connsiteX0" fmla="*/ 66333 w 1335136"/>
                    <a:gd name="connsiteY0" fmla="*/ 376221 h 1174648"/>
                    <a:gd name="connsiteX1" fmla="*/ 303097 w 1335136"/>
                    <a:gd name="connsiteY1" fmla="*/ 621149 h 1174648"/>
                    <a:gd name="connsiteX2" fmla="*/ 667768 w 1335136"/>
                    <a:gd name="connsiteY2" fmla="*/ 909621 h 1174648"/>
                    <a:gd name="connsiteX3" fmla="*/ 907254 w 1335136"/>
                    <a:gd name="connsiteY3" fmla="*/ 1029364 h 1174648"/>
                    <a:gd name="connsiteX4" fmla="*/ 1244711 w 1335136"/>
                    <a:gd name="connsiteY4" fmla="*/ 1154549 h 1174648"/>
                    <a:gd name="connsiteX5" fmla="*/ 1326354 w 1335136"/>
                    <a:gd name="connsiteY5" fmla="*/ 1159992 h 1174648"/>
                    <a:gd name="connsiteX6" fmla="*/ 1320911 w 1335136"/>
                    <a:gd name="connsiteY6" fmla="*/ 1149107 h 1174648"/>
                    <a:gd name="connsiteX7" fmla="*/ 1220219 w 1335136"/>
                    <a:gd name="connsiteY7" fmla="*/ 855193 h 1174648"/>
                    <a:gd name="connsiteX8" fmla="*/ 1163069 w 1335136"/>
                    <a:gd name="connsiteY8" fmla="*/ 776270 h 1174648"/>
                    <a:gd name="connsiteX9" fmla="*/ 716754 w 1335136"/>
                    <a:gd name="connsiteY9" fmla="*/ 583049 h 1174648"/>
                    <a:gd name="connsiteX10" fmla="*/ 346640 w 1335136"/>
                    <a:gd name="connsiteY10" fmla="*/ 327235 h 1174648"/>
                    <a:gd name="connsiteX11" fmla="*/ 107154 w 1335136"/>
                    <a:gd name="connsiteY11" fmla="*/ 101356 h 1174648"/>
                    <a:gd name="connsiteX12" fmla="*/ 25511 w 1335136"/>
                    <a:gd name="connsiteY12" fmla="*/ 664 h 1174648"/>
                    <a:gd name="connsiteX13" fmla="*/ 1018 w 1335136"/>
                    <a:gd name="connsiteY13" fmla="*/ 275528 h 1174648"/>
                    <a:gd name="connsiteX14" fmla="*/ 66333 w 1335136"/>
                    <a:gd name="connsiteY14" fmla="*/ 376221 h 1174648"/>
                    <a:gd name="connsiteX0" fmla="*/ 40941 w 1309744"/>
                    <a:gd name="connsiteY0" fmla="*/ 376221 h 1174648"/>
                    <a:gd name="connsiteX1" fmla="*/ 277705 w 1309744"/>
                    <a:gd name="connsiteY1" fmla="*/ 621149 h 1174648"/>
                    <a:gd name="connsiteX2" fmla="*/ 642376 w 1309744"/>
                    <a:gd name="connsiteY2" fmla="*/ 909621 h 1174648"/>
                    <a:gd name="connsiteX3" fmla="*/ 881862 w 1309744"/>
                    <a:gd name="connsiteY3" fmla="*/ 1029364 h 1174648"/>
                    <a:gd name="connsiteX4" fmla="*/ 1219319 w 1309744"/>
                    <a:gd name="connsiteY4" fmla="*/ 1154549 h 1174648"/>
                    <a:gd name="connsiteX5" fmla="*/ 1300962 w 1309744"/>
                    <a:gd name="connsiteY5" fmla="*/ 1159992 h 1174648"/>
                    <a:gd name="connsiteX6" fmla="*/ 1295519 w 1309744"/>
                    <a:gd name="connsiteY6" fmla="*/ 1149107 h 1174648"/>
                    <a:gd name="connsiteX7" fmla="*/ 1194827 w 1309744"/>
                    <a:gd name="connsiteY7" fmla="*/ 855193 h 1174648"/>
                    <a:gd name="connsiteX8" fmla="*/ 1137677 w 1309744"/>
                    <a:gd name="connsiteY8" fmla="*/ 776270 h 1174648"/>
                    <a:gd name="connsiteX9" fmla="*/ 691362 w 1309744"/>
                    <a:gd name="connsiteY9" fmla="*/ 583049 h 1174648"/>
                    <a:gd name="connsiteX10" fmla="*/ 321248 w 1309744"/>
                    <a:gd name="connsiteY10" fmla="*/ 327235 h 1174648"/>
                    <a:gd name="connsiteX11" fmla="*/ 81762 w 1309744"/>
                    <a:gd name="connsiteY11" fmla="*/ 101356 h 1174648"/>
                    <a:gd name="connsiteX12" fmla="*/ 119 w 1309744"/>
                    <a:gd name="connsiteY12" fmla="*/ 664 h 1174648"/>
                    <a:gd name="connsiteX13" fmla="*/ 24612 w 1309744"/>
                    <a:gd name="connsiteY13" fmla="*/ 324513 h 1174648"/>
                    <a:gd name="connsiteX14" fmla="*/ 40941 w 1309744"/>
                    <a:gd name="connsiteY14" fmla="*/ 376221 h 1174648"/>
                    <a:gd name="connsiteX0" fmla="*/ 17201 w 1309725"/>
                    <a:gd name="connsiteY0" fmla="*/ 380889 h 1174648"/>
                    <a:gd name="connsiteX1" fmla="*/ 277686 w 1309725"/>
                    <a:gd name="connsiteY1" fmla="*/ 621149 h 1174648"/>
                    <a:gd name="connsiteX2" fmla="*/ 642357 w 1309725"/>
                    <a:gd name="connsiteY2" fmla="*/ 909621 h 1174648"/>
                    <a:gd name="connsiteX3" fmla="*/ 881843 w 1309725"/>
                    <a:gd name="connsiteY3" fmla="*/ 1029364 h 1174648"/>
                    <a:gd name="connsiteX4" fmla="*/ 1219300 w 1309725"/>
                    <a:gd name="connsiteY4" fmla="*/ 1154549 h 1174648"/>
                    <a:gd name="connsiteX5" fmla="*/ 1300943 w 1309725"/>
                    <a:gd name="connsiteY5" fmla="*/ 1159992 h 1174648"/>
                    <a:gd name="connsiteX6" fmla="*/ 1295500 w 1309725"/>
                    <a:gd name="connsiteY6" fmla="*/ 1149107 h 1174648"/>
                    <a:gd name="connsiteX7" fmla="*/ 1194808 w 1309725"/>
                    <a:gd name="connsiteY7" fmla="*/ 855193 h 1174648"/>
                    <a:gd name="connsiteX8" fmla="*/ 1137658 w 1309725"/>
                    <a:gd name="connsiteY8" fmla="*/ 776270 h 1174648"/>
                    <a:gd name="connsiteX9" fmla="*/ 691343 w 1309725"/>
                    <a:gd name="connsiteY9" fmla="*/ 583049 h 1174648"/>
                    <a:gd name="connsiteX10" fmla="*/ 321229 w 1309725"/>
                    <a:gd name="connsiteY10" fmla="*/ 327235 h 1174648"/>
                    <a:gd name="connsiteX11" fmla="*/ 81743 w 1309725"/>
                    <a:gd name="connsiteY11" fmla="*/ 101356 h 1174648"/>
                    <a:gd name="connsiteX12" fmla="*/ 100 w 1309725"/>
                    <a:gd name="connsiteY12" fmla="*/ 664 h 1174648"/>
                    <a:gd name="connsiteX13" fmla="*/ 24593 w 1309725"/>
                    <a:gd name="connsiteY13" fmla="*/ 324513 h 1174648"/>
                    <a:gd name="connsiteX14" fmla="*/ 17201 w 1309725"/>
                    <a:gd name="connsiteY14" fmla="*/ 380889 h 1174648"/>
                    <a:gd name="connsiteX0" fmla="*/ 17201 w 1309725"/>
                    <a:gd name="connsiteY0" fmla="*/ 380889 h 1174648"/>
                    <a:gd name="connsiteX1" fmla="*/ 268198 w 1309725"/>
                    <a:gd name="connsiteY1" fmla="*/ 639822 h 1174648"/>
                    <a:gd name="connsiteX2" fmla="*/ 642357 w 1309725"/>
                    <a:gd name="connsiteY2" fmla="*/ 909621 h 1174648"/>
                    <a:gd name="connsiteX3" fmla="*/ 881843 w 1309725"/>
                    <a:gd name="connsiteY3" fmla="*/ 1029364 h 1174648"/>
                    <a:gd name="connsiteX4" fmla="*/ 1219300 w 1309725"/>
                    <a:gd name="connsiteY4" fmla="*/ 1154549 h 1174648"/>
                    <a:gd name="connsiteX5" fmla="*/ 1300943 w 1309725"/>
                    <a:gd name="connsiteY5" fmla="*/ 1159992 h 1174648"/>
                    <a:gd name="connsiteX6" fmla="*/ 1295500 w 1309725"/>
                    <a:gd name="connsiteY6" fmla="*/ 1149107 h 1174648"/>
                    <a:gd name="connsiteX7" fmla="*/ 1194808 w 1309725"/>
                    <a:gd name="connsiteY7" fmla="*/ 855193 h 1174648"/>
                    <a:gd name="connsiteX8" fmla="*/ 1137658 w 1309725"/>
                    <a:gd name="connsiteY8" fmla="*/ 776270 h 1174648"/>
                    <a:gd name="connsiteX9" fmla="*/ 691343 w 1309725"/>
                    <a:gd name="connsiteY9" fmla="*/ 583049 h 1174648"/>
                    <a:gd name="connsiteX10" fmla="*/ 321229 w 1309725"/>
                    <a:gd name="connsiteY10" fmla="*/ 327235 h 1174648"/>
                    <a:gd name="connsiteX11" fmla="*/ 81743 w 1309725"/>
                    <a:gd name="connsiteY11" fmla="*/ 101356 h 1174648"/>
                    <a:gd name="connsiteX12" fmla="*/ 100 w 1309725"/>
                    <a:gd name="connsiteY12" fmla="*/ 664 h 1174648"/>
                    <a:gd name="connsiteX13" fmla="*/ 24593 w 1309725"/>
                    <a:gd name="connsiteY13" fmla="*/ 324513 h 1174648"/>
                    <a:gd name="connsiteX14" fmla="*/ 17201 w 1309725"/>
                    <a:gd name="connsiteY14" fmla="*/ 380889 h 1174648"/>
                    <a:gd name="connsiteX0" fmla="*/ 17201 w 1309725"/>
                    <a:gd name="connsiteY0" fmla="*/ 380889 h 1174648"/>
                    <a:gd name="connsiteX1" fmla="*/ 268198 w 1309725"/>
                    <a:gd name="connsiteY1" fmla="*/ 639822 h 1174648"/>
                    <a:gd name="connsiteX2" fmla="*/ 642357 w 1309725"/>
                    <a:gd name="connsiteY2" fmla="*/ 909621 h 1174648"/>
                    <a:gd name="connsiteX3" fmla="*/ 881843 w 1309725"/>
                    <a:gd name="connsiteY3" fmla="*/ 1029364 h 1174648"/>
                    <a:gd name="connsiteX4" fmla="*/ 1219300 w 1309725"/>
                    <a:gd name="connsiteY4" fmla="*/ 1154549 h 1174648"/>
                    <a:gd name="connsiteX5" fmla="*/ 1300943 w 1309725"/>
                    <a:gd name="connsiteY5" fmla="*/ 1159992 h 1174648"/>
                    <a:gd name="connsiteX6" fmla="*/ 1295500 w 1309725"/>
                    <a:gd name="connsiteY6" fmla="*/ 1149107 h 1174648"/>
                    <a:gd name="connsiteX7" fmla="*/ 1194808 w 1309725"/>
                    <a:gd name="connsiteY7" fmla="*/ 855193 h 1174648"/>
                    <a:gd name="connsiteX8" fmla="*/ 1166123 w 1309725"/>
                    <a:gd name="connsiteY8" fmla="*/ 780938 h 1174648"/>
                    <a:gd name="connsiteX9" fmla="*/ 691343 w 1309725"/>
                    <a:gd name="connsiteY9" fmla="*/ 583049 h 1174648"/>
                    <a:gd name="connsiteX10" fmla="*/ 321229 w 1309725"/>
                    <a:gd name="connsiteY10" fmla="*/ 327235 h 1174648"/>
                    <a:gd name="connsiteX11" fmla="*/ 81743 w 1309725"/>
                    <a:gd name="connsiteY11" fmla="*/ 101356 h 1174648"/>
                    <a:gd name="connsiteX12" fmla="*/ 100 w 1309725"/>
                    <a:gd name="connsiteY12" fmla="*/ 664 h 1174648"/>
                    <a:gd name="connsiteX13" fmla="*/ 24593 w 1309725"/>
                    <a:gd name="connsiteY13" fmla="*/ 324513 h 1174648"/>
                    <a:gd name="connsiteX14" fmla="*/ 17201 w 1309725"/>
                    <a:gd name="connsiteY14" fmla="*/ 380889 h 1174648"/>
                    <a:gd name="connsiteX0" fmla="*/ 17201 w 1309725"/>
                    <a:gd name="connsiteY0" fmla="*/ 380889 h 1174648"/>
                    <a:gd name="connsiteX1" fmla="*/ 268198 w 1309725"/>
                    <a:gd name="connsiteY1" fmla="*/ 639822 h 1174648"/>
                    <a:gd name="connsiteX2" fmla="*/ 642357 w 1309725"/>
                    <a:gd name="connsiteY2" fmla="*/ 909621 h 1174648"/>
                    <a:gd name="connsiteX3" fmla="*/ 881843 w 1309725"/>
                    <a:gd name="connsiteY3" fmla="*/ 1029364 h 1174648"/>
                    <a:gd name="connsiteX4" fmla="*/ 1219300 w 1309725"/>
                    <a:gd name="connsiteY4" fmla="*/ 1154549 h 1174648"/>
                    <a:gd name="connsiteX5" fmla="*/ 1300943 w 1309725"/>
                    <a:gd name="connsiteY5" fmla="*/ 1159992 h 1174648"/>
                    <a:gd name="connsiteX6" fmla="*/ 1295500 w 1309725"/>
                    <a:gd name="connsiteY6" fmla="*/ 1149107 h 1174648"/>
                    <a:gd name="connsiteX7" fmla="*/ 1194808 w 1309725"/>
                    <a:gd name="connsiteY7" fmla="*/ 855193 h 1174648"/>
                    <a:gd name="connsiteX8" fmla="*/ 1166123 w 1309725"/>
                    <a:gd name="connsiteY8" fmla="*/ 780938 h 1174648"/>
                    <a:gd name="connsiteX9" fmla="*/ 691343 w 1309725"/>
                    <a:gd name="connsiteY9" fmla="*/ 583049 h 1174648"/>
                    <a:gd name="connsiteX10" fmla="*/ 321229 w 1309725"/>
                    <a:gd name="connsiteY10" fmla="*/ 327235 h 1174648"/>
                    <a:gd name="connsiteX11" fmla="*/ 81743 w 1309725"/>
                    <a:gd name="connsiteY11" fmla="*/ 101356 h 1174648"/>
                    <a:gd name="connsiteX12" fmla="*/ 100 w 1309725"/>
                    <a:gd name="connsiteY12" fmla="*/ 664 h 1174648"/>
                    <a:gd name="connsiteX13" fmla="*/ 24593 w 1309725"/>
                    <a:gd name="connsiteY13" fmla="*/ 324513 h 1174648"/>
                    <a:gd name="connsiteX14" fmla="*/ 17201 w 1309725"/>
                    <a:gd name="connsiteY14" fmla="*/ 380889 h 1174648"/>
                    <a:gd name="connsiteX0" fmla="*/ 17201 w 1309725"/>
                    <a:gd name="connsiteY0" fmla="*/ 380889 h 1174648"/>
                    <a:gd name="connsiteX1" fmla="*/ 268198 w 1309725"/>
                    <a:gd name="connsiteY1" fmla="*/ 639822 h 1174648"/>
                    <a:gd name="connsiteX2" fmla="*/ 642357 w 1309725"/>
                    <a:gd name="connsiteY2" fmla="*/ 909621 h 1174648"/>
                    <a:gd name="connsiteX3" fmla="*/ 881843 w 1309725"/>
                    <a:gd name="connsiteY3" fmla="*/ 1029364 h 1174648"/>
                    <a:gd name="connsiteX4" fmla="*/ 1219300 w 1309725"/>
                    <a:gd name="connsiteY4" fmla="*/ 1154549 h 1174648"/>
                    <a:gd name="connsiteX5" fmla="*/ 1300943 w 1309725"/>
                    <a:gd name="connsiteY5" fmla="*/ 1159992 h 1174648"/>
                    <a:gd name="connsiteX6" fmla="*/ 1295500 w 1309725"/>
                    <a:gd name="connsiteY6" fmla="*/ 1149107 h 1174648"/>
                    <a:gd name="connsiteX7" fmla="*/ 1194808 w 1309725"/>
                    <a:gd name="connsiteY7" fmla="*/ 855193 h 1174648"/>
                    <a:gd name="connsiteX8" fmla="*/ 1166123 w 1309725"/>
                    <a:gd name="connsiteY8" fmla="*/ 780938 h 1174648"/>
                    <a:gd name="connsiteX9" fmla="*/ 691343 w 1309725"/>
                    <a:gd name="connsiteY9" fmla="*/ 583049 h 1174648"/>
                    <a:gd name="connsiteX10" fmla="*/ 321229 w 1309725"/>
                    <a:gd name="connsiteY10" fmla="*/ 327235 h 1174648"/>
                    <a:gd name="connsiteX11" fmla="*/ 81743 w 1309725"/>
                    <a:gd name="connsiteY11" fmla="*/ 101356 h 1174648"/>
                    <a:gd name="connsiteX12" fmla="*/ 100 w 1309725"/>
                    <a:gd name="connsiteY12" fmla="*/ 664 h 1174648"/>
                    <a:gd name="connsiteX13" fmla="*/ 24593 w 1309725"/>
                    <a:gd name="connsiteY13" fmla="*/ 324513 h 1174648"/>
                    <a:gd name="connsiteX14" fmla="*/ 17201 w 1309725"/>
                    <a:gd name="connsiteY14" fmla="*/ 380889 h 1174648"/>
                    <a:gd name="connsiteX0" fmla="*/ 17201 w 1309725"/>
                    <a:gd name="connsiteY0" fmla="*/ 380889 h 1174648"/>
                    <a:gd name="connsiteX1" fmla="*/ 268198 w 1309725"/>
                    <a:gd name="connsiteY1" fmla="*/ 639822 h 1174648"/>
                    <a:gd name="connsiteX2" fmla="*/ 642357 w 1309725"/>
                    <a:gd name="connsiteY2" fmla="*/ 909621 h 1174648"/>
                    <a:gd name="connsiteX3" fmla="*/ 881843 w 1309725"/>
                    <a:gd name="connsiteY3" fmla="*/ 1029364 h 1174648"/>
                    <a:gd name="connsiteX4" fmla="*/ 1219300 w 1309725"/>
                    <a:gd name="connsiteY4" fmla="*/ 1154549 h 1174648"/>
                    <a:gd name="connsiteX5" fmla="*/ 1300943 w 1309725"/>
                    <a:gd name="connsiteY5" fmla="*/ 1159992 h 1174648"/>
                    <a:gd name="connsiteX6" fmla="*/ 1295500 w 1309725"/>
                    <a:gd name="connsiteY6" fmla="*/ 1149107 h 1174648"/>
                    <a:gd name="connsiteX7" fmla="*/ 1194808 w 1309725"/>
                    <a:gd name="connsiteY7" fmla="*/ 855193 h 1174648"/>
                    <a:gd name="connsiteX8" fmla="*/ 1166123 w 1309725"/>
                    <a:gd name="connsiteY8" fmla="*/ 780938 h 1174648"/>
                    <a:gd name="connsiteX9" fmla="*/ 691343 w 1309725"/>
                    <a:gd name="connsiteY9" fmla="*/ 583049 h 1174648"/>
                    <a:gd name="connsiteX10" fmla="*/ 321229 w 1309725"/>
                    <a:gd name="connsiteY10" fmla="*/ 327235 h 1174648"/>
                    <a:gd name="connsiteX11" fmla="*/ 81743 w 1309725"/>
                    <a:gd name="connsiteY11" fmla="*/ 101356 h 1174648"/>
                    <a:gd name="connsiteX12" fmla="*/ 100 w 1309725"/>
                    <a:gd name="connsiteY12" fmla="*/ 664 h 1174648"/>
                    <a:gd name="connsiteX13" fmla="*/ 24593 w 1309725"/>
                    <a:gd name="connsiteY13" fmla="*/ 324513 h 1174648"/>
                    <a:gd name="connsiteX14" fmla="*/ 17201 w 1309725"/>
                    <a:gd name="connsiteY14" fmla="*/ 380889 h 1174648"/>
                    <a:gd name="connsiteX0" fmla="*/ 17201 w 1309725"/>
                    <a:gd name="connsiteY0" fmla="*/ 380889 h 1174648"/>
                    <a:gd name="connsiteX1" fmla="*/ 268198 w 1309725"/>
                    <a:gd name="connsiteY1" fmla="*/ 639822 h 1174648"/>
                    <a:gd name="connsiteX2" fmla="*/ 642357 w 1309725"/>
                    <a:gd name="connsiteY2" fmla="*/ 909621 h 1174648"/>
                    <a:gd name="connsiteX3" fmla="*/ 881843 w 1309725"/>
                    <a:gd name="connsiteY3" fmla="*/ 1029364 h 1174648"/>
                    <a:gd name="connsiteX4" fmla="*/ 1219300 w 1309725"/>
                    <a:gd name="connsiteY4" fmla="*/ 1154549 h 1174648"/>
                    <a:gd name="connsiteX5" fmla="*/ 1300943 w 1309725"/>
                    <a:gd name="connsiteY5" fmla="*/ 1159992 h 1174648"/>
                    <a:gd name="connsiteX6" fmla="*/ 1295500 w 1309725"/>
                    <a:gd name="connsiteY6" fmla="*/ 1149107 h 1174648"/>
                    <a:gd name="connsiteX7" fmla="*/ 1194808 w 1309725"/>
                    <a:gd name="connsiteY7" fmla="*/ 855193 h 1174648"/>
                    <a:gd name="connsiteX8" fmla="*/ 1173239 w 1309725"/>
                    <a:gd name="connsiteY8" fmla="*/ 778604 h 1174648"/>
                    <a:gd name="connsiteX9" fmla="*/ 691343 w 1309725"/>
                    <a:gd name="connsiteY9" fmla="*/ 583049 h 1174648"/>
                    <a:gd name="connsiteX10" fmla="*/ 321229 w 1309725"/>
                    <a:gd name="connsiteY10" fmla="*/ 327235 h 1174648"/>
                    <a:gd name="connsiteX11" fmla="*/ 81743 w 1309725"/>
                    <a:gd name="connsiteY11" fmla="*/ 101356 h 1174648"/>
                    <a:gd name="connsiteX12" fmla="*/ 100 w 1309725"/>
                    <a:gd name="connsiteY12" fmla="*/ 664 h 1174648"/>
                    <a:gd name="connsiteX13" fmla="*/ 24593 w 1309725"/>
                    <a:gd name="connsiteY13" fmla="*/ 324513 h 1174648"/>
                    <a:gd name="connsiteX14" fmla="*/ 17201 w 1309725"/>
                    <a:gd name="connsiteY14" fmla="*/ 380889 h 1174648"/>
                    <a:gd name="connsiteX0" fmla="*/ 17201 w 1309725"/>
                    <a:gd name="connsiteY0" fmla="*/ 380889 h 1174648"/>
                    <a:gd name="connsiteX1" fmla="*/ 268198 w 1309725"/>
                    <a:gd name="connsiteY1" fmla="*/ 639822 h 1174648"/>
                    <a:gd name="connsiteX2" fmla="*/ 642357 w 1309725"/>
                    <a:gd name="connsiteY2" fmla="*/ 909621 h 1174648"/>
                    <a:gd name="connsiteX3" fmla="*/ 881843 w 1309725"/>
                    <a:gd name="connsiteY3" fmla="*/ 1029364 h 1174648"/>
                    <a:gd name="connsiteX4" fmla="*/ 1219300 w 1309725"/>
                    <a:gd name="connsiteY4" fmla="*/ 1154549 h 1174648"/>
                    <a:gd name="connsiteX5" fmla="*/ 1300943 w 1309725"/>
                    <a:gd name="connsiteY5" fmla="*/ 1159992 h 1174648"/>
                    <a:gd name="connsiteX6" fmla="*/ 1295500 w 1309725"/>
                    <a:gd name="connsiteY6" fmla="*/ 1149107 h 1174648"/>
                    <a:gd name="connsiteX7" fmla="*/ 1194808 w 1309725"/>
                    <a:gd name="connsiteY7" fmla="*/ 855193 h 1174648"/>
                    <a:gd name="connsiteX8" fmla="*/ 1173239 w 1309725"/>
                    <a:gd name="connsiteY8" fmla="*/ 778604 h 1174648"/>
                    <a:gd name="connsiteX9" fmla="*/ 691343 w 1309725"/>
                    <a:gd name="connsiteY9" fmla="*/ 583049 h 1174648"/>
                    <a:gd name="connsiteX10" fmla="*/ 321229 w 1309725"/>
                    <a:gd name="connsiteY10" fmla="*/ 327235 h 1174648"/>
                    <a:gd name="connsiteX11" fmla="*/ 81743 w 1309725"/>
                    <a:gd name="connsiteY11" fmla="*/ 101356 h 1174648"/>
                    <a:gd name="connsiteX12" fmla="*/ 100 w 1309725"/>
                    <a:gd name="connsiteY12" fmla="*/ 664 h 1174648"/>
                    <a:gd name="connsiteX13" fmla="*/ 24593 w 1309725"/>
                    <a:gd name="connsiteY13" fmla="*/ 324513 h 1174648"/>
                    <a:gd name="connsiteX14" fmla="*/ 17201 w 1309725"/>
                    <a:gd name="connsiteY14" fmla="*/ 380889 h 1174648"/>
                    <a:gd name="connsiteX0" fmla="*/ 52728 w 1345252"/>
                    <a:gd name="connsiteY0" fmla="*/ 406389 h 1200148"/>
                    <a:gd name="connsiteX1" fmla="*/ 303725 w 1345252"/>
                    <a:gd name="connsiteY1" fmla="*/ 665322 h 1200148"/>
                    <a:gd name="connsiteX2" fmla="*/ 677884 w 1345252"/>
                    <a:gd name="connsiteY2" fmla="*/ 935121 h 1200148"/>
                    <a:gd name="connsiteX3" fmla="*/ 917370 w 1345252"/>
                    <a:gd name="connsiteY3" fmla="*/ 1054864 h 1200148"/>
                    <a:gd name="connsiteX4" fmla="*/ 1254827 w 1345252"/>
                    <a:gd name="connsiteY4" fmla="*/ 1180049 h 1200148"/>
                    <a:gd name="connsiteX5" fmla="*/ 1336470 w 1345252"/>
                    <a:gd name="connsiteY5" fmla="*/ 1185492 h 1200148"/>
                    <a:gd name="connsiteX6" fmla="*/ 1331027 w 1345252"/>
                    <a:gd name="connsiteY6" fmla="*/ 1174607 h 1200148"/>
                    <a:gd name="connsiteX7" fmla="*/ 1230335 w 1345252"/>
                    <a:gd name="connsiteY7" fmla="*/ 880693 h 1200148"/>
                    <a:gd name="connsiteX8" fmla="*/ 1208766 w 1345252"/>
                    <a:gd name="connsiteY8" fmla="*/ 804104 h 1200148"/>
                    <a:gd name="connsiteX9" fmla="*/ 726870 w 1345252"/>
                    <a:gd name="connsiteY9" fmla="*/ 608549 h 1200148"/>
                    <a:gd name="connsiteX10" fmla="*/ 356756 w 1345252"/>
                    <a:gd name="connsiteY10" fmla="*/ 352735 h 1200148"/>
                    <a:gd name="connsiteX11" fmla="*/ 117270 w 1345252"/>
                    <a:gd name="connsiteY11" fmla="*/ 126856 h 1200148"/>
                    <a:gd name="connsiteX12" fmla="*/ 45 w 1345252"/>
                    <a:gd name="connsiteY12" fmla="*/ 489 h 1200148"/>
                    <a:gd name="connsiteX13" fmla="*/ 60120 w 1345252"/>
                    <a:gd name="connsiteY13" fmla="*/ 350013 h 1200148"/>
                    <a:gd name="connsiteX14" fmla="*/ 52728 w 1345252"/>
                    <a:gd name="connsiteY14" fmla="*/ 406389 h 1200148"/>
                    <a:gd name="connsiteX0" fmla="*/ 52778 w 1345302"/>
                    <a:gd name="connsiteY0" fmla="*/ 406389 h 1200148"/>
                    <a:gd name="connsiteX1" fmla="*/ 303775 w 1345302"/>
                    <a:gd name="connsiteY1" fmla="*/ 665322 h 1200148"/>
                    <a:gd name="connsiteX2" fmla="*/ 677934 w 1345302"/>
                    <a:gd name="connsiteY2" fmla="*/ 935121 h 1200148"/>
                    <a:gd name="connsiteX3" fmla="*/ 917420 w 1345302"/>
                    <a:gd name="connsiteY3" fmla="*/ 1054864 h 1200148"/>
                    <a:gd name="connsiteX4" fmla="*/ 1254877 w 1345302"/>
                    <a:gd name="connsiteY4" fmla="*/ 1180049 h 1200148"/>
                    <a:gd name="connsiteX5" fmla="*/ 1336520 w 1345302"/>
                    <a:gd name="connsiteY5" fmla="*/ 1185492 h 1200148"/>
                    <a:gd name="connsiteX6" fmla="*/ 1331077 w 1345302"/>
                    <a:gd name="connsiteY6" fmla="*/ 1174607 h 1200148"/>
                    <a:gd name="connsiteX7" fmla="*/ 1230385 w 1345302"/>
                    <a:gd name="connsiteY7" fmla="*/ 880693 h 1200148"/>
                    <a:gd name="connsiteX8" fmla="*/ 1208816 w 1345302"/>
                    <a:gd name="connsiteY8" fmla="*/ 804104 h 1200148"/>
                    <a:gd name="connsiteX9" fmla="*/ 726920 w 1345302"/>
                    <a:gd name="connsiteY9" fmla="*/ 608549 h 1200148"/>
                    <a:gd name="connsiteX10" fmla="*/ 356806 w 1345302"/>
                    <a:gd name="connsiteY10" fmla="*/ 352735 h 1200148"/>
                    <a:gd name="connsiteX11" fmla="*/ 117320 w 1345302"/>
                    <a:gd name="connsiteY11" fmla="*/ 126856 h 1200148"/>
                    <a:gd name="connsiteX12" fmla="*/ 95 w 1345302"/>
                    <a:gd name="connsiteY12" fmla="*/ 489 h 1200148"/>
                    <a:gd name="connsiteX13" fmla="*/ 31705 w 1345302"/>
                    <a:gd name="connsiteY13" fmla="*/ 277656 h 1200148"/>
                    <a:gd name="connsiteX14" fmla="*/ 52778 w 1345302"/>
                    <a:gd name="connsiteY14" fmla="*/ 406389 h 1200148"/>
                    <a:gd name="connsiteX0" fmla="*/ 52778 w 1345302"/>
                    <a:gd name="connsiteY0" fmla="*/ 406389 h 1200148"/>
                    <a:gd name="connsiteX1" fmla="*/ 303775 w 1345302"/>
                    <a:gd name="connsiteY1" fmla="*/ 665322 h 1200148"/>
                    <a:gd name="connsiteX2" fmla="*/ 677934 w 1345302"/>
                    <a:gd name="connsiteY2" fmla="*/ 935121 h 1200148"/>
                    <a:gd name="connsiteX3" fmla="*/ 917420 w 1345302"/>
                    <a:gd name="connsiteY3" fmla="*/ 1054864 h 1200148"/>
                    <a:gd name="connsiteX4" fmla="*/ 1254877 w 1345302"/>
                    <a:gd name="connsiteY4" fmla="*/ 1180049 h 1200148"/>
                    <a:gd name="connsiteX5" fmla="*/ 1336520 w 1345302"/>
                    <a:gd name="connsiteY5" fmla="*/ 1185492 h 1200148"/>
                    <a:gd name="connsiteX6" fmla="*/ 1331077 w 1345302"/>
                    <a:gd name="connsiteY6" fmla="*/ 1174607 h 1200148"/>
                    <a:gd name="connsiteX7" fmla="*/ 1230385 w 1345302"/>
                    <a:gd name="connsiteY7" fmla="*/ 880693 h 1200148"/>
                    <a:gd name="connsiteX8" fmla="*/ 1208816 w 1345302"/>
                    <a:gd name="connsiteY8" fmla="*/ 804104 h 1200148"/>
                    <a:gd name="connsiteX9" fmla="*/ 726920 w 1345302"/>
                    <a:gd name="connsiteY9" fmla="*/ 608549 h 1200148"/>
                    <a:gd name="connsiteX10" fmla="*/ 356806 w 1345302"/>
                    <a:gd name="connsiteY10" fmla="*/ 352735 h 1200148"/>
                    <a:gd name="connsiteX11" fmla="*/ 117320 w 1345302"/>
                    <a:gd name="connsiteY11" fmla="*/ 126856 h 1200148"/>
                    <a:gd name="connsiteX12" fmla="*/ 95 w 1345302"/>
                    <a:gd name="connsiteY12" fmla="*/ 489 h 1200148"/>
                    <a:gd name="connsiteX13" fmla="*/ 31705 w 1345302"/>
                    <a:gd name="connsiteY13" fmla="*/ 277656 h 1200148"/>
                    <a:gd name="connsiteX14" fmla="*/ 52778 w 1345302"/>
                    <a:gd name="connsiteY14" fmla="*/ 406389 h 1200148"/>
                    <a:gd name="connsiteX0" fmla="*/ 52778 w 1345302"/>
                    <a:gd name="connsiteY0" fmla="*/ 406389 h 1200148"/>
                    <a:gd name="connsiteX1" fmla="*/ 303775 w 1345302"/>
                    <a:gd name="connsiteY1" fmla="*/ 665322 h 1200148"/>
                    <a:gd name="connsiteX2" fmla="*/ 677934 w 1345302"/>
                    <a:gd name="connsiteY2" fmla="*/ 935121 h 1200148"/>
                    <a:gd name="connsiteX3" fmla="*/ 917420 w 1345302"/>
                    <a:gd name="connsiteY3" fmla="*/ 1054864 h 1200148"/>
                    <a:gd name="connsiteX4" fmla="*/ 1254877 w 1345302"/>
                    <a:gd name="connsiteY4" fmla="*/ 1180049 h 1200148"/>
                    <a:gd name="connsiteX5" fmla="*/ 1336520 w 1345302"/>
                    <a:gd name="connsiteY5" fmla="*/ 1185492 h 1200148"/>
                    <a:gd name="connsiteX6" fmla="*/ 1331077 w 1345302"/>
                    <a:gd name="connsiteY6" fmla="*/ 1174607 h 1200148"/>
                    <a:gd name="connsiteX7" fmla="*/ 1230385 w 1345302"/>
                    <a:gd name="connsiteY7" fmla="*/ 880693 h 1200148"/>
                    <a:gd name="connsiteX8" fmla="*/ 1208816 w 1345302"/>
                    <a:gd name="connsiteY8" fmla="*/ 804104 h 1200148"/>
                    <a:gd name="connsiteX9" fmla="*/ 726920 w 1345302"/>
                    <a:gd name="connsiteY9" fmla="*/ 608549 h 1200148"/>
                    <a:gd name="connsiteX10" fmla="*/ 356806 w 1345302"/>
                    <a:gd name="connsiteY10" fmla="*/ 352735 h 1200148"/>
                    <a:gd name="connsiteX11" fmla="*/ 117320 w 1345302"/>
                    <a:gd name="connsiteY11" fmla="*/ 126856 h 1200148"/>
                    <a:gd name="connsiteX12" fmla="*/ 95 w 1345302"/>
                    <a:gd name="connsiteY12" fmla="*/ 489 h 1200148"/>
                    <a:gd name="connsiteX13" fmla="*/ 31705 w 1345302"/>
                    <a:gd name="connsiteY13" fmla="*/ 277656 h 1200148"/>
                    <a:gd name="connsiteX14" fmla="*/ 52778 w 1345302"/>
                    <a:gd name="connsiteY14" fmla="*/ 406389 h 1200148"/>
                    <a:gd name="connsiteX0" fmla="*/ 52778 w 1345302"/>
                    <a:gd name="connsiteY0" fmla="*/ 406389 h 1200148"/>
                    <a:gd name="connsiteX1" fmla="*/ 303775 w 1345302"/>
                    <a:gd name="connsiteY1" fmla="*/ 665322 h 1200148"/>
                    <a:gd name="connsiteX2" fmla="*/ 677934 w 1345302"/>
                    <a:gd name="connsiteY2" fmla="*/ 935121 h 1200148"/>
                    <a:gd name="connsiteX3" fmla="*/ 917420 w 1345302"/>
                    <a:gd name="connsiteY3" fmla="*/ 1054864 h 1200148"/>
                    <a:gd name="connsiteX4" fmla="*/ 1254877 w 1345302"/>
                    <a:gd name="connsiteY4" fmla="*/ 1180049 h 1200148"/>
                    <a:gd name="connsiteX5" fmla="*/ 1336520 w 1345302"/>
                    <a:gd name="connsiteY5" fmla="*/ 1185492 h 1200148"/>
                    <a:gd name="connsiteX6" fmla="*/ 1331077 w 1345302"/>
                    <a:gd name="connsiteY6" fmla="*/ 1174607 h 1200148"/>
                    <a:gd name="connsiteX7" fmla="*/ 1230385 w 1345302"/>
                    <a:gd name="connsiteY7" fmla="*/ 880693 h 1200148"/>
                    <a:gd name="connsiteX8" fmla="*/ 1208816 w 1345302"/>
                    <a:gd name="connsiteY8" fmla="*/ 804104 h 1200148"/>
                    <a:gd name="connsiteX9" fmla="*/ 726920 w 1345302"/>
                    <a:gd name="connsiteY9" fmla="*/ 608549 h 1200148"/>
                    <a:gd name="connsiteX10" fmla="*/ 356806 w 1345302"/>
                    <a:gd name="connsiteY10" fmla="*/ 352735 h 1200148"/>
                    <a:gd name="connsiteX11" fmla="*/ 117320 w 1345302"/>
                    <a:gd name="connsiteY11" fmla="*/ 126856 h 1200148"/>
                    <a:gd name="connsiteX12" fmla="*/ 95 w 1345302"/>
                    <a:gd name="connsiteY12" fmla="*/ 489 h 1200148"/>
                    <a:gd name="connsiteX13" fmla="*/ 31705 w 1345302"/>
                    <a:gd name="connsiteY13" fmla="*/ 277656 h 1200148"/>
                    <a:gd name="connsiteX14" fmla="*/ 52778 w 1345302"/>
                    <a:gd name="connsiteY14" fmla="*/ 406389 h 1200148"/>
                    <a:gd name="connsiteX0" fmla="*/ 52778 w 1345951"/>
                    <a:gd name="connsiteY0" fmla="*/ 406389 h 1200579"/>
                    <a:gd name="connsiteX1" fmla="*/ 303775 w 1345951"/>
                    <a:gd name="connsiteY1" fmla="*/ 665322 h 1200579"/>
                    <a:gd name="connsiteX2" fmla="*/ 677934 w 1345951"/>
                    <a:gd name="connsiteY2" fmla="*/ 935121 h 1200579"/>
                    <a:gd name="connsiteX3" fmla="*/ 917420 w 1345951"/>
                    <a:gd name="connsiteY3" fmla="*/ 1054864 h 1200579"/>
                    <a:gd name="connsiteX4" fmla="*/ 1245389 w 1345951"/>
                    <a:gd name="connsiteY4" fmla="*/ 1170713 h 1200579"/>
                    <a:gd name="connsiteX5" fmla="*/ 1336520 w 1345951"/>
                    <a:gd name="connsiteY5" fmla="*/ 1185492 h 1200579"/>
                    <a:gd name="connsiteX6" fmla="*/ 1331077 w 1345951"/>
                    <a:gd name="connsiteY6" fmla="*/ 1174607 h 1200579"/>
                    <a:gd name="connsiteX7" fmla="*/ 1230385 w 1345951"/>
                    <a:gd name="connsiteY7" fmla="*/ 880693 h 1200579"/>
                    <a:gd name="connsiteX8" fmla="*/ 1208816 w 1345951"/>
                    <a:gd name="connsiteY8" fmla="*/ 804104 h 1200579"/>
                    <a:gd name="connsiteX9" fmla="*/ 726920 w 1345951"/>
                    <a:gd name="connsiteY9" fmla="*/ 608549 h 1200579"/>
                    <a:gd name="connsiteX10" fmla="*/ 356806 w 1345951"/>
                    <a:gd name="connsiteY10" fmla="*/ 352735 h 1200579"/>
                    <a:gd name="connsiteX11" fmla="*/ 117320 w 1345951"/>
                    <a:gd name="connsiteY11" fmla="*/ 126856 h 1200579"/>
                    <a:gd name="connsiteX12" fmla="*/ 95 w 1345951"/>
                    <a:gd name="connsiteY12" fmla="*/ 489 h 1200579"/>
                    <a:gd name="connsiteX13" fmla="*/ 31705 w 1345951"/>
                    <a:gd name="connsiteY13" fmla="*/ 277656 h 1200579"/>
                    <a:gd name="connsiteX14" fmla="*/ 52778 w 1345951"/>
                    <a:gd name="connsiteY14" fmla="*/ 406389 h 1200579"/>
                    <a:gd name="connsiteX0" fmla="*/ 52778 w 1345951"/>
                    <a:gd name="connsiteY0" fmla="*/ 406389 h 1200579"/>
                    <a:gd name="connsiteX1" fmla="*/ 303775 w 1345951"/>
                    <a:gd name="connsiteY1" fmla="*/ 665322 h 1200579"/>
                    <a:gd name="connsiteX2" fmla="*/ 683271 w 1345951"/>
                    <a:gd name="connsiteY2" fmla="*/ 922867 h 1200579"/>
                    <a:gd name="connsiteX3" fmla="*/ 917420 w 1345951"/>
                    <a:gd name="connsiteY3" fmla="*/ 1054864 h 1200579"/>
                    <a:gd name="connsiteX4" fmla="*/ 1245389 w 1345951"/>
                    <a:gd name="connsiteY4" fmla="*/ 1170713 h 1200579"/>
                    <a:gd name="connsiteX5" fmla="*/ 1336520 w 1345951"/>
                    <a:gd name="connsiteY5" fmla="*/ 1185492 h 1200579"/>
                    <a:gd name="connsiteX6" fmla="*/ 1331077 w 1345951"/>
                    <a:gd name="connsiteY6" fmla="*/ 1174607 h 1200579"/>
                    <a:gd name="connsiteX7" fmla="*/ 1230385 w 1345951"/>
                    <a:gd name="connsiteY7" fmla="*/ 880693 h 1200579"/>
                    <a:gd name="connsiteX8" fmla="*/ 1208816 w 1345951"/>
                    <a:gd name="connsiteY8" fmla="*/ 804104 h 1200579"/>
                    <a:gd name="connsiteX9" fmla="*/ 726920 w 1345951"/>
                    <a:gd name="connsiteY9" fmla="*/ 608549 h 1200579"/>
                    <a:gd name="connsiteX10" fmla="*/ 356806 w 1345951"/>
                    <a:gd name="connsiteY10" fmla="*/ 352735 h 1200579"/>
                    <a:gd name="connsiteX11" fmla="*/ 117320 w 1345951"/>
                    <a:gd name="connsiteY11" fmla="*/ 126856 h 1200579"/>
                    <a:gd name="connsiteX12" fmla="*/ 95 w 1345951"/>
                    <a:gd name="connsiteY12" fmla="*/ 489 h 1200579"/>
                    <a:gd name="connsiteX13" fmla="*/ 31705 w 1345951"/>
                    <a:gd name="connsiteY13" fmla="*/ 277656 h 1200579"/>
                    <a:gd name="connsiteX14" fmla="*/ 52778 w 1345951"/>
                    <a:gd name="connsiteY14" fmla="*/ 406389 h 1200579"/>
                    <a:gd name="connsiteX0" fmla="*/ 52778 w 1345951"/>
                    <a:gd name="connsiteY0" fmla="*/ 406389 h 1200579"/>
                    <a:gd name="connsiteX1" fmla="*/ 303775 w 1345951"/>
                    <a:gd name="connsiteY1" fmla="*/ 665322 h 1200579"/>
                    <a:gd name="connsiteX2" fmla="*/ 683271 w 1345951"/>
                    <a:gd name="connsiteY2" fmla="*/ 922867 h 1200579"/>
                    <a:gd name="connsiteX3" fmla="*/ 919199 w 1345951"/>
                    <a:gd name="connsiteY3" fmla="*/ 1037359 h 1200579"/>
                    <a:gd name="connsiteX4" fmla="*/ 1245389 w 1345951"/>
                    <a:gd name="connsiteY4" fmla="*/ 1170713 h 1200579"/>
                    <a:gd name="connsiteX5" fmla="*/ 1336520 w 1345951"/>
                    <a:gd name="connsiteY5" fmla="*/ 1185492 h 1200579"/>
                    <a:gd name="connsiteX6" fmla="*/ 1331077 w 1345951"/>
                    <a:gd name="connsiteY6" fmla="*/ 1174607 h 1200579"/>
                    <a:gd name="connsiteX7" fmla="*/ 1230385 w 1345951"/>
                    <a:gd name="connsiteY7" fmla="*/ 880693 h 1200579"/>
                    <a:gd name="connsiteX8" fmla="*/ 1208816 w 1345951"/>
                    <a:gd name="connsiteY8" fmla="*/ 804104 h 1200579"/>
                    <a:gd name="connsiteX9" fmla="*/ 726920 w 1345951"/>
                    <a:gd name="connsiteY9" fmla="*/ 608549 h 1200579"/>
                    <a:gd name="connsiteX10" fmla="*/ 356806 w 1345951"/>
                    <a:gd name="connsiteY10" fmla="*/ 352735 h 1200579"/>
                    <a:gd name="connsiteX11" fmla="*/ 117320 w 1345951"/>
                    <a:gd name="connsiteY11" fmla="*/ 126856 h 1200579"/>
                    <a:gd name="connsiteX12" fmla="*/ 95 w 1345951"/>
                    <a:gd name="connsiteY12" fmla="*/ 489 h 1200579"/>
                    <a:gd name="connsiteX13" fmla="*/ 31705 w 1345951"/>
                    <a:gd name="connsiteY13" fmla="*/ 277656 h 1200579"/>
                    <a:gd name="connsiteX14" fmla="*/ 52778 w 1345951"/>
                    <a:gd name="connsiteY14" fmla="*/ 406389 h 1200579"/>
                    <a:gd name="connsiteX0" fmla="*/ 52778 w 1346319"/>
                    <a:gd name="connsiteY0" fmla="*/ 406389 h 1201159"/>
                    <a:gd name="connsiteX1" fmla="*/ 303775 w 1346319"/>
                    <a:gd name="connsiteY1" fmla="*/ 665322 h 1201159"/>
                    <a:gd name="connsiteX2" fmla="*/ 683271 w 1346319"/>
                    <a:gd name="connsiteY2" fmla="*/ 922867 h 1201159"/>
                    <a:gd name="connsiteX3" fmla="*/ 919199 w 1346319"/>
                    <a:gd name="connsiteY3" fmla="*/ 1037359 h 1201159"/>
                    <a:gd name="connsiteX4" fmla="*/ 1240052 w 1346319"/>
                    <a:gd name="connsiteY4" fmla="*/ 1158459 h 1201159"/>
                    <a:gd name="connsiteX5" fmla="*/ 1336520 w 1346319"/>
                    <a:gd name="connsiteY5" fmla="*/ 1185492 h 1201159"/>
                    <a:gd name="connsiteX6" fmla="*/ 1331077 w 1346319"/>
                    <a:gd name="connsiteY6" fmla="*/ 1174607 h 1201159"/>
                    <a:gd name="connsiteX7" fmla="*/ 1230385 w 1346319"/>
                    <a:gd name="connsiteY7" fmla="*/ 880693 h 1201159"/>
                    <a:gd name="connsiteX8" fmla="*/ 1208816 w 1346319"/>
                    <a:gd name="connsiteY8" fmla="*/ 804104 h 1201159"/>
                    <a:gd name="connsiteX9" fmla="*/ 726920 w 1346319"/>
                    <a:gd name="connsiteY9" fmla="*/ 608549 h 1201159"/>
                    <a:gd name="connsiteX10" fmla="*/ 356806 w 1346319"/>
                    <a:gd name="connsiteY10" fmla="*/ 352735 h 1201159"/>
                    <a:gd name="connsiteX11" fmla="*/ 117320 w 1346319"/>
                    <a:gd name="connsiteY11" fmla="*/ 126856 h 1201159"/>
                    <a:gd name="connsiteX12" fmla="*/ 95 w 1346319"/>
                    <a:gd name="connsiteY12" fmla="*/ 489 h 1201159"/>
                    <a:gd name="connsiteX13" fmla="*/ 31705 w 1346319"/>
                    <a:gd name="connsiteY13" fmla="*/ 277656 h 1201159"/>
                    <a:gd name="connsiteX14" fmla="*/ 52778 w 1346319"/>
                    <a:gd name="connsiteY14" fmla="*/ 406389 h 1201159"/>
                    <a:gd name="connsiteX0" fmla="*/ 52778 w 1331152"/>
                    <a:gd name="connsiteY0" fmla="*/ 406389 h 1196081"/>
                    <a:gd name="connsiteX1" fmla="*/ 303775 w 1331152"/>
                    <a:gd name="connsiteY1" fmla="*/ 665322 h 1196081"/>
                    <a:gd name="connsiteX2" fmla="*/ 683271 w 1331152"/>
                    <a:gd name="connsiteY2" fmla="*/ 922867 h 1196081"/>
                    <a:gd name="connsiteX3" fmla="*/ 919199 w 1331152"/>
                    <a:gd name="connsiteY3" fmla="*/ 1037359 h 1196081"/>
                    <a:gd name="connsiteX4" fmla="*/ 1240052 w 1331152"/>
                    <a:gd name="connsiteY4" fmla="*/ 1158459 h 1196081"/>
                    <a:gd name="connsiteX5" fmla="*/ 1331077 w 1331152"/>
                    <a:gd name="connsiteY5" fmla="*/ 1174607 h 1196081"/>
                    <a:gd name="connsiteX6" fmla="*/ 1230385 w 1331152"/>
                    <a:gd name="connsiteY6" fmla="*/ 880693 h 1196081"/>
                    <a:gd name="connsiteX7" fmla="*/ 1208816 w 1331152"/>
                    <a:gd name="connsiteY7" fmla="*/ 804104 h 1196081"/>
                    <a:gd name="connsiteX8" fmla="*/ 726920 w 1331152"/>
                    <a:gd name="connsiteY8" fmla="*/ 608549 h 1196081"/>
                    <a:gd name="connsiteX9" fmla="*/ 356806 w 1331152"/>
                    <a:gd name="connsiteY9" fmla="*/ 352735 h 1196081"/>
                    <a:gd name="connsiteX10" fmla="*/ 117320 w 1331152"/>
                    <a:gd name="connsiteY10" fmla="*/ 126856 h 1196081"/>
                    <a:gd name="connsiteX11" fmla="*/ 95 w 1331152"/>
                    <a:gd name="connsiteY11" fmla="*/ 489 h 1196081"/>
                    <a:gd name="connsiteX12" fmla="*/ 31705 w 1331152"/>
                    <a:gd name="connsiteY12" fmla="*/ 277656 h 1196081"/>
                    <a:gd name="connsiteX13" fmla="*/ 52778 w 1331152"/>
                    <a:gd name="connsiteY13" fmla="*/ 406389 h 1196081"/>
                    <a:gd name="connsiteX0" fmla="*/ 52778 w 1331152"/>
                    <a:gd name="connsiteY0" fmla="*/ 406389 h 1196081"/>
                    <a:gd name="connsiteX1" fmla="*/ 303775 w 1331152"/>
                    <a:gd name="connsiteY1" fmla="*/ 665322 h 1196081"/>
                    <a:gd name="connsiteX2" fmla="*/ 683271 w 1331152"/>
                    <a:gd name="connsiteY2" fmla="*/ 922867 h 1196081"/>
                    <a:gd name="connsiteX3" fmla="*/ 919199 w 1331152"/>
                    <a:gd name="connsiteY3" fmla="*/ 1037359 h 1196081"/>
                    <a:gd name="connsiteX4" fmla="*/ 1240052 w 1331152"/>
                    <a:gd name="connsiteY4" fmla="*/ 1158459 h 1196081"/>
                    <a:gd name="connsiteX5" fmla="*/ 1331077 w 1331152"/>
                    <a:gd name="connsiteY5" fmla="*/ 1174607 h 1196081"/>
                    <a:gd name="connsiteX6" fmla="*/ 1230385 w 1331152"/>
                    <a:gd name="connsiteY6" fmla="*/ 880693 h 1196081"/>
                    <a:gd name="connsiteX7" fmla="*/ 1208816 w 1331152"/>
                    <a:gd name="connsiteY7" fmla="*/ 804104 h 1196081"/>
                    <a:gd name="connsiteX8" fmla="*/ 726920 w 1331152"/>
                    <a:gd name="connsiteY8" fmla="*/ 608549 h 1196081"/>
                    <a:gd name="connsiteX9" fmla="*/ 356806 w 1331152"/>
                    <a:gd name="connsiteY9" fmla="*/ 352735 h 1196081"/>
                    <a:gd name="connsiteX10" fmla="*/ 117320 w 1331152"/>
                    <a:gd name="connsiteY10" fmla="*/ 126856 h 1196081"/>
                    <a:gd name="connsiteX11" fmla="*/ 95 w 1331152"/>
                    <a:gd name="connsiteY11" fmla="*/ 489 h 1196081"/>
                    <a:gd name="connsiteX12" fmla="*/ 31705 w 1331152"/>
                    <a:gd name="connsiteY12" fmla="*/ 277656 h 1196081"/>
                    <a:gd name="connsiteX13" fmla="*/ 52778 w 1331152"/>
                    <a:gd name="connsiteY13" fmla="*/ 406389 h 1196081"/>
                    <a:gd name="connsiteX0" fmla="*/ 52778 w 1331077"/>
                    <a:gd name="connsiteY0" fmla="*/ 406389 h 1174607"/>
                    <a:gd name="connsiteX1" fmla="*/ 303775 w 1331077"/>
                    <a:gd name="connsiteY1" fmla="*/ 665322 h 1174607"/>
                    <a:gd name="connsiteX2" fmla="*/ 683271 w 1331077"/>
                    <a:gd name="connsiteY2" fmla="*/ 922867 h 1174607"/>
                    <a:gd name="connsiteX3" fmla="*/ 919199 w 1331077"/>
                    <a:gd name="connsiteY3" fmla="*/ 1037359 h 1174607"/>
                    <a:gd name="connsiteX4" fmla="*/ 1240052 w 1331077"/>
                    <a:gd name="connsiteY4" fmla="*/ 1158459 h 1174607"/>
                    <a:gd name="connsiteX5" fmla="*/ 1331077 w 1331077"/>
                    <a:gd name="connsiteY5" fmla="*/ 1174607 h 1174607"/>
                    <a:gd name="connsiteX6" fmla="*/ 1230385 w 1331077"/>
                    <a:gd name="connsiteY6" fmla="*/ 880693 h 1174607"/>
                    <a:gd name="connsiteX7" fmla="*/ 1208816 w 1331077"/>
                    <a:gd name="connsiteY7" fmla="*/ 804104 h 1174607"/>
                    <a:gd name="connsiteX8" fmla="*/ 726920 w 1331077"/>
                    <a:gd name="connsiteY8" fmla="*/ 608549 h 1174607"/>
                    <a:gd name="connsiteX9" fmla="*/ 356806 w 1331077"/>
                    <a:gd name="connsiteY9" fmla="*/ 352735 h 1174607"/>
                    <a:gd name="connsiteX10" fmla="*/ 117320 w 1331077"/>
                    <a:gd name="connsiteY10" fmla="*/ 126856 h 1174607"/>
                    <a:gd name="connsiteX11" fmla="*/ 95 w 1331077"/>
                    <a:gd name="connsiteY11" fmla="*/ 489 h 1174607"/>
                    <a:gd name="connsiteX12" fmla="*/ 31705 w 1331077"/>
                    <a:gd name="connsiteY12" fmla="*/ 277656 h 1174607"/>
                    <a:gd name="connsiteX13" fmla="*/ 52778 w 1331077"/>
                    <a:gd name="connsiteY13" fmla="*/ 406389 h 1174607"/>
                    <a:gd name="connsiteX0" fmla="*/ 52778 w 1331077"/>
                    <a:gd name="connsiteY0" fmla="*/ 406389 h 1174607"/>
                    <a:gd name="connsiteX1" fmla="*/ 303775 w 1331077"/>
                    <a:gd name="connsiteY1" fmla="*/ 665322 h 1174607"/>
                    <a:gd name="connsiteX2" fmla="*/ 683271 w 1331077"/>
                    <a:gd name="connsiteY2" fmla="*/ 922867 h 1174607"/>
                    <a:gd name="connsiteX3" fmla="*/ 919199 w 1331077"/>
                    <a:gd name="connsiteY3" fmla="*/ 1037359 h 1174607"/>
                    <a:gd name="connsiteX4" fmla="*/ 1240052 w 1331077"/>
                    <a:gd name="connsiteY4" fmla="*/ 1158459 h 1174607"/>
                    <a:gd name="connsiteX5" fmla="*/ 1331077 w 1331077"/>
                    <a:gd name="connsiteY5" fmla="*/ 1174607 h 1174607"/>
                    <a:gd name="connsiteX6" fmla="*/ 1230385 w 1331077"/>
                    <a:gd name="connsiteY6" fmla="*/ 880693 h 1174607"/>
                    <a:gd name="connsiteX7" fmla="*/ 1208816 w 1331077"/>
                    <a:gd name="connsiteY7" fmla="*/ 804104 h 1174607"/>
                    <a:gd name="connsiteX8" fmla="*/ 726920 w 1331077"/>
                    <a:gd name="connsiteY8" fmla="*/ 608549 h 1174607"/>
                    <a:gd name="connsiteX9" fmla="*/ 356806 w 1331077"/>
                    <a:gd name="connsiteY9" fmla="*/ 352735 h 1174607"/>
                    <a:gd name="connsiteX10" fmla="*/ 117320 w 1331077"/>
                    <a:gd name="connsiteY10" fmla="*/ 126856 h 1174607"/>
                    <a:gd name="connsiteX11" fmla="*/ 95 w 1331077"/>
                    <a:gd name="connsiteY11" fmla="*/ 489 h 1174607"/>
                    <a:gd name="connsiteX12" fmla="*/ 31705 w 1331077"/>
                    <a:gd name="connsiteY12" fmla="*/ 277656 h 1174607"/>
                    <a:gd name="connsiteX13" fmla="*/ 52778 w 1331077"/>
                    <a:gd name="connsiteY13" fmla="*/ 406389 h 1174607"/>
                    <a:gd name="connsiteX0" fmla="*/ 52778 w 1331077"/>
                    <a:gd name="connsiteY0" fmla="*/ 406389 h 1174607"/>
                    <a:gd name="connsiteX1" fmla="*/ 303775 w 1331077"/>
                    <a:gd name="connsiteY1" fmla="*/ 665322 h 1174607"/>
                    <a:gd name="connsiteX2" fmla="*/ 683271 w 1331077"/>
                    <a:gd name="connsiteY2" fmla="*/ 922867 h 1174607"/>
                    <a:gd name="connsiteX3" fmla="*/ 919199 w 1331077"/>
                    <a:gd name="connsiteY3" fmla="*/ 1037359 h 1174607"/>
                    <a:gd name="connsiteX4" fmla="*/ 1240052 w 1331077"/>
                    <a:gd name="connsiteY4" fmla="*/ 1158459 h 1174607"/>
                    <a:gd name="connsiteX5" fmla="*/ 1331077 w 1331077"/>
                    <a:gd name="connsiteY5" fmla="*/ 1174607 h 1174607"/>
                    <a:gd name="connsiteX6" fmla="*/ 1230385 w 1331077"/>
                    <a:gd name="connsiteY6" fmla="*/ 880693 h 1174607"/>
                    <a:gd name="connsiteX7" fmla="*/ 1208816 w 1331077"/>
                    <a:gd name="connsiteY7" fmla="*/ 804104 h 1174607"/>
                    <a:gd name="connsiteX8" fmla="*/ 726920 w 1331077"/>
                    <a:gd name="connsiteY8" fmla="*/ 608549 h 1174607"/>
                    <a:gd name="connsiteX9" fmla="*/ 356806 w 1331077"/>
                    <a:gd name="connsiteY9" fmla="*/ 352735 h 1174607"/>
                    <a:gd name="connsiteX10" fmla="*/ 117320 w 1331077"/>
                    <a:gd name="connsiteY10" fmla="*/ 126856 h 1174607"/>
                    <a:gd name="connsiteX11" fmla="*/ 95 w 1331077"/>
                    <a:gd name="connsiteY11" fmla="*/ 489 h 1174607"/>
                    <a:gd name="connsiteX12" fmla="*/ 31705 w 1331077"/>
                    <a:gd name="connsiteY12" fmla="*/ 277656 h 1174607"/>
                    <a:gd name="connsiteX13" fmla="*/ 52778 w 1331077"/>
                    <a:gd name="connsiteY13" fmla="*/ 406389 h 1174607"/>
                    <a:gd name="connsiteX0" fmla="*/ 52778 w 1331077"/>
                    <a:gd name="connsiteY0" fmla="*/ 406389 h 1183360"/>
                    <a:gd name="connsiteX1" fmla="*/ 303775 w 1331077"/>
                    <a:gd name="connsiteY1" fmla="*/ 665322 h 1183360"/>
                    <a:gd name="connsiteX2" fmla="*/ 683271 w 1331077"/>
                    <a:gd name="connsiteY2" fmla="*/ 922867 h 1183360"/>
                    <a:gd name="connsiteX3" fmla="*/ 919199 w 1331077"/>
                    <a:gd name="connsiteY3" fmla="*/ 1037359 h 1183360"/>
                    <a:gd name="connsiteX4" fmla="*/ 1240052 w 1331077"/>
                    <a:gd name="connsiteY4" fmla="*/ 1158459 h 1183360"/>
                    <a:gd name="connsiteX5" fmla="*/ 1331077 w 1331077"/>
                    <a:gd name="connsiteY5" fmla="*/ 1183360 h 1183360"/>
                    <a:gd name="connsiteX6" fmla="*/ 1230385 w 1331077"/>
                    <a:gd name="connsiteY6" fmla="*/ 880693 h 1183360"/>
                    <a:gd name="connsiteX7" fmla="*/ 1208816 w 1331077"/>
                    <a:gd name="connsiteY7" fmla="*/ 804104 h 1183360"/>
                    <a:gd name="connsiteX8" fmla="*/ 726920 w 1331077"/>
                    <a:gd name="connsiteY8" fmla="*/ 608549 h 1183360"/>
                    <a:gd name="connsiteX9" fmla="*/ 356806 w 1331077"/>
                    <a:gd name="connsiteY9" fmla="*/ 352735 h 1183360"/>
                    <a:gd name="connsiteX10" fmla="*/ 117320 w 1331077"/>
                    <a:gd name="connsiteY10" fmla="*/ 126856 h 1183360"/>
                    <a:gd name="connsiteX11" fmla="*/ 95 w 1331077"/>
                    <a:gd name="connsiteY11" fmla="*/ 489 h 1183360"/>
                    <a:gd name="connsiteX12" fmla="*/ 31705 w 1331077"/>
                    <a:gd name="connsiteY12" fmla="*/ 277656 h 1183360"/>
                    <a:gd name="connsiteX13" fmla="*/ 52778 w 1331077"/>
                    <a:gd name="connsiteY13" fmla="*/ 406389 h 1183360"/>
                    <a:gd name="connsiteX0" fmla="*/ 52778 w 1331077"/>
                    <a:gd name="connsiteY0" fmla="*/ 406389 h 1183360"/>
                    <a:gd name="connsiteX1" fmla="*/ 314450 w 1331077"/>
                    <a:gd name="connsiteY1" fmla="*/ 653068 h 1183360"/>
                    <a:gd name="connsiteX2" fmla="*/ 683271 w 1331077"/>
                    <a:gd name="connsiteY2" fmla="*/ 922867 h 1183360"/>
                    <a:gd name="connsiteX3" fmla="*/ 919199 w 1331077"/>
                    <a:gd name="connsiteY3" fmla="*/ 1037359 h 1183360"/>
                    <a:gd name="connsiteX4" fmla="*/ 1240052 w 1331077"/>
                    <a:gd name="connsiteY4" fmla="*/ 1158459 h 1183360"/>
                    <a:gd name="connsiteX5" fmla="*/ 1331077 w 1331077"/>
                    <a:gd name="connsiteY5" fmla="*/ 1183360 h 1183360"/>
                    <a:gd name="connsiteX6" fmla="*/ 1230385 w 1331077"/>
                    <a:gd name="connsiteY6" fmla="*/ 880693 h 1183360"/>
                    <a:gd name="connsiteX7" fmla="*/ 1208816 w 1331077"/>
                    <a:gd name="connsiteY7" fmla="*/ 804104 h 1183360"/>
                    <a:gd name="connsiteX8" fmla="*/ 726920 w 1331077"/>
                    <a:gd name="connsiteY8" fmla="*/ 608549 h 1183360"/>
                    <a:gd name="connsiteX9" fmla="*/ 356806 w 1331077"/>
                    <a:gd name="connsiteY9" fmla="*/ 352735 h 1183360"/>
                    <a:gd name="connsiteX10" fmla="*/ 117320 w 1331077"/>
                    <a:gd name="connsiteY10" fmla="*/ 126856 h 1183360"/>
                    <a:gd name="connsiteX11" fmla="*/ 95 w 1331077"/>
                    <a:gd name="connsiteY11" fmla="*/ 489 h 1183360"/>
                    <a:gd name="connsiteX12" fmla="*/ 31705 w 1331077"/>
                    <a:gd name="connsiteY12" fmla="*/ 277656 h 1183360"/>
                    <a:gd name="connsiteX13" fmla="*/ 52778 w 1331077"/>
                    <a:gd name="connsiteY13" fmla="*/ 406389 h 1183360"/>
                    <a:gd name="connsiteX0" fmla="*/ 47438 w 1331074"/>
                    <a:gd name="connsiteY0" fmla="*/ 387133 h 1183360"/>
                    <a:gd name="connsiteX1" fmla="*/ 314447 w 1331074"/>
                    <a:gd name="connsiteY1" fmla="*/ 653068 h 1183360"/>
                    <a:gd name="connsiteX2" fmla="*/ 683268 w 1331074"/>
                    <a:gd name="connsiteY2" fmla="*/ 922867 h 1183360"/>
                    <a:gd name="connsiteX3" fmla="*/ 919196 w 1331074"/>
                    <a:gd name="connsiteY3" fmla="*/ 1037359 h 1183360"/>
                    <a:gd name="connsiteX4" fmla="*/ 1240049 w 1331074"/>
                    <a:gd name="connsiteY4" fmla="*/ 1158459 h 1183360"/>
                    <a:gd name="connsiteX5" fmla="*/ 1331074 w 1331074"/>
                    <a:gd name="connsiteY5" fmla="*/ 1183360 h 1183360"/>
                    <a:gd name="connsiteX6" fmla="*/ 1230382 w 1331074"/>
                    <a:gd name="connsiteY6" fmla="*/ 880693 h 1183360"/>
                    <a:gd name="connsiteX7" fmla="*/ 1208813 w 1331074"/>
                    <a:gd name="connsiteY7" fmla="*/ 804104 h 1183360"/>
                    <a:gd name="connsiteX8" fmla="*/ 726917 w 1331074"/>
                    <a:gd name="connsiteY8" fmla="*/ 608549 h 1183360"/>
                    <a:gd name="connsiteX9" fmla="*/ 356803 w 1331074"/>
                    <a:gd name="connsiteY9" fmla="*/ 352735 h 1183360"/>
                    <a:gd name="connsiteX10" fmla="*/ 117317 w 1331074"/>
                    <a:gd name="connsiteY10" fmla="*/ 126856 h 1183360"/>
                    <a:gd name="connsiteX11" fmla="*/ 92 w 1331074"/>
                    <a:gd name="connsiteY11" fmla="*/ 489 h 1183360"/>
                    <a:gd name="connsiteX12" fmla="*/ 31702 w 1331074"/>
                    <a:gd name="connsiteY12" fmla="*/ 277656 h 1183360"/>
                    <a:gd name="connsiteX13" fmla="*/ 47438 w 1331074"/>
                    <a:gd name="connsiteY13" fmla="*/ 387133 h 1183360"/>
                    <a:gd name="connsiteX0" fmla="*/ 47438 w 1318620"/>
                    <a:gd name="connsiteY0" fmla="*/ 387133 h 1164089"/>
                    <a:gd name="connsiteX1" fmla="*/ 314447 w 1318620"/>
                    <a:gd name="connsiteY1" fmla="*/ 653068 h 1164089"/>
                    <a:gd name="connsiteX2" fmla="*/ 683268 w 1318620"/>
                    <a:gd name="connsiteY2" fmla="*/ 922867 h 1164089"/>
                    <a:gd name="connsiteX3" fmla="*/ 919196 w 1318620"/>
                    <a:gd name="connsiteY3" fmla="*/ 1037359 h 1164089"/>
                    <a:gd name="connsiteX4" fmla="*/ 1240049 w 1318620"/>
                    <a:gd name="connsiteY4" fmla="*/ 1158459 h 1164089"/>
                    <a:gd name="connsiteX5" fmla="*/ 1318620 w 1318620"/>
                    <a:gd name="connsiteY5" fmla="*/ 1155351 h 1164089"/>
                    <a:gd name="connsiteX6" fmla="*/ 1230382 w 1318620"/>
                    <a:gd name="connsiteY6" fmla="*/ 880693 h 1164089"/>
                    <a:gd name="connsiteX7" fmla="*/ 1208813 w 1318620"/>
                    <a:gd name="connsiteY7" fmla="*/ 804104 h 1164089"/>
                    <a:gd name="connsiteX8" fmla="*/ 726917 w 1318620"/>
                    <a:gd name="connsiteY8" fmla="*/ 608549 h 1164089"/>
                    <a:gd name="connsiteX9" fmla="*/ 356803 w 1318620"/>
                    <a:gd name="connsiteY9" fmla="*/ 352735 h 1164089"/>
                    <a:gd name="connsiteX10" fmla="*/ 117317 w 1318620"/>
                    <a:gd name="connsiteY10" fmla="*/ 126856 h 1164089"/>
                    <a:gd name="connsiteX11" fmla="*/ 92 w 1318620"/>
                    <a:gd name="connsiteY11" fmla="*/ 489 h 1164089"/>
                    <a:gd name="connsiteX12" fmla="*/ 31702 w 1318620"/>
                    <a:gd name="connsiteY12" fmla="*/ 277656 h 1164089"/>
                    <a:gd name="connsiteX13" fmla="*/ 47438 w 1318620"/>
                    <a:gd name="connsiteY13" fmla="*/ 387133 h 1164089"/>
                    <a:gd name="connsiteX0" fmla="*/ 47438 w 1318620"/>
                    <a:gd name="connsiteY0" fmla="*/ 387133 h 1155351"/>
                    <a:gd name="connsiteX1" fmla="*/ 314447 w 1318620"/>
                    <a:gd name="connsiteY1" fmla="*/ 653068 h 1155351"/>
                    <a:gd name="connsiteX2" fmla="*/ 683268 w 1318620"/>
                    <a:gd name="connsiteY2" fmla="*/ 922867 h 1155351"/>
                    <a:gd name="connsiteX3" fmla="*/ 919196 w 1318620"/>
                    <a:gd name="connsiteY3" fmla="*/ 1037359 h 1155351"/>
                    <a:gd name="connsiteX4" fmla="*/ 1241828 w 1318620"/>
                    <a:gd name="connsiteY4" fmla="*/ 1135701 h 1155351"/>
                    <a:gd name="connsiteX5" fmla="*/ 1318620 w 1318620"/>
                    <a:gd name="connsiteY5" fmla="*/ 1155351 h 1155351"/>
                    <a:gd name="connsiteX6" fmla="*/ 1230382 w 1318620"/>
                    <a:gd name="connsiteY6" fmla="*/ 880693 h 1155351"/>
                    <a:gd name="connsiteX7" fmla="*/ 1208813 w 1318620"/>
                    <a:gd name="connsiteY7" fmla="*/ 804104 h 1155351"/>
                    <a:gd name="connsiteX8" fmla="*/ 726917 w 1318620"/>
                    <a:gd name="connsiteY8" fmla="*/ 608549 h 1155351"/>
                    <a:gd name="connsiteX9" fmla="*/ 356803 w 1318620"/>
                    <a:gd name="connsiteY9" fmla="*/ 352735 h 1155351"/>
                    <a:gd name="connsiteX10" fmla="*/ 117317 w 1318620"/>
                    <a:gd name="connsiteY10" fmla="*/ 126856 h 1155351"/>
                    <a:gd name="connsiteX11" fmla="*/ 92 w 1318620"/>
                    <a:gd name="connsiteY11" fmla="*/ 489 h 1155351"/>
                    <a:gd name="connsiteX12" fmla="*/ 31702 w 1318620"/>
                    <a:gd name="connsiteY12" fmla="*/ 277656 h 1155351"/>
                    <a:gd name="connsiteX13" fmla="*/ 47438 w 1318620"/>
                    <a:gd name="connsiteY13" fmla="*/ 387133 h 1155351"/>
                    <a:gd name="connsiteX0" fmla="*/ 47438 w 1318620"/>
                    <a:gd name="connsiteY0" fmla="*/ 387133 h 1155351"/>
                    <a:gd name="connsiteX1" fmla="*/ 314447 w 1318620"/>
                    <a:gd name="connsiteY1" fmla="*/ 653068 h 1155351"/>
                    <a:gd name="connsiteX2" fmla="*/ 683268 w 1318620"/>
                    <a:gd name="connsiteY2" fmla="*/ 922867 h 1155351"/>
                    <a:gd name="connsiteX3" fmla="*/ 920975 w 1318620"/>
                    <a:gd name="connsiteY3" fmla="*/ 1023354 h 1155351"/>
                    <a:gd name="connsiteX4" fmla="*/ 1241828 w 1318620"/>
                    <a:gd name="connsiteY4" fmla="*/ 1135701 h 1155351"/>
                    <a:gd name="connsiteX5" fmla="*/ 1318620 w 1318620"/>
                    <a:gd name="connsiteY5" fmla="*/ 1155351 h 1155351"/>
                    <a:gd name="connsiteX6" fmla="*/ 1230382 w 1318620"/>
                    <a:gd name="connsiteY6" fmla="*/ 880693 h 1155351"/>
                    <a:gd name="connsiteX7" fmla="*/ 1208813 w 1318620"/>
                    <a:gd name="connsiteY7" fmla="*/ 804104 h 1155351"/>
                    <a:gd name="connsiteX8" fmla="*/ 726917 w 1318620"/>
                    <a:gd name="connsiteY8" fmla="*/ 608549 h 1155351"/>
                    <a:gd name="connsiteX9" fmla="*/ 356803 w 1318620"/>
                    <a:gd name="connsiteY9" fmla="*/ 352735 h 1155351"/>
                    <a:gd name="connsiteX10" fmla="*/ 117317 w 1318620"/>
                    <a:gd name="connsiteY10" fmla="*/ 126856 h 1155351"/>
                    <a:gd name="connsiteX11" fmla="*/ 92 w 1318620"/>
                    <a:gd name="connsiteY11" fmla="*/ 489 h 1155351"/>
                    <a:gd name="connsiteX12" fmla="*/ 31702 w 1318620"/>
                    <a:gd name="connsiteY12" fmla="*/ 277656 h 1155351"/>
                    <a:gd name="connsiteX13" fmla="*/ 47438 w 1318620"/>
                    <a:gd name="connsiteY13" fmla="*/ 387133 h 1155351"/>
                    <a:gd name="connsiteX0" fmla="*/ 47438 w 1318620"/>
                    <a:gd name="connsiteY0" fmla="*/ 387133 h 1155351"/>
                    <a:gd name="connsiteX1" fmla="*/ 314447 w 1318620"/>
                    <a:gd name="connsiteY1" fmla="*/ 653068 h 1155351"/>
                    <a:gd name="connsiteX2" fmla="*/ 683268 w 1318620"/>
                    <a:gd name="connsiteY2" fmla="*/ 900110 h 1155351"/>
                    <a:gd name="connsiteX3" fmla="*/ 920975 w 1318620"/>
                    <a:gd name="connsiteY3" fmla="*/ 1023354 h 1155351"/>
                    <a:gd name="connsiteX4" fmla="*/ 1241828 w 1318620"/>
                    <a:gd name="connsiteY4" fmla="*/ 1135701 h 1155351"/>
                    <a:gd name="connsiteX5" fmla="*/ 1318620 w 1318620"/>
                    <a:gd name="connsiteY5" fmla="*/ 1155351 h 1155351"/>
                    <a:gd name="connsiteX6" fmla="*/ 1230382 w 1318620"/>
                    <a:gd name="connsiteY6" fmla="*/ 880693 h 1155351"/>
                    <a:gd name="connsiteX7" fmla="*/ 1208813 w 1318620"/>
                    <a:gd name="connsiteY7" fmla="*/ 804104 h 1155351"/>
                    <a:gd name="connsiteX8" fmla="*/ 726917 w 1318620"/>
                    <a:gd name="connsiteY8" fmla="*/ 608549 h 1155351"/>
                    <a:gd name="connsiteX9" fmla="*/ 356803 w 1318620"/>
                    <a:gd name="connsiteY9" fmla="*/ 352735 h 1155351"/>
                    <a:gd name="connsiteX10" fmla="*/ 117317 w 1318620"/>
                    <a:gd name="connsiteY10" fmla="*/ 126856 h 1155351"/>
                    <a:gd name="connsiteX11" fmla="*/ 92 w 1318620"/>
                    <a:gd name="connsiteY11" fmla="*/ 489 h 1155351"/>
                    <a:gd name="connsiteX12" fmla="*/ 31702 w 1318620"/>
                    <a:gd name="connsiteY12" fmla="*/ 277656 h 1155351"/>
                    <a:gd name="connsiteX13" fmla="*/ 47438 w 1318620"/>
                    <a:gd name="connsiteY13" fmla="*/ 387133 h 1155351"/>
                    <a:gd name="connsiteX0" fmla="*/ 47438 w 1318620"/>
                    <a:gd name="connsiteY0" fmla="*/ 387133 h 1155351"/>
                    <a:gd name="connsiteX1" fmla="*/ 319784 w 1318620"/>
                    <a:gd name="connsiteY1" fmla="*/ 625059 h 1155351"/>
                    <a:gd name="connsiteX2" fmla="*/ 683268 w 1318620"/>
                    <a:gd name="connsiteY2" fmla="*/ 900110 h 1155351"/>
                    <a:gd name="connsiteX3" fmla="*/ 920975 w 1318620"/>
                    <a:gd name="connsiteY3" fmla="*/ 1023354 h 1155351"/>
                    <a:gd name="connsiteX4" fmla="*/ 1241828 w 1318620"/>
                    <a:gd name="connsiteY4" fmla="*/ 1135701 h 1155351"/>
                    <a:gd name="connsiteX5" fmla="*/ 1318620 w 1318620"/>
                    <a:gd name="connsiteY5" fmla="*/ 1155351 h 1155351"/>
                    <a:gd name="connsiteX6" fmla="*/ 1230382 w 1318620"/>
                    <a:gd name="connsiteY6" fmla="*/ 880693 h 1155351"/>
                    <a:gd name="connsiteX7" fmla="*/ 1208813 w 1318620"/>
                    <a:gd name="connsiteY7" fmla="*/ 804104 h 1155351"/>
                    <a:gd name="connsiteX8" fmla="*/ 726917 w 1318620"/>
                    <a:gd name="connsiteY8" fmla="*/ 608549 h 1155351"/>
                    <a:gd name="connsiteX9" fmla="*/ 356803 w 1318620"/>
                    <a:gd name="connsiteY9" fmla="*/ 352735 h 1155351"/>
                    <a:gd name="connsiteX10" fmla="*/ 117317 w 1318620"/>
                    <a:gd name="connsiteY10" fmla="*/ 126856 h 1155351"/>
                    <a:gd name="connsiteX11" fmla="*/ 92 w 1318620"/>
                    <a:gd name="connsiteY11" fmla="*/ 489 h 1155351"/>
                    <a:gd name="connsiteX12" fmla="*/ 31702 w 1318620"/>
                    <a:gd name="connsiteY12" fmla="*/ 277656 h 1155351"/>
                    <a:gd name="connsiteX13" fmla="*/ 47438 w 1318620"/>
                    <a:gd name="connsiteY13" fmla="*/ 387133 h 1155351"/>
                    <a:gd name="connsiteX0" fmla="*/ 43877 w 1318618"/>
                    <a:gd name="connsiteY0" fmla="*/ 362625 h 1155351"/>
                    <a:gd name="connsiteX1" fmla="*/ 319782 w 1318618"/>
                    <a:gd name="connsiteY1" fmla="*/ 625059 h 1155351"/>
                    <a:gd name="connsiteX2" fmla="*/ 683266 w 1318618"/>
                    <a:gd name="connsiteY2" fmla="*/ 900110 h 1155351"/>
                    <a:gd name="connsiteX3" fmla="*/ 920973 w 1318618"/>
                    <a:gd name="connsiteY3" fmla="*/ 1023354 h 1155351"/>
                    <a:gd name="connsiteX4" fmla="*/ 1241826 w 1318618"/>
                    <a:gd name="connsiteY4" fmla="*/ 1135701 h 1155351"/>
                    <a:gd name="connsiteX5" fmla="*/ 1318618 w 1318618"/>
                    <a:gd name="connsiteY5" fmla="*/ 1155351 h 1155351"/>
                    <a:gd name="connsiteX6" fmla="*/ 1230380 w 1318618"/>
                    <a:gd name="connsiteY6" fmla="*/ 880693 h 1155351"/>
                    <a:gd name="connsiteX7" fmla="*/ 1208811 w 1318618"/>
                    <a:gd name="connsiteY7" fmla="*/ 804104 h 1155351"/>
                    <a:gd name="connsiteX8" fmla="*/ 726915 w 1318618"/>
                    <a:gd name="connsiteY8" fmla="*/ 608549 h 1155351"/>
                    <a:gd name="connsiteX9" fmla="*/ 356801 w 1318618"/>
                    <a:gd name="connsiteY9" fmla="*/ 352735 h 1155351"/>
                    <a:gd name="connsiteX10" fmla="*/ 117315 w 1318618"/>
                    <a:gd name="connsiteY10" fmla="*/ 126856 h 1155351"/>
                    <a:gd name="connsiteX11" fmla="*/ 90 w 1318618"/>
                    <a:gd name="connsiteY11" fmla="*/ 489 h 1155351"/>
                    <a:gd name="connsiteX12" fmla="*/ 31700 w 1318618"/>
                    <a:gd name="connsiteY12" fmla="*/ 277656 h 1155351"/>
                    <a:gd name="connsiteX13" fmla="*/ 43877 w 1318618"/>
                    <a:gd name="connsiteY13" fmla="*/ 362625 h 1155351"/>
                    <a:gd name="connsiteX0" fmla="*/ 43877 w 1318618"/>
                    <a:gd name="connsiteY0" fmla="*/ 362625 h 1155351"/>
                    <a:gd name="connsiteX1" fmla="*/ 316224 w 1318618"/>
                    <a:gd name="connsiteY1" fmla="*/ 630311 h 1155351"/>
                    <a:gd name="connsiteX2" fmla="*/ 683266 w 1318618"/>
                    <a:gd name="connsiteY2" fmla="*/ 900110 h 1155351"/>
                    <a:gd name="connsiteX3" fmla="*/ 920973 w 1318618"/>
                    <a:gd name="connsiteY3" fmla="*/ 1023354 h 1155351"/>
                    <a:gd name="connsiteX4" fmla="*/ 1241826 w 1318618"/>
                    <a:gd name="connsiteY4" fmla="*/ 1135701 h 1155351"/>
                    <a:gd name="connsiteX5" fmla="*/ 1318618 w 1318618"/>
                    <a:gd name="connsiteY5" fmla="*/ 1155351 h 1155351"/>
                    <a:gd name="connsiteX6" fmla="*/ 1230380 w 1318618"/>
                    <a:gd name="connsiteY6" fmla="*/ 880693 h 1155351"/>
                    <a:gd name="connsiteX7" fmla="*/ 1208811 w 1318618"/>
                    <a:gd name="connsiteY7" fmla="*/ 804104 h 1155351"/>
                    <a:gd name="connsiteX8" fmla="*/ 726915 w 1318618"/>
                    <a:gd name="connsiteY8" fmla="*/ 608549 h 1155351"/>
                    <a:gd name="connsiteX9" fmla="*/ 356801 w 1318618"/>
                    <a:gd name="connsiteY9" fmla="*/ 352735 h 1155351"/>
                    <a:gd name="connsiteX10" fmla="*/ 117315 w 1318618"/>
                    <a:gd name="connsiteY10" fmla="*/ 126856 h 1155351"/>
                    <a:gd name="connsiteX11" fmla="*/ 90 w 1318618"/>
                    <a:gd name="connsiteY11" fmla="*/ 489 h 1155351"/>
                    <a:gd name="connsiteX12" fmla="*/ 31700 w 1318618"/>
                    <a:gd name="connsiteY12" fmla="*/ 277656 h 1155351"/>
                    <a:gd name="connsiteX13" fmla="*/ 43877 w 1318618"/>
                    <a:gd name="connsiteY13" fmla="*/ 362625 h 1155351"/>
                    <a:gd name="connsiteX0" fmla="*/ 43877 w 1318618"/>
                    <a:gd name="connsiteY0" fmla="*/ 362625 h 1155351"/>
                    <a:gd name="connsiteX1" fmla="*/ 314444 w 1318618"/>
                    <a:gd name="connsiteY1" fmla="*/ 630311 h 1155351"/>
                    <a:gd name="connsiteX2" fmla="*/ 683266 w 1318618"/>
                    <a:gd name="connsiteY2" fmla="*/ 900110 h 1155351"/>
                    <a:gd name="connsiteX3" fmla="*/ 920973 w 1318618"/>
                    <a:gd name="connsiteY3" fmla="*/ 1023354 h 1155351"/>
                    <a:gd name="connsiteX4" fmla="*/ 1241826 w 1318618"/>
                    <a:gd name="connsiteY4" fmla="*/ 1135701 h 1155351"/>
                    <a:gd name="connsiteX5" fmla="*/ 1318618 w 1318618"/>
                    <a:gd name="connsiteY5" fmla="*/ 1155351 h 1155351"/>
                    <a:gd name="connsiteX6" fmla="*/ 1230380 w 1318618"/>
                    <a:gd name="connsiteY6" fmla="*/ 880693 h 1155351"/>
                    <a:gd name="connsiteX7" fmla="*/ 1208811 w 1318618"/>
                    <a:gd name="connsiteY7" fmla="*/ 804104 h 1155351"/>
                    <a:gd name="connsiteX8" fmla="*/ 726915 w 1318618"/>
                    <a:gd name="connsiteY8" fmla="*/ 608549 h 1155351"/>
                    <a:gd name="connsiteX9" fmla="*/ 356801 w 1318618"/>
                    <a:gd name="connsiteY9" fmla="*/ 352735 h 1155351"/>
                    <a:gd name="connsiteX10" fmla="*/ 117315 w 1318618"/>
                    <a:gd name="connsiteY10" fmla="*/ 126856 h 1155351"/>
                    <a:gd name="connsiteX11" fmla="*/ 90 w 1318618"/>
                    <a:gd name="connsiteY11" fmla="*/ 489 h 1155351"/>
                    <a:gd name="connsiteX12" fmla="*/ 31700 w 1318618"/>
                    <a:gd name="connsiteY12" fmla="*/ 277656 h 1155351"/>
                    <a:gd name="connsiteX13" fmla="*/ 43877 w 1318618"/>
                    <a:gd name="connsiteY13" fmla="*/ 362625 h 1155351"/>
                    <a:gd name="connsiteX0" fmla="*/ 43877 w 1318618"/>
                    <a:gd name="connsiteY0" fmla="*/ 362625 h 1155351"/>
                    <a:gd name="connsiteX1" fmla="*/ 305549 w 1318618"/>
                    <a:gd name="connsiteY1" fmla="*/ 630311 h 1155351"/>
                    <a:gd name="connsiteX2" fmla="*/ 683266 w 1318618"/>
                    <a:gd name="connsiteY2" fmla="*/ 900110 h 1155351"/>
                    <a:gd name="connsiteX3" fmla="*/ 920973 w 1318618"/>
                    <a:gd name="connsiteY3" fmla="*/ 1023354 h 1155351"/>
                    <a:gd name="connsiteX4" fmla="*/ 1241826 w 1318618"/>
                    <a:gd name="connsiteY4" fmla="*/ 1135701 h 1155351"/>
                    <a:gd name="connsiteX5" fmla="*/ 1318618 w 1318618"/>
                    <a:gd name="connsiteY5" fmla="*/ 1155351 h 1155351"/>
                    <a:gd name="connsiteX6" fmla="*/ 1230380 w 1318618"/>
                    <a:gd name="connsiteY6" fmla="*/ 880693 h 1155351"/>
                    <a:gd name="connsiteX7" fmla="*/ 1208811 w 1318618"/>
                    <a:gd name="connsiteY7" fmla="*/ 804104 h 1155351"/>
                    <a:gd name="connsiteX8" fmla="*/ 726915 w 1318618"/>
                    <a:gd name="connsiteY8" fmla="*/ 608549 h 1155351"/>
                    <a:gd name="connsiteX9" fmla="*/ 356801 w 1318618"/>
                    <a:gd name="connsiteY9" fmla="*/ 352735 h 1155351"/>
                    <a:gd name="connsiteX10" fmla="*/ 117315 w 1318618"/>
                    <a:gd name="connsiteY10" fmla="*/ 126856 h 1155351"/>
                    <a:gd name="connsiteX11" fmla="*/ 90 w 1318618"/>
                    <a:gd name="connsiteY11" fmla="*/ 489 h 1155351"/>
                    <a:gd name="connsiteX12" fmla="*/ 31700 w 1318618"/>
                    <a:gd name="connsiteY12" fmla="*/ 277656 h 1155351"/>
                    <a:gd name="connsiteX13" fmla="*/ 43877 w 1318618"/>
                    <a:gd name="connsiteY13" fmla="*/ 362625 h 1155351"/>
                    <a:gd name="connsiteX0" fmla="*/ 43877 w 1318618"/>
                    <a:gd name="connsiteY0" fmla="*/ 362625 h 1155351"/>
                    <a:gd name="connsiteX1" fmla="*/ 305549 w 1318618"/>
                    <a:gd name="connsiteY1" fmla="*/ 630311 h 1155351"/>
                    <a:gd name="connsiteX2" fmla="*/ 683266 w 1318618"/>
                    <a:gd name="connsiteY2" fmla="*/ 900110 h 1155351"/>
                    <a:gd name="connsiteX3" fmla="*/ 920973 w 1318618"/>
                    <a:gd name="connsiteY3" fmla="*/ 1023354 h 1155351"/>
                    <a:gd name="connsiteX4" fmla="*/ 1241826 w 1318618"/>
                    <a:gd name="connsiteY4" fmla="*/ 1135701 h 1155351"/>
                    <a:gd name="connsiteX5" fmla="*/ 1318618 w 1318618"/>
                    <a:gd name="connsiteY5" fmla="*/ 1155351 h 1155351"/>
                    <a:gd name="connsiteX6" fmla="*/ 1230380 w 1318618"/>
                    <a:gd name="connsiteY6" fmla="*/ 880693 h 1155351"/>
                    <a:gd name="connsiteX7" fmla="*/ 1208811 w 1318618"/>
                    <a:gd name="connsiteY7" fmla="*/ 804104 h 1155351"/>
                    <a:gd name="connsiteX8" fmla="*/ 726915 w 1318618"/>
                    <a:gd name="connsiteY8" fmla="*/ 608549 h 1155351"/>
                    <a:gd name="connsiteX9" fmla="*/ 356801 w 1318618"/>
                    <a:gd name="connsiteY9" fmla="*/ 352735 h 1155351"/>
                    <a:gd name="connsiteX10" fmla="*/ 117315 w 1318618"/>
                    <a:gd name="connsiteY10" fmla="*/ 126856 h 1155351"/>
                    <a:gd name="connsiteX11" fmla="*/ 90 w 1318618"/>
                    <a:gd name="connsiteY11" fmla="*/ 489 h 1155351"/>
                    <a:gd name="connsiteX12" fmla="*/ 31700 w 1318618"/>
                    <a:gd name="connsiteY12" fmla="*/ 277656 h 1155351"/>
                    <a:gd name="connsiteX13" fmla="*/ 43877 w 1318618"/>
                    <a:gd name="connsiteY13" fmla="*/ 362625 h 1155351"/>
                    <a:gd name="connsiteX0" fmla="*/ 43877 w 1318618"/>
                    <a:gd name="connsiteY0" fmla="*/ 362625 h 1155351"/>
                    <a:gd name="connsiteX1" fmla="*/ 305549 w 1318618"/>
                    <a:gd name="connsiteY1" fmla="*/ 630311 h 1155351"/>
                    <a:gd name="connsiteX2" fmla="*/ 683266 w 1318618"/>
                    <a:gd name="connsiteY2" fmla="*/ 900110 h 1155351"/>
                    <a:gd name="connsiteX3" fmla="*/ 920973 w 1318618"/>
                    <a:gd name="connsiteY3" fmla="*/ 1023354 h 1155351"/>
                    <a:gd name="connsiteX4" fmla="*/ 1241826 w 1318618"/>
                    <a:gd name="connsiteY4" fmla="*/ 1135701 h 1155351"/>
                    <a:gd name="connsiteX5" fmla="*/ 1318618 w 1318618"/>
                    <a:gd name="connsiteY5" fmla="*/ 1155351 h 1155351"/>
                    <a:gd name="connsiteX6" fmla="*/ 1230380 w 1318618"/>
                    <a:gd name="connsiteY6" fmla="*/ 880693 h 1155351"/>
                    <a:gd name="connsiteX7" fmla="*/ 1208811 w 1318618"/>
                    <a:gd name="connsiteY7" fmla="*/ 804104 h 1155351"/>
                    <a:gd name="connsiteX8" fmla="*/ 726915 w 1318618"/>
                    <a:gd name="connsiteY8" fmla="*/ 608549 h 1155351"/>
                    <a:gd name="connsiteX9" fmla="*/ 356801 w 1318618"/>
                    <a:gd name="connsiteY9" fmla="*/ 352735 h 1155351"/>
                    <a:gd name="connsiteX10" fmla="*/ 117315 w 1318618"/>
                    <a:gd name="connsiteY10" fmla="*/ 126856 h 1155351"/>
                    <a:gd name="connsiteX11" fmla="*/ 90 w 1318618"/>
                    <a:gd name="connsiteY11" fmla="*/ 489 h 1155351"/>
                    <a:gd name="connsiteX12" fmla="*/ 31700 w 1318618"/>
                    <a:gd name="connsiteY12" fmla="*/ 277656 h 1155351"/>
                    <a:gd name="connsiteX13" fmla="*/ 43877 w 1318618"/>
                    <a:gd name="connsiteY13" fmla="*/ 362625 h 1155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18618" h="1155351">
                      <a:moveTo>
                        <a:pt x="43877" y="362625"/>
                      </a:moveTo>
                      <a:cubicBezTo>
                        <a:pt x="96338" y="427236"/>
                        <a:pt x="193646" y="540730"/>
                        <a:pt x="305549" y="630311"/>
                      </a:cubicBezTo>
                      <a:cubicBezTo>
                        <a:pt x="417452" y="719892"/>
                        <a:pt x="570020" y="834603"/>
                        <a:pt x="683266" y="900110"/>
                      </a:cubicBezTo>
                      <a:cubicBezTo>
                        <a:pt x="796512" y="965617"/>
                        <a:pt x="827880" y="984089"/>
                        <a:pt x="920973" y="1023354"/>
                      </a:cubicBezTo>
                      <a:cubicBezTo>
                        <a:pt x="1014066" y="1062619"/>
                        <a:pt x="1175552" y="1113702"/>
                        <a:pt x="1241826" y="1135701"/>
                      </a:cubicBezTo>
                      <a:cubicBezTo>
                        <a:pt x="1308100" y="1157701"/>
                        <a:pt x="1266856" y="1138625"/>
                        <a:pt x="1318618" y="1155351"/>
                      </a:cubicBezTo>
                      <a:cubicBezTo>
                        <a:pt x="1302775" y="1105556"/>
                        <a:pt x="1248681" y="939234"/>
                        <a:pt x="1230380" y="880693"/>
                      </a:cubicBezTo>
                      <a:cubicBezTo>
                        <a:pt x="1212079" y="822152"/>
                        <a:pt x="1223436" y="854536"/>
                        <a:pt x="1208811" y="804104"/>
                      </a:cubicBezTo>
                      <a:cubicBezTo>
                        <a:pt x="1118279" y="772345"/>
                        <a:pt x="868917" y="683777"/>
                        <a:pt x="726915" y="608549"/>
                      </a:cubicBezTo>
                      <a:cubicBezTo>
                        <a:pt x="584913" y="533321"/>
                        <a:pt x="458401" y="433017"/>
                        <a:pt x="356801" y="352735"/>
                      </a:cubicBezTo>
                      <a:cubicBezTo>
                        <a:pt x="255201" y="272453"/>
                        <a:pt x="176767" y="185564"/>
                        <a:pt x="117315" y="126856"/>
                      </a:cubicBezTo>
                      <a:cubicBezTo>
                        <a:pt x="57863" y="68148"/>
                        <a:pt x="1904" y="-6768"/>
                        <a:pt x="90" y="489"/>
                      </a:cubicBezTo>
                      <a:cubicBezTo>
                        <a:pt x="-1724" y="7746"/>
                        <a:pt x="24402" y="217300"/>
                        <a:pt x="31700" y="277656"/>
                      </a:cubicBezTo>
                      <a:cubicBezTo>
                        <a:pt x="38998" y="338012"/>
                        <a:pt x="29370" y="291012"/>
                        <a:pt x="43877" y="362625"/>
                      </a:cubicBezTo>
                      <a:close/>
                    </a:path>
                  </a:pathLst>
                </a:custGeom>
                <a:solidFill>
                  <a:schemeClr val="accent3">
                    <a:alpha val="50196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90" name="2-5MW verti"/>
                <p:cNvSpPr/>
                <p:nvPr/>
              </p:nvSpPr>
              <p:spPr bwMode="auto">
                <a:xfrm>
                  <a:off x="4062296" y="4296933"/>
                  <a:ext cx="1719919" cy="1147580"/>
                </a:xfrm>
                <a:custGeom>
                  <a:avLst/>
                  <a:gdLst>
                    <a:gd name="connsiteX0" fmla="*/ 30287 w 1329489"/>
                    <a:gd name="connsiteY0" fmla="*/ 344280 h 1187838"/>
                    <a:gd name="connsiteX1" fmla="*/ 296987 w 1329489"/>
                    <a:gd name="connsiteY1" fmla="*/ 632751 h 1187838"/>
                    <a:gd name="connsiteX2" fmla="*/ 661658 w 1329489"/>
                    <a:gd name="connsiteY2" fmla="*/ 921223 h 1187838"/>
                    <a:gd name="connsiteX3" fmla="*/ 901144 w 1329489"/>
                    <a:gd name="connsiteY3" fmla="*/ 1040966 h 1187838"/>
                    <a:gd name="connsiteX4" fmla="*/ 1238601 w 1329489"/>
                    <a:gd name="connsiteY4" fmla="*/ 1166151 h 1187838"/>
                    <a:gd name="connsiteX5" fmla="*/ 1320244 w 1329489"/>
                    <a:gd name="connsiteY5" fmla="*/ 1171594 h 1187838"/>
                    <a:gd name="connsiteX6" fmla="*/ 1314801 w 1329489"/>
                    <a:gd name="connsiteY6" fmla="*/ 1160709 h 1187838"/>
                    <a:gd name="connsiteX7" fmla="*/ 1205944 w 1329489"/>
                    <a:gd name="connsiteY7" fmla="*/ 845023 h 1187838"/>
                    <a:gd name="connsiteX8" fmla="*/ 1167844 w 1329489"/>
                    <a:gd name="connsiteY8" fmla="*/ 790594 h 1187838"/>
                    <a:gd name="connsiteX9" fmla="*/ 710644 w 1329489"/>
                    <a:gd name="connsiteY9" fmla="*/ 594651 h 1187838"/>
                    <a:gd name="connsiteX10" fmla="*/ 340530 w 1329489"/>
                    <a:gd name="connsiteY10" fmla="*/ 338837 h 1187838"/>
                    <a:gd name="connsiteX11" fmla="*/ 24844 w 1329489"/>
                    <a:gd name="connsiteY11" fmla="*/ 34037 h 1187838"/>
                    <a:gd name="connsiteX12" fmla="*/ 19401 w 1329489"/>
                    <a:gd name="connsiteY12" fmla="*/ 12266 h 1187838"/>
                    <a:gd name="connsiteX13" fmla="*/ 13958 w 1329489"/>
                    <a:gd name="connsiteY13" fmla="*/ 77580 h 1187838"/>
                    <a:gd name="connsiteX14" fmla="*/ 30287 w 1329489"/>
                    <a:gd name="connsiteY14" fmla="*/ 344280 h 1187838"/>
                    <a:gd name="connsiteX0" fmla="*/ 37859 w 1337061"/>
                    <a:gd name="connsiteY0" fmla="*/ 344280 h 1187838"/>
                    <a:gd name="connsiteX1" fmla="*/ 304559 w 1337061"/>
                    <a:gd name="connsiteY1" fmla="*/ 632751 h 1187838"/>
                    <a:gd name="connsiteX2" fmla="*/ 669230 w 1337061"/>
                    <a:gd name="connsiteY2" fmla="*/ 921223 h 1187838"/>
                    <a:gd name="connsiteX3" fmla="*/ 908716 w 1337061"/>
                    <a:gd name="connsiteY3" fmla="*/ 1040966 h 1187838"/>
                    <a:gd name="connsiteX4" fmla="*/ 1246173 w 1337061"/>
                    <a:gd name="connsiteY4" fmla="*/ 1166151 h 1187838"/>
                    <a:gd name="connsiteX5" fmla="*/ 1327816 w 1337061"/>
                    <a:gd name="connsiteY5" fmla="*/ 1171594 h 1187838"/>
                    <a:gd name="connsiteX6" fmla="*/ 1322373 w 1337061"/>
                    <a:gd name="connsiteY6" fmla="*/ 1160709 h 1187838"/>
                    <a:gd name="connsiteX7" fmla="*/ 1213516 w 1337061"/>
                    <a:gd name="connsiteY7" fmla="*/ 845023 h 1187838"/>
                    <a:gd name="connsiteX8" fmla="*/ 1175416 w 1337061"/>
                    <a:gd name="connsiteY8" fmla="*/ 790594 h 1187838"/>
                    <a:gd name="connsiteX9" fmla="*/ 718216 w 1337061"/>
                    <a:gd name="connsiteY9" fmla="*/ 594651 h 1187838"/>
                    <a:gd name="connsiteX10" fmla="*/ 348102 w 1337061"/>
                    <a:gd name="connsiteY10" fmla="*/ 338837 h 1187838"/>
                    <a:gd name="connsiteX11" fmla="*/ 32416 w 1337061"/>
                    <a:gd name="connsiteY11" fmla="*/ 34037 h 1187838"/>
                    <a:gd name="connsiteX12" fmla="*/ 26973 w 1337061"/>
                    <a:gd name="connsiteY12" fmla="*/ 12266 h 1187838"/>
                    <a:gd name="connsiteX13" fmla="*/ 2480 w 1337061"/>
                    <a:gd name="connsiteY13" fmla="*/ 287130 h 1187838"/>
                    <a:gd name="connsiteX14" fmla="*/ 37859 w 1337061"/>
                    <a:gd name="connsiteY14" fmla="*/ 344280 h 1187838"/>
                    <a:gd name="connsiteX0" fmla="*/ 35091 w 1337015"/>
                    <a:gd name="connsiteY0" fmla="*/ 341559 h 1187838"/>
                    <a:gd name="connsiteX1" fmla="*/ 304513 w 1337015"/>
                    <a:gd name="connsiteY1" fmla="*/ 632751 h 1187838"/>
                    <a:gd name="connsiteX2" fmla="*/ 669184 w 1337015"/>
                    <a:gd name="connsiteY2" fmla="*/ 921223 h 1187838"/>
                    <a:gd name="connsiteX3" fmla="*/ 908670 w 1337015"/>
                    <a:gd name="connsiteY3" fmla="*/ 1040966 h 1187838"/>
                    <a:gd name="connsiteX4" fmla="*/ 1246127 w 1337015"/>
                    <a:gd name="connsiteY4" fmla="*/ 1166151 h 1187838"/>
                    <a:gd name="connsiteX5" fmla="*/ 1327770 w 1337015"/>
                    <a:gd name="connsiteY5" fmla="*/ 1171594 h 1187838"/>
                    <a:gd name="connsiteX6" fmla="*/ 1322327 w 1337015"/>
                    <a:gd name="connsiteY6" fmla="*/ 1160709 h 1187838"/>
                    <a:gd name="connsiteX7" fmla="*/ 1213470 w 1337015"/>
                    <a:gd name="connsiteY7" fmla="*/ 845023 h 1187838"/>
                    <a:gd name="connsiteX8" fmla="*/ 1175370 w 1337015"/>
                    <a:gd name="connsiteY8" fmla="*/ 790594 h 1187838"/>
                    <a:gd name="connsiteX9" fmla="*/ 718170 w 1337015"/>
                    <a:gd name="connsiteY9" fmla="*/ 594651 h 1187838"/>
                    <a:gd name="connsiteX10" fmla="*/ 348056 w 1337015"/>
                    <a:gd name="connsiteY10" fmla="*/ 338837 h 1187838"/>
                    <a:gd name="connsiteX11" fmla="*/ 32370 w 1337015"/>
                    <a:gd name="connsiteY11" fmla="*/ 34037 h 1187838"/>
                    <a:gd name="connsiteX12" fmla="*/ 26927 w 1337015"/>
                    <a:gd name="connsiteY12" fmla="*/ 12266 h 1187838"/>
                    <a:gd name="connsiteX13" fmla="*/ 2434 w 1337015"/>
                    <a:gd name="connsiteY13" fmla="*/ 287130 h 1187838"/>
                    <a:gd name="connsiteX14" fmla="*/ 35091 w 1337015"/>
                    <a:gd name="connsiteY14" fmla="*/ 341559 h 1187838"/>
                    <a:gd name="connsiteX0" fmla="*/ 35091 w 1337015"/>
                    <a:gd name="connsiteY0" fmla="*/ 329957 h 1176236"/>
                    <a:gd name="connsiteX1" fmla="*/ 304513 w 1337015"/>
                    <a:gd name="connsiteY1" fmla="*/ 621149 h 1176236"/>
                    <a:gd name="connsiteX2" fmla="*/ 669184 w 1337015"/>
                    <a:gd name="connsiteY2" fmla="*/ 909621 h 1176236"/>
                    <a:gd name="connsiteX3" fmla="*/ 908670 w 1337015"/>
                    <a:gd name="connsiteY3" fmla="*/ 1029364 h 1176236"/>
                    <a:gd name="connsiteX4" fmla="*/ 1246127 w 1337015"/>
                    <a:gd name="connsiteY4" fmla="*/ 1154549 h 1176236"/>
                    <a:gd name="connsiteX5" fmla="*/ 1327770 w 1337015"/>
                    <a:gd name="connsiteY5" fmla="*/ 1159992 h 1176236"/>
                    <a:gd name="connsiteX6" fmla="*/ 1322327 w 1337015"/>
                    <a:gd name="connsiteY6" fmla="*/ 1149107 h 1176236"/>
                    <a:gd name="connsiteX7" fmla="*/ 1213470 w 1337015"/>
                    <a:gd name="connsiteY7" fmla="*/ 833421 h 1176236"/>
                    <a:gd name="connsiteX8" fmla="*/ 1175370 w 1337015"/>
                    <a:gd name="connsiteY8" fmla="*/ 778992 h 1176236"/>
                    <a:gd name="connsiteX9" fmla="*/ 718170 w 1337015"/>
                    <a:gd name="connsiteY9" fmla="*/ 583049 h 1176236"/>
                    <a:gd name="connsiteX10" fmla="*/ 348056 w 1337015"/>
                    <a:gd name="connsiteY10" fmla="*/ 327235 h 1176236"/>
                    <a:gd name="connsiteX11" fmla="*/ 108570 w 1337015"/>
                    <a:gd name="connsiteY11" fmla="*/ 101356 h 1176236"/>
                    <a:gd name="connsiteX12" fmla="*/ 26927 w 1337015"/>
                    <a:gd name="connsiteY12" fmla="*/ 664 h 1176236"/>
                    <a:gd name="connsiteX13" fmla="*/ 2434 w 1337015"/>
                    <a:gd name="connsiteY13" fmla="*/ 275528 h 1176236"/>
                    <a:gd name="connsiteX14" fmla="*/ 35091 w 1337015"/>
                    <a:gd name="connsiteY14" fmla="*/ 329957 h 1176236"/>
                    <a:gd name="connsiteX0" fmla="*/ 35091 w 1336552"/>
                    <a:gd name="connsiteY0" fmla="*/ 329957 h 1174648"/>
                    <a:gd name="connsiteX1" fmla="*/ 304513 w 1336552"/>
                    <a:gd name="connsiteY1" fmla="*/ 621149 h 1174648"/>
                    <a:gd name="connsiteX2" fmla="*/ 669184 w 1336552"/>
                    <a:gd name="connsiteY2" fmla="*/ 909621 h 1174648"/>
                    <a:gd name="connsiteX3" fmla="*/ 908670 w 1336552"/>
                    <a:gd name="connsiteY3" fmla="*/ 1029364 h 1174648"/>
                    <a:gd name="connsiteX4" fmla="*/ 1246127 w 1336552"/>
                    <a:gd name="connsiteY4" fmla="*/ 1154549 h 1174648"/>
                    <a:gd name="connsiteX5" fmla="*/ 1327770 w 1336552"/>
                    <a:gd name="connsiteY5" fmla="*/ 1159992 h 1174648"/>
                    <a:gd name="connsiteX6" fmla="*/ 1322327 w 1336552"/>
                    <a:gd name="connsiteY6" fmla="*/ 1149107 h 1174648"/>
                    <a:gd name="connsiteX7" fmla="*/ 1221635 w 1336552"/>
                    <a:gd name="connsiteY7" fmla="*/ 855193 h 1174648"/>
                    <a:gd name="connsiteX8" fmla="*/ 1175370 w 1336552"/>
                    <a:gd name="connsiteY8" fmla="*/ 778992 h 1174648"/>
                    <a:gd name="connsiteX9" fmla="*/ 718170 w 1336552"/>
                    <a:gd name="connsiteY9" fmla="*/ 583049 h 1174648"/>
                    <a:gd name="connsiteX10" fmla="*/ 348056 w 1336552"/>
                    <a:gd name="connsiteY10" fmla="*/ 327235 h 1174648"/>
                    <a:gd name="connsiteX11" fmla="*/ 108570 w 1336552"/>
                    <a:gd name="connsiteY11" fmla="*/ 101356 h 1174648"/>
                    <a:gd name="connsiteX12" fmla="*/ 26927 w 1336552"/>
                    <a:gd name="connsiteY12" fmla="*/ 664 h 1174648"/>
                    <a:gd name="connsiteX13" fmla="*/ 2434 w 1336552"/>
                    <a:gd name="connsiteY13" fmla="*/ 275528 h 1174648"/>
                    <a:gd name="connsiteX14" fmla="*/ 35091 w 1336552"/>
                    <a:gd name="connsiteY14" fmla="*/ 329957 h 1174648"/>
                    <a:gd name="connsiteX0" fmla="*/ 35091 w 1336552"/>
                    <a:gd name="connsiteY0" fmla="*/ 329957 h 1174648"/>
                    <a:gd name="connsiteX1" fmla="*/ 304513 w 1336552"/>
                    <a:gd name="connsiteY1" fmla="*/ 621149 h 1174648"/>
                    <a:gd name="connsiteX2" fmla="*/ 669184 w 1336552"/>
                    <a:gd name="connsiteY2" fmla="*/ 909621 h 1174648"/>
                    <a:gd name="connsiteX3" fmla="*/ 908670 w 1336552"/>
                    <a:gd name="connsiteY3" fmla="*/ 1029364 h 1174648"/>
                    <a:gd name="connsiteX4" fmla="*/ 1246127 w 1336552"/>
                    <a:gd name="connsiteY4" fmla="*/ 1154549 h 1174648"/>
                    <a:gd name="connsiteX5" fmla="*/ 1327770 w 1336552"/>
                    <a:gd name="connsiteY5" fmla="*/ 1159992 h 1174648"/>
                    <a:gd name="connsiteX6" fmla="*/ 1322327 w 1336552"/>
                    <a:gd name="connsiteY6" fmla="*/ 1149107 h 1174648"/>
                    <a:gd name="connsiteX7" fmla="*/ 1221635 w 1336552"/>
                    <a:gd name="connsiteY7" fmla="*/ 855193 h 1174648"/>
                    <a:gd name="connsiteX8" fmla="*/ 1164485 w 1336552"/>
                    <a:gd name="connsiteY8" fmla="*/ 776270 h 1174648"/>
                    <a:gd name="connsiteX9" fmla="*/ 718170 w 1336552"/>
                    <a:gd name="connsiteY9" fmla="*/ 583049 h 1174648"/>
                    <a:gd name="connsiteX10" fmla="*/ 348056 w 1336552"/>
                    <a:gd name="connsiteY10" fmla="*/ 327235 h 1174648"/>
                    <a:gd name="connsiteX11" fmla="*/ 108570 w 1336552"/>
                    <a:gd name="connsiteY11" fmla="*/ 101356 h 1174648"/>
                    <a:gd name="connsiteX12" fmla="*/ 26927 w 1336552"/>
                    <a:gd name="connsiteY12" fmla="*/ 664 h 1174648"/>
                    <a:gd name="connsiteX13" fmla="*/ 2434 w 1336552"/>
                    <a:gd name="connsiteY13" fmla="*/ 275528 h 1174648"/>
                    <a:gd name="connsiteX14" fmla="*/ 35091 w 1336552"/>
                    <a:gd name="connsiteY14" fmla="*/ 329957 h 1174648"/>
                    <a:gd name="connsiteX0" fmla="*/ 35091 w 1336552"/>
                    <a:gd name="connsiteY0" fmla="*/ 329957 h 1174648"/>
                    <a:gd name="connsiteX1" fmla="*/ 304513 w 1336552"/>
                    <a:gd name="connsiteY1" fmla="*/ 621149 h 1174648"/>
                    <a:gd name="connsiteX2" fmla="*/ 669184 w 1336552"/>
                    <a:gd name="connsiteY2" fmla="*/ 909621 h 1174648"/>
                    <a:gd name="connsiteX3" fmla="*/ 908670 w 1336552"/>
                    <a:gd name="connsiteY3" fmla="*/ 1029364 h 1174648"/>
                    <a:gd name="connsiteX4" fmla="*/ 1246127 w 1336552"/>
                    <a:gd name="connsiteY4" fmla="*/ 1154549 h 1174648"/>
                    <a:gd name="connsiteX5" fmla="*/ 1327770 w 1336552"/>
                    <a:gd name="connsiteY5" fmla="*/ 1159992 h 1174648"/>
                    <a:gd name="connsiteX6" fmla="*/ 1322327 w 1336552"/>
                    <a:gd name="connsiteY6" fmla="*/ 1149107 h 1174648"/>
                    <a:gd name="connsiteX7" fmla="*/ 1221635 w 1336552"/>
                    <a:gd name="connsiteY7" fmla="*/ 855193 h 1174648"/>
                    <a:gd name="connsiteX8" fmla="*/ 1164485 w 1336552"/>
                    <a:gd name="connsiteY8" fmla="*/ 776270 h 1174648"/>
                    <a:gd name="connsiteX9" fmla="*/ 718170 w 1336552"/>
                    <a:gd name="connsiteY9" fmla="*/ 583049 h 1174648"/>
                    <a:gd name="connsiteX10" fmla="*/ 348056 w 1336552"/>
                    <a:gd name="connsiteY10" fmla="*/ 327235 h 1174648"/>
                    <a:gd name="connsiteX11" fmla="*/ 108570 w 1336552"/>
                    <a:gd name="connsiteY11" fmla="*/ 101356 h 1174648"/>
                    <a:gd name="connsiteX12" fmla="*/ 26927 w 1336552"/>
                    <a:gd name="connsiteY12" fmla="*/ 664 h 1174648"/>
                    <a:gd name="connsiteX13" fmla="*/ 2434 w 1336552"/>
                    <a:gd name="connsiteY13" fmla="*/ 275528 h 1174648"/>
                    <a:gd name="connsiteX14" fmla="*/ 35091 w 1336552"/>
                    <a:gd name="connsiteY14" fmla="*/ 329957 h 1174648"/>
                    <a:gd name="connsiteX0" fmla="*/ 35091 w 1336552"/>
                    <a:gd name="connsiteY0" fmla="*/ 329957 h 1174648"/>
                    <a:gd name="connsiteX1" fmla="*/ 304513 w 1336552"/>
                    <a:gd name="connsiteY1" fmla="*/ 621149 h 1174648"/>
                    <a:gd name="connsiteX2" fmla="*/ 669184 w 1336552"/>
                    <a:gd name="connsiteY2" fmla="*/ 909621 h 1174648"/>
                    <a:gd name="connsiteX3" fmla="*/ 908670 w 1336552"/>
                    <a:gd name="connsiteY3" fmla="*/ 1029364 h 1174648"/>
                    <a:gd name="connsiteX4" fmla="*/ 1246127 w 1336552"/>
                    <a:gd name="connsiteY4" fmla="*/ 1154549 h 1174648"/>
                    <a:gd name="connsiteX5" fmla="*/ 1327770 w 1336552"/>
                    <a:gd name="connsiteY5" fmla="*/ 1159992 h 1174648"/>
                    <a:gd name="connsiteX6" fmla="*/ 1322327 w 1336552"/>
                    <a:gd name="connsiteY6" fmla="*/ 1149107 h 1174648"/>
                    <a:gd name="connsiteX7" fmla="*/ 1221635 w 1336552"/>
                    <a:gd name="connsiteY7" fmla="*/ 855193 h 1174648"/>
                    <a:gd name="connsiteX8" fmla="*/ 1164485 w 1336552"/>
                    <a:gd name="connsiteY8" fmla="*/ 776270 h 1174648"/>
                    <a:gd name="connsiteX9" fmla="*/ 718170 w 1336552"/>
                    <a:gd name="connsiteY9" fmla="*/ 583049 h 1174648"/>
                    <a:gd name="connsiteX10" fmla="*/ 348056 w 1336552"/>
                    <a:gd name="connsiteY10" fmla="*/ 327235 h 1174648"/>
                    <a:gd name="connsiteX11" fmla="*/ 108570 w 1336552"/>
                    <a:gd name="connsiteY11" fmla="*/ 101356 h 1174648"/>
                    <a:gd name="connsiteX12" fmla="*/ 26927 w 1336552"/>
                    <a:gd name="connsiteY12" fmla="*/ 664 h 1174648"/>
                    <a:gd name="connsiteX13" fmla="*/ 2434 w 1336552"/>
                    <a:gd name="connsiteY13" fmla="*/ 275528 h 1174648"/>
                    <a:gd name="connsiteX14" fmla="*/ 35091 w 1336552"/>
                    <a:gd name="connsiteY14" fmla="*/ 329957 h 1174648"/>
                    <a:gd name="connsiteX0" fmla="*/ 66333 w 1335136"/>
                    <a:gd name="connsiteY0" fmla="*/ 376221 h 1174648"/>
                    <a:gd name="connsiteX1" fmla="*/ 303097 w 1335136"/>
                    <a:gd name="connsiteY1" fmla="*/ 621149 h 1174648"/>
                    <a:gd name="connsiteX2" fmla="*/ 667768 w 1335136"/>
                    <a:gd name="connsiteY2" fmla="*/ 909621 h 1174648"/>
                    <a:gd name="connsiteX3" fmla="*/ 907254 w 1335136"/>
                    <a:gd name="connsiteY3" fmla="*/ 1029364 h 1174648"/>
                    <a:gd name="connsiteX4" fmla="*/ 1244711 w 1335136"/>
                    <a:gd name="connsiteY4" fmla="*/ 1154549 h 1174648"/>
                    <a:gd name="connsiteX5" fmla="*/ 1326354 w 1335136"/>
                    <a:gd name="connsiteY5" fmla="*/ 1159992 h 1174648"/>
                    <a:gd name="connsiteX6" fmla="*/ 1320911 w 1335136"/>
                    <a:gd name="connsiteY6" fmla="*/ 1149107 h 1174648"/>
                    <a:gd name="connsiteX7" fmla="*/ 1220219 w 1335136"/>
                    <a:gd name="connsiteY7" fmla="*/ 855193 h 1174648"/>
                    <a:gd name="connsiteX8" fmla="*/ 1163069 w 1335136"/>
                    <a:gd name="connsiteY8" fmla="*/ 776270 h 1174648"/>
                    <a:gd name="connsiteX9" fmla="*/ 716754 w 1335136"/>
                    <a:gd name="connsiteY9" fmla="*/ 583049 h 1174648"/>
                    <a:gd name="connsiteX10" fmla="*/ 346640 w 1335136"/>
                    <a:gd name="connsiteY10" fmla="*/ 327235 h 1174648"/>
                    <a:gd name="connsiteX11" fmla="*/ 107154 w 1335136"/>
                    <a:gd name="connsiteY11" fmla="*/ 101356 h 1174648"/>
                    <a:gd name="connsiteX12" fmla="*/ 25511 w 1335136"/>
                    <a:gd name="connsiteY12" fmla="*/ 664 h 1174648"/>
                    <a:gd name="connsiteX13" fmla="*/ 1018 w 1335136"/>
                    <a:gd name="connsiteY13" fmla="*/ 275528 h 1174648"/>
                    <a:gd name="connsiteX14" fmla="*/ 66333 w 1335136"/>
                    <a:gd name="connsiteY14" fmla="*/ 376221 h 1174648"/>
                    <a:gd name="connsiteX0" fmla="*/ 40941 w 1309744"/>
                    <a:gd name="connsiteY0" fmla="*/ 376221 h 1174648"/>
                    <a:gd name="connsiteX1" fmla="*/ 277705 w 1309744"/>
                    <a:gd name="connsiteY1" fmla="*/ 621149 h 1174648"/>
                    <a:gd name="connsiteX2" fmla="*/ 642376 w 1309744"/>
                    <a:gd name="connsiteY2" fmla="*/ 909621 h 1174648"/>
                    <a:gd name="connsiteX3" fmla="*/ 881862 w 1309744"/>
                    <a:gd name="connsiteY3" fmla="*/ 1029364 h 1174648"/>
                    <a:gd name="connsiteX4" fmla="*/ 1219319 w 1309744"/>
                    <a:gd name="connsiteY4" fmla="*/ 1154549 h 1174648"/>
                    <a:gd name="connsiteX5" fmla="*/ 1300962 w 1309744"/>
                    <a:gd name="connsiteY5" fmla="*/ 1159992 h 1174648"/>
                    <a:gd name="connsiteX6" fmla="*/ 1295519 w 1309744"/>
                    <a:gd name="connsiteY6" fmla="*/ 1149107 h 1174648"/>
                    <a:gd name="connsiteX7" fmla="*/ 1194827 w 1309744"/>
                    <a:gd name="connsiteY7" fmla="*/ 855193 h 1174648"/>
                    <a:gd name="connsiteX8" fmla="*/ 1137677 w 1309744"/>
                    <a:gd name="connsiteY8" fmla="*/ 776270 h 1174648"/>
                    <a:gd name="connsiteX9" fmla="*/ 691362 w 1309744"/>
                    <a:gd name="connsiteY9" fmla="*/ 583049 h 1174648"/>
                    <a:gd name="connsiteX10" fmla="*/ 321248 w 1309744"/>
                    <a:gd name="connsiteY10" fmla="*/ 327235 h 1174648"/>
                    <a:gd name="connsiteX11" fmla="*/ 81762 w 1309744"/>
                    <a:gd name="connsiteY11" fmla="*/ 101356 h 1174648"/>
                    <a:gd name="connsiteX12" fmla="*/ 119 w 1309744"/>
                    <a:gd name="connsiteY12" fmla="*/ 664 h 1174648"/>
                    <a:gd name="connsiteX13" fmla="*/ 24612 w 1309744"/>
                    <a:gd name="connsiteY13" fmla="*/ 324513 h 1174648"/>
                    <a:gd name="connsiteX14" fmla="*/ 40941 w 1309744"/>
                    <a:gd name="connsiteY14" fmla="*/ 376221 h 1174648"/>
                    <a:gd name="connsiteX0" fmla="*/ 17201 w 1309725"/>
                    <a:gd name="connsiteY0" fmla="*/ 380889 h 1174648"/>
                    <a:gd name="connsiteX1" fmla="*/ 277686 w 1309725"/>
                    <a:gd name="connsiteY1" fmla="*/ 621149 h 1174648"/>
                    <a:gd name="connsiteX2" fmla="*/ 642357 w 1309725"/>
                    <a:gd name="connsiteY2" fmla="*/ 909621 h 1174648"/>
                    <a:gd name="connsiteX3" fmla="*/ 881843 w 1309725"/>
                    <a:gd name="connsiteY3" fmla="*/ 1029364 h 1174648"/>
                    <a:gd name="connsiteX4" fmla="*/ 1219300 w 1309725"/>
                    <a:gd name="connsiteY4" fmla="*/ 1154549 h 1174648"/>
                    <a:gd name="connsiteX5" fmla="*/ 1300943 w 1309725"/>
                    <a:gd name="connsiteY5" fmla="*/ 1159992 h 1174648"/>
                    <a:gd name="connsiteX6" fmla="*/ 1295500 w 1309725"/>
                    <a:gd name="connsiteY6" fmla="*/ 1149107 h 1174648"/>
                    <a:gd name="connsiteX7" fmla="*/ 1194808 w 1309725"/>
                    <a:gd name="connsiteY7" fmla="*/ 855193 h 1174648"/>
                    <a:gd name="connsiteX8" fmla="*/ 1137658 w 1309725"/>
                    <a:gd name="connsiteY8" fmla="*/ 776270 h 1174648"/>
                    <a:gd name="connsiteX9" fmla="*/ 691343 w 1309725"/>
                    <a:gd name="connsiteY9" fmla="*/ 583049 h 1174648"/>
                    <a:gd name="connsiteX10" fmla="*/ 321229 w 1309725"/>
                    <a:gd name="connsiteY10" fmla="*/ 327235 h 1174648"/>
                    <a:gd name="connsiteX11" fmla="*/ 81743 w 1309725"/>
                    <a:gd name="connsiteY11" fmla="*/ 101356 h 1174648"/>
                    <a:gd name="connsiteX12" fmla="*/ 100 w 1309725"/>
                    <a:gd name="connsiteY12" fmla="*/ 664 h 1174648"/>
                    <a:gd name="connsiteX13" fmla="*/ 24593 w 1309725"/>
                    <a:gd name="connsiteY13" fmla="*/ 324513 h 1174648"/>
                    <a:gd name="connsiteX14" fmla="*/ 17201 w 1309725"/>
                    <a:gd name="connsiteY14" fmla="*/ 380889 h 1174648"/>
                    <a:gd name="connsiteX0" fmla="*/ 17201 w 1309725"/>
                    <a:gd name="connsiteY0" fmla="*/ 380889 h 1174648"/>
                    <a:gd name="connsiteX1" fmla="*/ 268198 w 1309725"/>
                    <a:gd name="connsiteY1" fmla="*/ 639822 h 1174648"/>
                    <a:gd name="connsiteX2" fmla="*/ 642357 w 1309725"/>
                    <a:gd name="connsiteY2" fmla="*/ 909621 h 1174648"/>
                    <a:gd name="connsiteX3" fmla="*/ 881843 w 1309725"/>
                    <a:gd name="connsiteY3" fmla="*/ 1029364 h 1174648"/>
                    <a:gd name="connsiteX4" fmla="*/ 1219300 w 1309725"/>
                    <a:gd name="connsiteY4" fmla="*/ 1154549 h 1174648"/>
                    <a:gd name="connsiteX5" fmla="*/ 1300943 w 1309725"/>
                    <a:gd name="connsiteY5" fmla="*/ 1159992 h 1174648"/>
                    <a:gd name="connsiteX6" fmla="*/ 1295500 w 1309725"/>
                    <a:gd name="connsiteY6" fmla="*/ 1149107 h 1174648"/>
                    <a:gd name="connsiteX7" fmla="*/ 1194808 w 1309725"/>
                    <a:gd name="connsiteY7" fmla="*/ 855193 h 1174648"/>
                    <a:gd name="connsiteX8" fmla="*/ 1137658 w 1309725"/>
                    <a:gd name="connsiteY8" fmla="*/ 776270 h 1174648"/>
                    <a:gd name="connsiteX9" fmla="*/ 691343 w 1309725"/>
                    <a:gd name="connsiteY9" fmla="*/ 583049 h 1174648"/>
                    <a:gd name="connsiteX10" fmla="*/ 321229 w 1309725"/>
                    <a:gd name="connsiteY10" fmla="*/ 327235 h 1174648"/>
                    <a:gd name="connsiteX11" fmla="*/ 81743 w 1309725"/>
                    <a:gd name="connsiteY11" fmla="*/ 101356 h 1174648"/>
                    <a:gd name="connsiteX12" fmla="*/ 100 w 1309725"/>
                    <a:gd name="connsiteY12" fmla="*/ 664 h 1174648"/>
                    <a:gd name="connsiteX13" fmla="*/ 24593 w 1309725"/>
                    <a:gd name="connsiteY13" fmla="*/ 324513 h 1174648"/>
                    <a:gd name="connsiteX14" fmla="*/ 17201 w 1309725"/>
                    <a:gd name="connsiteY14" fmla="*/ 380889 h 1174648"/>
                    <a:gd name="connsiteX0" fmla="*/ 17201 w 1309725"/>
                    <a:gd name="connsiteY0" fmla="*/ 380889 h 1174648"/>
                    <a:gd name="connsiteX1" fmla="*/ 268198 w 1309725"/>
                    <a:gd name="connsiteY1" fmla="*/ 639822 h 1174648"/>
                    <a:gd name="connsiteX2" fmla="*/ 642357 w 1309725"/>
                    <a:gd name="connsiteY2" fmla="*/ 909621 h 1174648"/>
                    <a:gd name="connsiteX3" fmla="*/ 881843 w 1309725"/>
                    <a:gd name="connsiteY3" fmla="*/ 1029364 h 1174648"/>
                    <a:gd name="connsiteX4" fmla="*/ 1219300 w 1309725"/>
                    <a:gd name="connsiteY4" fmla="*/ 1154549 h 1174648"/>
                    <a:gd name="connsiteX5" fmla="*/ 1300943 w 1309725"/>
                    <a:gd name="connsiteY5" fmla="*/ 1159992 h 1174648"/>
                    <a:gd name="connsiteX6" fmla="*/ 1295500 w 1309725"/>
                    <a:gd name="connsiteY6" fmla="*/ 1149107 h 1174648"/>
                    <a:gd name="connsiteX7" fmla="*/ 1194808 w 1309725"/>
                    <a:gd name="connsiteY7" fmla="*/ 855193 h 1174648"/>
                    <a:gd name="connsiteX8" fmla="*/ 1166123 w 1309725"/>
                    <a:gd name="connsiteY8" fmla="*/ 780938 h 1174648"/>
                    <a:gd name="connsiteX9" fmla="*/ 691343 w 1309725"/>
                    <a:gd name="connsiteY9" fmla="*/ 583049 h 1174648"/>
                    <a:gd name="connsiteX10" fmla="*/ 321229 w 1309725"/>
                    <a:gd name="connsiteY10" fmla="*/ 327235 h 1174648"/>
                    <a:gd name="connsiteX11" fmla="*/ 81743 w 1309725"/>
                    <a:gd name="connsiteY11" fmla="*/ 101356 h 1174648"/>
                    <a:gd name="connsiteX12" fmla="*/ 100 w 1309725"/>
                    <a:gd name="connsiteY12" fmla="*/ 664 h 1174648"/>
                    <a:gd name="connsiteX13" fmla="*/ 24593 w 1309725"/>
                    <a:gd name="connsiteY13" fmla="*/ 324513 h 1174648"/>
                    <a:gd name="connsiteX14" fmla="*/ 17201 w 1309725"/>
                    <a:gd name="connsiteY14" fmla="*/ 380889 h 1174648"/>
                    <a:gd name="connsiteX0" fmla="*/ 17201 w 1309725"/>
                    <a:gd name="connsiteY0" fmla="*/ 380889 h 1174648"/>
                    <a:gd name="connsiteX1" fmla="*/ 268198 w 1309725"/>
                    <a:gd name="connsiteY1" fmla="*/ 639822 h 1174648"/>
                    <a:gd name="connsiteX2" fmla="*/ 642357 w 1309725"/>
                    <a:gd name="connsiteY2" fmla="*/ 909621 h 1174648"/>
                    <a:gd name="connsiteX3" fmla="*/ 881843 w 1309725"/>
                    <a:gd name="connsiteY3" fmla="*/ 1029364 h 1174648"/>
                    <a:gd name="connsiteX4" fmla="*/ 1219300 w 1309725"/>
                    <a:gd name="connsiteY4" fmla="*/ 1154549 h 1174648"/>
                    <a:gd name="connsiteX5" fmla="*/ 1300943 w 1309725"/>
                    <a:gd name="connsiteY5" fmla="*/ 1159992 h 1174648"/>
                    <a:gd name="connsiteX6" fmla="*/ 1295500 w 1309725"/>
                    <a:gd name="connsiteY6" fmla="*/ 1149107 h 1174648"/>
                    <a:gd name="connsiteX7" fmla="*/ 1194808 w 1309725"/>
                    <a:gd name="connsiteY7" fmla="*/ 855193 h 1174648"/>
                    <a:gd name="connsiteX8" fmla="*/ 1166123 w 1309725"/>
                    <a:gd name="connsiteY8" fmla="*/ 780938 h 1174648"/>
                    <a:gd name="connsiteX9" fmla="*/ 691343 w 1309725"/>
                    <a:gd name="connsiteY9" fmla="*/ 583049 h 1174648"/>
                    <a:gd name="connsiteX10" fmla="*/ 321229 w 1309725"/>
                    <a:gd name="connsiteY10" fmla="*/ 327235 h 1174648"/>
                    <a:gd name="connsiteX11" fmla="*/ 81743 w 1309725"/>
                    <a:gd name="connsiteY11" fmla="*/ 101356 h 1174648"/>
                    <a:gd name="connsiteX12" fmla="*/ 100 w 1309725"/>
                    <a:gd name="connsiteY12" fmla="*/ 664 h 1174648"/>
                    <a:gd name="connsiteX13" fmla="*/ 24593 w 1309725"/>
                    <a:gd name="connsiteY13" fmla="*/ 324513 h 1174648"/>
                    <a:gd name="connsiteX14" fmla="*/ 17201 w 1309725"/>
                    <a:gd name="connsiteY14" fmla="*/ 380889 h 1174648"/>
                    <a:gd name="connsiteX0" fmla="*/ 17201 w 1309725"/>
                    <a:gd name="connsiteY0" fmla="*/ 380889 h 1174648"/>
                    <a:gd name="connsiteX1" fmla="*/ 268198 w 1309725"/>
                    <a:gd name="connsiteY1" fmla="*/ 639822 h 1174648"/>
                    <a:gd name="connsiteX2" fmla="*/ 642357 w 1309725"/>
                    <a:gd name="connsiteY2" fmla="*/ 909621 h 1174648"/>
                    <a:gd name="connsiteX3" fmla="*/ 881843 w 1309725"/>
                    <a:gd name="connsiteY3" fmla="*/ 1029364 h 1174648"/>
                    <a:gd name="connsiteX4" fmla="*/ 1219300 w 1309725"/>
                    <a:gd name="connsiteY4" fmla="*/ 1154549 h 1174648"/>
                    <a:gd name="connsiteX5" fmla="*/ 1300943 w 1309725"/>
                    <a:gd name="connsiteY5" fmla="*/ 1159992 h 1174648"/>
                    <a:gd name="connsiteX6" fmla="*/ 1295500 w 1309725"/>
                    <a:gd name="connsiteY6" fmla="*/ 1149107 h 1174648"/>
                    <a:gd name="connsiteX7" fmla="*/ 1194808 w 1309725"/>
                    <a:gd name="connsiteY7" fmla="*/ 855193 h 1174648"/>
                    <a:gd name="connsiteX8" fmla="*/ 1166123 w 1309725"/>
                    <a:gd name="connsiteY8" fmla="*/ 780938 h 1174648"/>
                    <a:gd name="connsiteX9" fmla="*/ 691343 w 1309725"/>
                    <a:gd name="connsiteY9" fmla="*/ 583049 h 1174648"/>
                    <a:gd name="connsiteX10" fmla="*/ 321229 w 1309725"/>
                    <a:gd name="connsiteY10" fmla="*/ 327235 h 1174648"/>
                    <a:gd name="connsiteX11" fmla="*/ 81743 w 1309725"/>
                    <a:gd name="connsiteY11" fmla="*/ 101356 h 1174648"/>
                    <a:gd name="connsiteX12" fmla="*/ 100 w 1309725"/>
                    <a:gd name="connsiteY12" fmla="*/ 664 h 1174648"/>
                    <a:gd name="connsiteX13" fmla="*/ 24593 w 1309725"/>
                    <a:gd name="connsiteY13" fmla="*/ 324513 h 1174648"/>
                    <a:gd name="connsiteX14" fmla="*/ 17201 w 1309725"/>
                    <a:gd name="connsiteY14" fmla="*/ 380889 h 1174648"/>
                    <a:gd name="connsiteX0" fmla="*/ 17201 w 1309725"/>
                    <a:gd name="connsiteY0" fmla="*/ 380889 h 1174648"/>
                    <a:gd name="connsiteX1" fmla="*/ 268198 w 1309725"/>
                    <a:gd name="connsiteY1" fmla="*/ 639822 h 1174648"/>
                    <a:gd name="connsiteX2" fmla="*/ 642357 w 1309725"/>
                    <a:gd name="connsiteY2" fmla="*/ 909621 h 1174648"/>
                    <a:gd name="connsiteX3" fmla="*/ 881843 w 1309725"/>
                    <a:gd name="connsiteY3" fmla="*/ 1029364 h 1174648"/>
                    <a:gd name="connsiteX4" fmla="*/ 1219300 w 1309725"/>
                    <a:gd name="connsiteY4" fmla="*/ 1154549 h 1174648"/>
                    <a:gd name="connsiteX5" fmla="*/ 1300943 w 1309725"/>
                    <a:gd name="connsiteY5" fmla="*/ 1159992 h 1174648"/>
                    <a:gd name="connsiteX6" fmla="*/ 1295500 w 1309725"/>
                    <a:gd name="connsiteY6" fmla="*/ 1149107 h 1174648"/>
                    <a:gd name="connsiteX7" fmla="*/ 1194808 w 1309725"/>
                    <a:gd name="connsiteY7" fmla="*/ 855193 h 1174648"/>
                    <a:gd name="connsiteX8" fmla="*/ 1166123 w 1309725"/>
                    <a:gd name="connsiteY8" fmla="*/ 780938 h 1174648"/>
                    <a:gd name="connsiteX9" fmla="*/ 691343 w 1309725"/>
                    <a:gd name="connsiteY9" fmla="*/ 583049 h 1174648"/>
                    <a:gd name="connsiteX10" fmla="*/ 321229 w 1309725"/>
                    <a:gd name="connsiteY10" fmla="*/ 327235 h 1174648"/>
                    <a:gd name="connsiteX11" fmla="*/ 81743 w 1309725"/>
                    <a:gd name="connsiteY11" fmla="*/ 101356 h 1174648"/>
                    <a:gd name="connsiteX12" fmla="*/ 100 w 1309725"/>
                    <a:gd name="connsiteY12" fmla="*/ 664 h 1174648"/>
                    <a:gd name="connsiteX13" fmla="*/ 24593 w 1309725"/>
                    <a:gd name="connsiteY13" fmla="*/ 324513 h 1174648"/>
                    <a:gd name="connsiteX14" fmla="*/ 17201 w 1309725"/>
                    <a:gd name="connsiteY14" fmla="*/ 380889 h 1174648"/>
                    <a:gd name="connsiteX0" fmla="*/ 17201 w 1309725"/>
                    <a:gd name="connsiteY0" fmla="*/ 380889 h 1174648"/>
                    <a:gd name="connsiteX1" fmla="*/ 268198 w 1309725"/>
                    <a:gd name="connsiteY1" fmla="*/ 639822 h 1174648"/>
                    <a:gd name="connsiteX2" fmla="*/ 642357 w 1309725"/>
                    <a:gd name="connsiteY2" fmla="*/ 909621 h 1174648"/>
                    <a:gd name="connsiteX3" fmla="*/ 881843 w 1309725"/>
                    <a:gd name="connsiteY3" fmla="*/ 1029364 h 1174648"/>
                    <a:gd name="connsiteX4" fmla="*/ 1219300 w 1309725"/>
                    <a:gd name="connsiteY4" fmla="*/ 1154549 h 1174648"/>
                    <a:gd name="connsiteX5" fmla="*/ 1300943 w 1309725"/>
                    <a:gd name="connsiteY5" fmla="*/ 1159992 h 1174648"/>
                    <a:gd name="connsiteX6" fmla="*/ 1295500 w 1309725"/>
                    <a:gd name="connsiteY6" fmla="*/ 1149107 h 1174648"/>
                    <a:gd name="connsiteX7" fmla="*/ 1194808 w 1309725"/>
                    <a:gd name="connsiteY7" fmla="*/ 855193 h 1174648"/>
                    <a:gd name="connsiteX8" fmla="*/ 1173239 w 1309725"/>
                    <a:gd name="connsiteY8" fmla="*/ 778604 h 1174648"/>
                    <a:gd name="connsiteX9" fmla="*/ 691343 w 1309725"/>
                    <a:gd name="connsiteY9" fmla="*/ 583049 h 1174648"/>
                    <a:gd name="connsiteX10" fmla="*/ 321229 w 1309725"/>
                    <a:gd name="connsiteY10" fmla="*/ 327235 h 1174648"/>
                    <a:gd name="connsiteX11" fmla="*/ 81743 w 1309725"/>
                    <a:gd name="connsiteY11" fmla="*/ 101356 h 1174648"/>
                    <a:gd name="connsiteX12" fmla="*/ 100 w 1309725"/>
                    <a:gd name="connsiteY12" fmla="*/ 664 h 1174648"/>
                    <a:gd name="connsiteX13" fmla="*/ 24593 w 1309725"/>
                    <a:gd name="connsiteY13" fmla="*/ 324513 h 1174648"/>
                    <a:gd name="connsiteX14" fmla="*/ 17201 w 1309725"/>
                    <a:gd name="connsiteY14" fmla="*/ 380889 h 1174648"/>
                    <a:gd name="connsiteX0" fmla="*/ 17201 w 1309725"/>
                    <a:gd name="connsiteY0" fmla="*/ 380889 h 1174648"/>
                    <a:gd name="connsiteX1" fmla="*/ 268198 w 1309725"/>
                    <a:gd name="connsiteY1" fmla="*/ 639822 h 1174648"/>
                    <a:gd name="connsiteX2" fmla="*/ 642357 w 1309725"/>
                    <a:gd name="connsiteY2" fmla="*/ 909621 h 1174648"/>
                    <a:gd name="connsiteX3" fmla="*/ 881843 w 1309725"/>
                    <a:gd name="connsiteY3" fmla="*/ 1029364 h 1174648"/>
                    <a:gd name="connsiteX4" fmla="*/ 1219300 w 1309725"/>
                    <a:gd name="connsiteY4" fmla="*/ 1154549 h 1174648"/>
                    <a:gd name="connsiteX5" fmla="*/ 1300943 w 1309725"/>
                    <a:gd name="connsiteY5" fmla="*/ 1159992 h 1174648"/>
                    <a:gd name="connsiteX6" fmla="*/ 1295500 w 1309725"/>
                    <a:gd name="connsiteY6" fmla="*/ 1149107 h 1174648"/>
                    <a:gd name="connsiteX7" fmla="*/ 1194808 w 1309725"/>
                    <a:gd name="connsiteY7" fmla="*/ 855193 h 1174648"/>
                    <a:gd name="connsiteX8" fmla="*/ 1173239 w 1309725"/>
                    <a:gd name="connsiteY8" fmla="*/ 778604 h 1174648"/>
                    <a:gd name="connsiteX9" fmla="*/ 691343 w 1309725"/>
                    <a:gd name="connsiteY9" fmla="*/ 583049 h 1174648"/>
                    <a:gd name="connsiteX10" fmla="*/ 321229 w 1309725"/>
                    <a:gd name="connsiteY10" fmla="*/ 327235 h 1174648"/>
                    <a:gd name="connsiteX11" fmla="*/ 81743 w 1309725"/>
                    <a:gd name="connsiteY11" fmla="*/ 101356 h 1174648"/>
                    <a:gd name="connsiteX12" fmla="*/ 100 w 1309725"/>
                    <a:gd name="connsiteY12" fmla="*/ 664 h 1174648"/>
                    <a:gd name="connsiteX13" fmla="*/ 24593 w 1309725"/>
                    <a:gd name="connsiteY13" fmla="*/ 324513 h 1174648"/>
                    <a:gd name="connsiteX14" fmla="*/ 17201 w 1309725"/>
                    <a:gd name="connsiteY14" fmla="*/ 380889 h 1174648"/>
                    <a:gd name="connsiteX0" fmla="*/ 52728 w 1345252"/>
                    <a:gd name="connsiteY0" fmla="*/ 406389 h 1200148"/>
                    <a:gd name="connsiteX1" fmla="*/ 303725 w 1345252"/>
                    <a:gd name="connsiteY1" fmla="*/ 665322 h 1200148"/>
                    <a:gd name="connsiteX2" fmla="*/ 677884 w 1345252"/>
                    <a:gd name="connsiteY2" fmla="*/ 935121 h 1200148"/>
                    <a:gd name="connsiteX3" fmla="*/ 917370 w 1345252"/>
                    <a:gd name="connsiteY3" fmla="*/ 1054864 h 1200148"/>
                    <a:gd name="connsiteX4" fmla="*/ 1254827 w 1345252"/>
                    <a:gd name="connsiteY4" fmla="*/ 1180049 h 1200148"/>
                    <a:gd name="connsiteX5" fmla="*/ 1336470 w 1345252"/>
                    <a:gd name="connsiteY5" fmla="*/ 1185492 h 1200148"/>
                    <a:gd name="connsiteX6" fmla="*/ 1331027 w 1345252"/>
                    <a:gd name="connsiteY6" fmla="*/ 1174607 h 1200148"/>
                    <a:gd name="connsiteX7" fmla="*/ 1230335 w 1345252"/>
                    <a:gd name="connsiteY7" fmla="*/ 880693 h 1200148"/>
                    <a:gd name="connsiteX8" fmla="*/ 1208766 w 1345252"/>
                    <a:gd name="connsiteY8" fmla="*/ 804104 h 1200148"/>
                    <a:gd name="connsiteX9" fmla="*/ 726870 w 1345252"/>
                    <a:gd name="connsiteY9" fmla="*/ 608549 h 1200148"/>
                    <a:gd name="connsiteX10" fmla="*/ 356756 w 1345252"/>
                    <a:gd name="connsiteY10" fmla="*/ 352735 h 1200148"/>
                    <a:gd name="connsiteX11" fmla="*/ 117270 w 1345252"/>
                    <a:gd name="connsiteY11" fmla="*/ 126856 h 1200148"/>
                    <a:gd name="connsiteX12" fmla="*/ 45 w 1345252"/>
                    <a:gd name="connsiteY12" fmla="*/ 489 h 1200148"/>
                    <a:gd name="connsiteX13" fmla="*/ 60120 w 1345252"/>
                    <a:gd name="connsiteY13" fmla="*/ 350013 h 1200148"/>
                    <a:gd name="connsiteX14" fmla="*/ 52728 w 1345252"/>
                    <a:gd name="connsiteY14" fmla="*/ 406389 h 1200148"/>
                    <a:gd name="connsiteX0" fmla="*/ 52778 w 1345302"/>
                    <a:gd name="connsiteY0" fmla="*/ 406389 h 1200148"/>
                    <a:gd name="connsiteX1" fmla="*/ 303775 w 1345302"/>
                    <a:gd name="connsiteY1" fmla="*/ 665322 h 1200148"/>
                    <a:gd name="connsiteX2" fmla="*/ 677934 w 1345302"/>
                    <a:gd name="connsiteY2" fmla="*/ 935121 h 1200148"/>
                    <a:gd name="connsiteX3" fmla="*/ 917420 w 1345302"/>
                    <a:gd name="connsiteY3" fmla="*/ 1054864 h 1200148"/>
                    <a:gd name="connsiteX4" fmla="*/ 1254877 w 1345302"/>
                    <a:gd name="connsiteY4" fmla="*/ 1180049 h 1200148"/>
                    <a:gd name="connsiteX5" fmla="*/ 1336520 w 1345302"/>
                    <a:gd name="connsiteY5" fmla="*/ 1185492 h 1200148"/>
                    <a:gd name="connsiteX6" fmla="*/ 1331077 w 1345302"/>
                    <a:gd name="connsiteY6" fmla="*/ 1174607 h 1200148"/>
                    <a:gd name="connsiteX7" fmla="*/ 1230385 w 1345302"/>
                    <a:gd name="connsiteY7" fmla="*/ 880693 h 1200148"/>
                    <a:gd name="connsiteX8" fmla="*/ 1208816 w 1345302"/>
                    <a:gd name="connsiteY8" fmla="*/ 804104 h 1200148"/>
                    <a:gd name="connsiteX9" fmla="*/ 726920 w 1345302"/>
                    <a:gd name="connsiteY9" fmla="*/ 608549 h 1200148"/>
                    <a:gd name="connsiteX10" fmla="*/ 356806 w 1345302"/>
                    <a:gd name="connsiteY10" fmla="*/ 352735 h 1200148"/>
                    <a:gd name="connsiteX11" fmla="*/ 117320 w 1345302"/>
                    <a:gd name="connsiteY11" fmla="*/ 126856 h 1200148"/>
                    <a:gd name="connsiteX12" fmla="*/ 95 w 1345302"/>
                    <a:gd name="connsiteY12" fmla="*/ 489 h 1200148"/>
                    <a:gd name="connsiteX13" fmla="*/ 31705 w 1345302"/>
                    <a:gd name="connsiteY13" fmla="*/ 277656 h 1200148"/>
                    <a:gd name="connsiteX14" fmla="*/ 52778 w 1345302"/>
                    <a:gd name="connsiteY14" fmla="*/ 406389 h 1200148"/>
                    <a:gd name="connsiteX0" fmla="*/ 52778 w 1345302"/>
                    <a:gd name="connsiteY0" fmla="*/ 406389 h 1200148"/>
                    <a:gd name="connsiteX1" fmla="*/ 303775 w 1345302"/>
                    <a:gd name="connsiteY1" fmla="*/ 665322 h 1200148"/>
                    <a:gd name="connsiteX2" fmla="*/ 677934 w 1345302"/>
                    <a:gd name="connsiteY2" fmla="*/ 935121 h 1200148"/>
                    <a:gd name="connsiteX3" fmla="*/ 917420 w 1345302"/>
                    <a:gd name="connsiteY3" fmla="*/ 1054864 h 1200148"/>
                    <a:gd name="connsiteX4" fmla="*/ 1254877 w 1345302"/>
                    <a:gd name="connsiteY4" fmla="*/ 1180049 h 1200148"/>
                    <a:gd name="connsiteX5" fmla="*/ 1336520 w 1345302"/>
                    <a:gd name="connsiteY5" fmla="*/ 1185492 h 1200148"/>
                    <a:gd name="connsiteX6" fmla="*/ 1331077 w 1345302"/>
                    <a:gd name="connsiteY6" fmla="*/ 1174607 h 1200148"/>
                    <a:gd name="connsiteX7" fmla="*/ 1230385 w 1345302"/>
                    <a:gd name="connsiteY7" fmla="*/ 880693 h 1200148"/>
                    <a:gd name="connsiteX8" fmla="*/ 1208816 w 1345302"/>
                    <a:gd name="connsiteY8" fmla="*/ 804104 h 1200148"/>
                    <a:gd name="connsiteX9" fmla="*/ 726920 w 1345302"/>
                    <a:gd name="connsiteY9" fmla="*/ 608549 h 1200148"/>
                    <a:gd name="connsiteX10" fmla="*/ 356806 w 1345302"/>
                    <a:gd name="connsiteY10" fmla="*/ 352735 h 1200148"/>
                    <a:gd name="connsiteX11" fmla="*/ 117320 w 1345302"/>
                    <a:gd name="connsiteY11" fmla="*/ 126856 h 1200148"/>
                    <a:gd name="connsiteX12" fmla="*/ 95 w 1345302"/>
                    <a:gd name="connsiteY12" fmla="*/ 489 h 1200148"/>
                    <a:gd name="connsiteX13" fmla="*/ 31705 w 1345302"/>
                    <a:gd name="connsiteY13" fmla="*/ 277656 h 1200148"/>
                    <a:gd name="connsiteX14" fmla="*/ 52778 w 1345302"/>
                    <a:gd name="connsiteY14" fmla="*/ 406389 h 1200148"/>
                    <a:gd name="connsiteX0" fmla="*/ 52778 w 1345302"/>
                    <a:gd name="connsiteY0" fmla="*/ 406389 h 1200148"/>
                    <a:gd name="connsiteX1" fmla="*/ 303775 w 1345302"/>
                    <a:gd name="connsiteY1" fmla="*/ 665322 h 1200148"/>
                    <a:gd name="connsiteX2" fmla="*/ 677934 w 1345302"/>
                    <a:gd name="connsiteY2" fmla="*/ 935121 h 1200148"/>
                    <a:gd name="connsiteX3" fmla="*/ 917420 w 1345302"/>
                    <a:gd name="connsiteY3" fmla="*/ 1054864 h 1200148"/>
                    <a:gd name="connsiteX4" fmla="*/ 1254877 w 1345302"/>
                    <a:gd name="connsiteY4" fmla="*/ 1180049 h 1200148"/>
                    <a:gd name="connsiteX5" fmla="*/ 1336520 w 1345302"/>
                    <a:gd name="connsiteY5" fmla="*/ 1185492 h 1200148"/>
                    <a:gd name="connsiteX6" fmla="*/ 1331077 w 1345302"/>
                    <a:gd name="connsiteY6" fmla="*/ 1174607 h 1200148"/>
                    <a:gd name="connsiteX7" fmla="*/ 1230385 w 1345302"/>
                    <a:gd name="connsiteY7" fmla="*/ 880693 h 1200148"/>
                    <a:gd name="connsiteX8" fmla="*/ 1208816 w 1345302"/>
                    <a:gd name="connsiteY8" fmla="*/ 804104 h 1200148"/>
                    <a:gd name="connsiteX9" fmla="*/ 726920 w 1345302"/>
                    <a:gd name="connsiteY9" fmla="*/ 608549 h 1200148"/>
                    <a:gd name="connsiteX10" fmla="*/ 356806 w 1345302"/>
                    <a:gd name="connsiteY10" fmla="*/ 352735 h 1200148"/>
                    <a:gd name="connsiteX11" fmla="*/ 117320 w 1345302"/>
                    <a:gd name="connsiteY11" fmla="*/ 126856 h 1200148"/>
                    <a:gd name="connsiteX12" fmla="*/ 95 w 1345302"/>
                    <a:gd name="connsiteY12" fmla="*/ 489 h 1200148"/>
                    <a:gd name="connsiteX13" fmla="*/ 31705 w 1345302"/>
                    <a:gd name="connsiteY13" fmla="*/ 277656 h 1200148"/>
                    <a:gd name="connsiteX14" fmla="*/ 52778 w 1345302"/>
                    <a:gd name="connsiteY14" fmla="*/ 406389 h 1200148"/>
                    <a:gd name="connsiteX0" fmla="*/ 52778 w 1345302"/>
                    <a:gd name="connsiteY0" fmla="*/ 406389 h 1200148"/>
                    <a:gd name="connsiteX1" fmla="*/ 303775 w 1345302"/>
                    <a:gd name="connsiteY1" fmla="*/ 665322 h 1200148"/>
                    <a:gd name="connsiteX2" fmla="*/ 677934 w 1345302"/>
                    <a:gd name="connsiteY2" fmla="*/ 935121 h 1200148"/>
                    <a:gd name="connsiteX3" fmla="*/ 917420 w 1345302"/>
                    <a:gd name="connsiteY3" fmla="*/ 1054864 h 1200148"/>
                    <a:gd name="connsiteX4" fmla="*/ 1254877 w 1345302"/>
                    <a:gd name="connsiteY4" fmla="*/ 1180049 h 1200148"/>
                    <a:gd name="connsiteX5" fmla="*/ 1336520 w 1345302"/>
                    <a:gd name="connsiteY5" fmla="*/ 1185492 h 1200148"/>
                    <a:gd name="connsiteX6" fmla="*/ 1331077 w 1345302"/>
                    <a:gd name="connsiteY6" fmla="*/ 1174607 h 1200148"/>
                    <a:gd name="connsiteX7" fmla="*/ 1230385 w 1345302"/>
                    <a:gd name="connsiteY7" fmla="*/ 880693 h 1200148"/>
                    <a:gd name="connsiteX8" fmla="*/ 1208816 w 1345302"/>
                    <a:gd name="connsiteY8" fmla="*/ 804104 h 1200148"/>
                    <a:gd name="connsiteX9" fmla="*/ 726920 w 1345302"/>
                    <a:gd name="connsiteY9" fmla="*/ 608549 h 1200148"/>
                    <a:gd name="connsiteX10" fmla="*/ 356806 w 1345302"/>
                    <a:gd name="connsiteY10" fmla="*/ 352735 h 1200148"/>
                    <a:gd name="connsiteX11" fmla="*/ 117320 w 1345302"/>
                    <a:gd name="connsiteY11" fmla="*/ 126856 h 1200148"/>
                    <a:gd name="connsiteX12" fmla="*/ 95 w 1345302"/>
                    <a:gd name="connsiteY12" fmla="*/ 489 h 1200148"/>
                    <a:gd name="connsiteX13" fmla="*/ 31705 w 1345302"/>
                    <a:gd name="connsiteY13" fmla="*/ 277656 h 1200148"/>
                    <a:gd name="connsiteX14" fmla="*/ 52778 w 1345302"/>
                    <a:gd name="connsiteY14" fmla="*/ 406389 h 1200148"/>
                    <a:gd name="connsiteX0" fmla="*/ 52778 w 1345951"/>
                    <a:gd name="connsiteY0" fmla="*/ 406389 h 1200579"/>
                    <a:gd name="connsiteX1" fmla="*/ 303775 w 1345951"/>
                    <a:gd name="connsiteY1" fmla="*/ 665322 h 1200579"/>
                    <a:gd name="connsiteX2" fmla="*/ 677934 w 1345951"/>
                    <a:gd name="connsiteY2" fmla="*/ 935121 h 1200579"/>
                    <a:gd name="connsiteX3" fmla="*/ 917420 w 1345951"/>
                    <a:gd name="connsiteY3" fmla="*/ 1054864 h 1200579"/>
                    <a:gd name="connsiteX4" fmla="*/ 1245389 w 1345951"/>
                    <a:gd name="connsiteY4" fmla="*/ 1170713 h 1200579"/>
                    <a:gd name="connsiteX5" fmla="*/ 1336520 w 1345951"/>
                    <a:gd name="connsiteY5" fmla="*/ 1185492 h 1200579"/>
                    <a:gd name="connsiteX6" fmla="*/ 1331077 w 1345951"/>
                    <a:gd name="connsiteY6" fmla="*/ 1174607 h 1200579"/>
                    <a:gd name="connsiteX7" fmla="*/ 1230385 w 1345951"/>
                    <a:gd name="connsiteY7" fmla="*/ 880693 h 1200579"/>
                    <a:gd name="connsiteX8" fmla="*/ 1208816 w 1345951"/>
                    <a:gd name="connsiteY8" fmla="*/ 804104 h 1200579"/>
                    <a:gd name="connsiteX9" fmla="*/ 726920 w 1345951"/>
                    <a:gd name="connsiteY9" fmla="*/ 608549 h 1200579"/>
                    <a:gd name="connsiteX10" fmla="*/ 356806 w 1345951"/>
                    <a:gd name="connsiteY10" fmla="*/ 352735 h 1200579"/>
                    <a:gd name="connsiteX11" fmla="*/ 117320 w 1345951"/>
                    <a:gd name="connsiteY11" fmla="*/ 126856 h 1200579"/>
                    <a:gd name="connsiteX12" fmla="*/ 95 w 1345951"/>
                    <a:gd name="connsiteY12" fmla="*/ 489 h 1200579"/>
                    <a:gd name="connsiteX13" fmla="*/ 31705 w 1345951"/>
                    <a:gd name="connsiteY13" fmla="*/ 277656 h 1200579"/>
                    <a:gd name="connsiteX14" fmla="*/ 52778 w 1345951"/>
                    <a:gd name="connsiteY14" fmla="*/ 406389 h 1200579"/>
                    <a:gd name="connsiteX0" fmla="*/ 52778 w 1347175"/>
                    <a:gd name="connsiteY0" fmla="*/ 406389 h 1206157"/>
                    <a:gd name="connsiteX1" fmla="*/ 303775 w 1347175"/>
                    <a:gd name="connsiteY1" fmla="*/ 665322 h 1206157"/>
                    <a:gd name="connsiteX2" fmla="*/ 677934 w 1347175"/>
                    <a:gd name="connsiteY2" fmla="*/ 935121 h 1206157"/>
                    <a:gd name="connsiteX3" fmla="*/ 917420 w 1347175"/>
                    <a:gd name="connsiteY3" fmla="*/ 1054864 h 1206157"/>
                    <a:gd name="connsiteX4" fmla="*/ 1245389 w 1347175"/>
                    <a:gd name="connsiteY4" fmla="*/ 1170713 h 1206157"/>
                    <a:gd name="connsiteX5" fmla="*/ 1336520 w 1347175"/>
                    <a:gd name="connsiteY5" fmla="*/ 1185492 h 1206157"/>
                    <a:gd name="connsiteX6" fmla="*/ 1331077 w 1347175"/>
                    <a:gd name="connsiteY6" fmla="*/ 1174607 h 1206157"/>
                    <a:gd name="connsiteX7" fmla="*/ 1208816 w 1347175"/>
                    <a:gd name="connsiteY7" fmla="*/ 804104 h 1206157"/>
                    <a:gd name="connsiteX8" fmla="*/ 726920 w 1347175"/>
                    <a:gd name="connsiteY8" fmla="*/ 608549 h 1206157"/>
                    <a:gd name="connsiteX9" fmla="*/ 356806 w 1347175"/>
                    <a:gd name="connsiteY9" fmla="*/ 352735 h 1206157"/>
                    <a:gd name="connsiteX10" fmla="*/ 117320 w 1347175"/>
                    <a:gd name="connsiteY10" fmla="*/ 126856 h 1206157"/>
                    <a:gd name="connsiteX11" fmla="*/ 95 w 1347175"/>
                    <a:gd name="connsiteY11" fmla="*/ 489 h 1206157"/>
                    <a:gd name="connsiteX12" fmla="*/ 31705 w 1347175"/>
                    <a:gd name="connsiteY12" fmla="*/ 277656 h 1206157"/>
                    <a:gd name="connsiteX13" fmla="*/ 52778 w 1347175"/>
                    <a:gd name="connsiteY13" fmla="*/ 406389 h 1206157"/>
                    <a:gd name="connsiteX0" fmla="*/ 52778 w 1371880"/>
                    <a:gd name="connsiteY0" fmla="*/ 406389 h 1213893"/>
                    <a:gd name="connsiteX1" fmla="*/ 303775 w 1371880"/>
                    <a:gd name="connsiteY1" fmla="*/ 665322 h 1213893"/>
                    <a:gd name="connsiteX2" fmla="*/ 677934 w 1371880"/>
                    <a:gd name="connsiteY2" fmla="*/ 935121 h 1213893"/>
                    <a:gd name="connsiteX3" fmla="*/ 917420 w 1371880"/>
                    <a:gd name="connsiteY3" fmla="*/ 1054864 h 1213893"/>
                    <a:gd name="connsiteX4" fmla="*/ 1245389 w 1371880"/>
                    <a:gd name="connsiteY4" fmla="*/ 1170713 h 1213893"/>
                    <a:gd name="connsiteX5" fmla="*/ 1336520 w 1371880"/>
                    <a:gd name="connsiteY5" fmla="*/ 1185492 h 1213893"/>
                    <a:gd name="connsiteX6" fmla="*/ 1331077 w 1371880"/>
                    <a:gd name="connsiteY6" fmla="*/ 1174607 h 1213893"/>
                    <a:gd name="connsiteX7" fmla="*/ 1326235 w 1371880"/>
                    <a:gd name="connsiteY7" fmla="*/ 1171724 h 1213893"/>
                    <a:gd name="connsiteX8" fmla="*/ 726920 w 1371880"/>
                    <a:gd name="connsiteY8" fmla="*/ 608549 h 1213893"/>
                    <a:gd name="connsiteX9" fmla="*/ 356806 w 1371880"/>
                    <a:gd name="connsiteY9" fmla="*/ 352735 h 1213893"/>
                    <a:gd name="connsiteX10" fmla="*/ 117320 w 1371880"/>
                    <a:gd name="connsiteY10" fmla="*/ 126856 h 1213893"/>
                    <a:gd name="connsiteX11" fmla="*/ 95 w 1371880"/>
                    <a:gd name="connsiteY11" fmla="*/ 489 h 1213893"/>
                    <a:gd name="connsiteX12" fmla="*/ 31705 w 1371880"/>
                    <a:gd name="connsiteY12" fmla="*/ 277656 h 1213893"/>
                    <a:gd name="connsiteX13" fmla="*/ 52778 w 1371880"/>
                    <a:gd name="connsiteY13" fmla="*/ 406389 h 1213893"/>
                    <a:gd name="connsiteX0" fmla="*/ 52778 w 1371880"/>
                    <a:gd name="connsiteY0" fmla="*/ 406389 h 1213893"/>
                    <a:gd name="connsiteX1" fmla="*/ 303775 w 1371880"/>
                    <a:gd name="connsiteY1" fmla="*/ 665322 h 1213893"/>
                    <a:gd name="connsiteX2" fmla="*/ 677934 w 1371880"/>
                    <a:gd name="connsiteY2" fmla="*/ 935121 h 1213893"/>
                    <a:gd name="connsiteX3" fmla="*/ 917420 w 1371880"/>
                    <a:gd name="connsiteY3" fmla="*/ 1054864 h 1213893"/>
                    <a:gd name="connsiteX4" fmla="*/ 1245389 w 1371880"/>
                    <a:gd name="connsiteY4" fmla="*/ 1170713 h 1213893"/>
                    <a:gd name="connsiteX5" fmla="*/ 1336520 w 1371880"/>
                    <a:gd name="connsiteY5" fmla="*/ 1185492 h 1213893"/>
                    <a:gd name="connsiteX6" fmla="*/ 1331077 w 1371880"/>
                    <a:gd name="connsiteY6" fmla="*/ 1174607 h 1213893"/>
                    <a:gd name="connsiteX7" fmla="*/ 1326235 w 1371880"/>
                    <a:gd name="connsiteY7" fmla="*/ 1171724 h 1213893"/>
                    <a:gd name="connsiteX8" fmla="*/ 687780 w 1371880"/>
                    <a:gd name="connsiteY8" fmla="*/ 923652 h 1213893"/>
                    <a:gd name="connsiteX9" fmla="*/ 356806 w 1371880"/>
                    <a:gd name="connsiteY9" fmla="*/ 352735 h 1213893"/>
                    <a:gd name="connsiteX10" fmla="*/ 117320 w 1371880"/>
                    <a:gd name="connsiteY10" fmla="*/ 126856 h 1213893"/>
                    <a:gd name="connsiteX11" fmla="*/ 95 w 1371880"/>
                    <a:gd name="connsiteY11" fmla="*/ 489 h 1213893"/>
                    <a:gd name="connsiteX12" fmla="*/ 31705 w 1371880"/>
                    <a:gd name="connsiteY12" fmla="*/ 277656 h 1213893"/>
                    <a:gd name="connsiteX13" fmla="*/ 52778 w 1371880"/>
                    <a:gd name="connsiteY13" fmla="*/ 406389 h 1213893"/>
                    <a:gd name="connsiteX0" fmla="*/ 52778 w 1371880"/>
                    <a:gd name="connsiteY0" fmla="*/ 406664 h 1214168"/>
                    <a:gd name="connsiteX1" fmla="*/ 303775 w 1371880"/>
                    <a:gd name="connsiteY1" fmla="*/ 665597 h 1214168"/>
                    <a:gd name="connsiteX2" fmla="*/ 677934 w 1371880"/>
                    <a:gd name="connsiteY2" fmla="*/ 935396 h 1214168"/>
                    <a:gd name="connsiteX3" fmla="*/ 917420 w 1371880"/>
                    <a:gd name="connsiteY3" fmla="*/ 1055139 h 1214168"/>
                    <a:gd name="connsiteX4" fmla="*/ 1245389 w 1371880"/>
                    <a:gd name="connsiteY4" fmla="*/ 1170988 h 1214168"/>
                    <a:gd name="connsiteX5" fmla="*/ 1336520 w 1371880"/>
                    <a:gd name="connsiteY5" fmla="*/ 1185767 h 1214168"/>
                    <a:gd name="connsiteX6" fmla="*/ 1331077 w 1371880"/>
                    <a:gd name="connsiteY6" fmla="*/ 1174882 h 1214168"/>
                    <a:gd name="connsiteX7" fmla="*/ 1326235 w 1371880"/>
                    <a:gd name="connsiteY7" fmla="*/ 1171999 h 1214168"/>
                    <a:gd name="connsiteX8" fmla="*/ 687780 w 1371880"/>
                    <a:gd name="connsiteY8" fmla="*/ 923927 h 1214168"/>
                    <a:gd name="connsiteX9" fmla="*/ 191352 w 1371880"/>
                    <a:gd name="connsiteY9" fmla="*/ 535070 h 1214168"/>
                    <a:gd name="connsiteX10" fmla="*/ 117320 w 1371880"/>
                    <a:gd name="connsiteY10" fmla="*/ 127131 h 1214168"/>
                    <a:gd name="connsiteX11" fmla="*/ 95 w 1371880"/>
                    <a:gd name="connsiteY11" fmla="*/ 764 h 1214168"/>
                    <a:gd name="connsiteX12" fmla="*/ 31705 w 1371880"/>
                    <a:gd name="connsiteY12" fmla="*/ 277931 h 1214168"/>
                    <a:gd name="connsiteX13" fmla="*/ 52778 w 1371880"/>
                    <a:gd name="connsiteY13" fmla="*/ 406664 h 1214168"/>
                    <a:gd name="connsiteX0" fmla="*/ 52778 w 1371880"/>
                    <a:gd name="connsiteY0" fmla="*/ 406014 h 1213518"/>
                    <a:gd name="connsiteX1" fmla="*/ 303775 w 1371880"/>
                    <a:gd name="connsiteY1" fmla="*/ 664947 h 1213518"/>
                    <a:gd name="connsiteX2" fmla="*/ 677934 w 1371880"/>
                    <a:gd name="connsiteY2" fmla="*/ 934746 h 1213518"/>
                    <a:gd name="connsiteX3" fmla="*/ 917420 w 1371880"/>
                    <a:gd name="connsiteY3" fmla="*/ 1054489 h 1213518"/>
                    <a:gd name="connsiteX4" fmla="*/ 1245389 w 1371880"/>
                    <a:gd name="connsiteY4" fmla="*/ 1170338 h 1213518"/>
                    <a:gd name="connsiteX5" fmla="*/ 1336520 w 1371880"/>
                    <a:gd name="connsiteY5" fmla="*/ 1185117 h 1213518"/>
                    <a:gd name="connsiteX6" fmla="*/ 1331077 w 1371880"/>
                    <a:gd name="connsiteY6" fmla="*/ 1174232 h 1213518"/>
                    <a:gd name="connsiteX7" fmla="*/ 1326235 w 1371880"/>
                    <a:gd name="connsiteY7" fmla="*/ 1171349 h 1213518"/>
                    <a:gd name="connsiteX8" fmla="*/ 687780 w 1371880"/>
                    <a:gd name="connsiteY8" fmla="*/ 923277 h 1213518"/>
                    <a:gd name="connsiteX9" fmla="*/ 191352 w 1371880"/>
                    <a:gd name="connsiteY9" fmla="*/ 534420 h 1213518"/>
                    <a:gd name="connsiteX10" fmla="*/ 94192 w 1371880"/>
                    <a:gd name="connsiteY10" fmla="*/ 424079 h 1213518"/>
                    <a:gd name="connsiteX11" fmla="*/ 95 w 1371880"/>
                    <a:gd name="connsiteY11" fmla="*/ 114 h 1213518"/>
                    <a:gd name="connsiteX12" fmla="*/ 31705 w 1371880"/>
                    <a:gd name="connsiteY12" fmla="*/ 277281 h 1213518"/>
                    <a:gd name="connsiteX13" fmla="*/ 52778 w 1371880"/>
                    <a:gd name="connsiteY13" fmla="*/ 406014 h 1213518"/>
                    <a:gd name="connsiteX0" fmla="*/ 21083 w 1340185"/>
                    <a:gd name="connsiteY0" fmla="*/ 128822 h 936326"/>
                    <a:gd name="connsiteX1" fmla="*/ 272080 w 1340185"/>
                    <a:gd name="connsiteY1" fmla="*/ 387755 h 936326"/>
                    <a:gd name="connsiteX2" fmla="*/ 646239 w 1340185"/>
                    <a:gd name="connsiteY2" fmla="*/ 657554 h 936326"/>
                    <a:gd name="connsiteX3" fmla="*/ 885725 w 1340185"/>
                    <a:gd name="connsiteY3" fmla="*/ 777297 h 936326"/>
                    <a:gd name="connsiteX4" fmla="*/ 1213694 w 1340185"/>
                    <a:gd name="connsiteY4" fmla="*/ 893146 h 936326"/>
                    <a:gd name="connsiteX5" fmla="*/ 1304825 w 1340185"/>
                    <a:gd name="connsiteY5" fmla="*/ 907925 h 936326"/>
                    <a:gd name="connsiteX6" fmla="*/ 1299382 w 1340185"/>
                    <a:gd name="connsiteY6" fmla="*/ 897040 h 936326"/>
                    <a:gd name="connsiteX7" fmla="*/ 1294540 w 1340185"/>
                    <a:gd name="connsiteY7" fmla="*/ 894157 h 936326"/>
                    <a:gd name="connsiteX8" fmla="*/ 656085 w 1340185"/>
                    <a:gd name="connsiteY8" fmla="*/ 646085 h 936326"/>
                    <a:gd name="connsiteX9" fmla="*/ 159657 w 1340185"/>
                    <a:gd name="connsiteY9" fmla="*/ 257228 h 936326"/>
                    <a:gd name="connsiteX10" fmla="*/ 62497 w 1340185"/>
                    <a:gd name="connsiteY10" fmla="*/ 146887 h 936326"/>
                    <a:gd name="connsiteX11" fmla="*/ 18214 w 1340185"/>
                    <a:gd name="connsiteY11" fmla="*/ 106297 h 936326"/>
                    <a:gd name="connsiteX12" fmla="*/ 10 w 1340185"/>
                    <a:gd name="connsiteY12" fmla="*/ 89 h 936326"/>
                    <a:gd name="connsiteX13" fmla="*/ 21083 w 1340185"/>
                    <a:gd name="connsiteY13" fmla="*/ 128822 h 936326"/>
                    <a:gd name="connsiteX0" fmla="*/ 21323 w 1340425"/>
                    <a:gd name="connsiteY0" fmla="*/ 29986 h 837490"/>
                    <a:gd name="connsiteX1" fmla="*/ 272320 w 1340425"/>
                    <a:gd name="connsiteY1" fmla="*/ 288919 h 837490"/>
                    <a:gd name="connsiteX2" fmla="*/ 646479 w 1340425"/>
                    <a:gd name="connsiteY2" fmla="*/ 558718 h 837490"/>
                    <a:gd name="connsiteX3" fmla="*/ 885965 w 1340425"/>
                    <a:gd name="connsiteY3" fmla="*/ 678461 h 837490"/>
                    <a:gd name="connsiteX4" fmla="*/ 1213934 w 1340425"/>
                    <a:gd name="connsiteY4" fmla="*/ 794310 h 837490"/>
                    <a:gd name="connsiteX5" fmla="*/ 1305065 w 1340425"/>
                    <a:gd name="connsiteY5" fmla="*/ 809089 h 837490"/>
                    <a:gd name="connsiteX6" fmla="*/ 1299622 w 1340425"/>
                    <a:gd name="connsiteY6" fmla="*/ 798204 h 837490"/>
                    <a:gd name="connsiteX7" fmla="*/ 1294780 w 1340425"/>
                    <a:gd name="connsiteY7" fmla="*/ 795321 h 837490"/>
                    <a:gd name="connsiteX8" fmla="*/ 656325 w 1340425"/>
                    <a:gd name="connsiteY8" fmla="*/ 547249 h 837490"/>
                    <a:gd name="connsiteX9" fmla="*/ 159897 w 1340425"/>
                    <a:gd name="connsiteY9" fmla="*/ 158392 h 837490"/>
                    <a:gd name="connsiteX10" fmla="*/ 62737 w 1340425"/>
                    <a:gd name="connsiteY10" fmla="*/ 48051 h 837490"/>
                    <a:gd name="connsiteX11" fmla="*/ 18454 w 1340425"/>
                    <a:gd name="connsiteY11" fmla="*/ 7461 h 837490"/>
                    <a:gd name="connsiteX12" fmla="*/ 21323 w 1340425"/>
                    <a:gd name="connsiteY12" fmla="*/ 29986 h 837490"/>
                    <a:gd name="connsiteX0" fmla="*/ 21323 w 1340631"/>
                    <a:gd name="connsiteY0" fmla="*/ 29986 h 837490"/>
                    <a:gd name="connsiteX1" fmla="*/ 272320 w 1340631"/>
                    <a:gd name="connsiteY1" fmla="*/ 288919 h 837490"/>
                    <a:gd name="connsiteX2" fmla="*/ 646479 w 1340631"/>
                    <a:gd name="connsiteY2" fmla="*/ 558718 h 837490"/>
                    <a:gd name="connsiteX3" fmla="*/ 885965 w 1340631"/>
                    <a:gd name="connsiteY3" fmla="*/ 678461 h 837490"/>
                    <a:gd name="connsiteX4" fmla="*/ 1213934 w 1340631"/>
                    <a:gd name="connsiteY4" fmla="*/ 794310 h 837490"/>
                    <a:gd name="connsiteX5" fmla="*/ 1299728 w 1340631"/>
                    <a:gd name="connsiteY5" fmla="*/ 809089 h 837490"/>
                    <a:gd name="connsiteX6" fmla="*/ 1299622 w 1340631"/>
                    <a:gd name="connsiteY6" fmla="*/ 798204 h 837490"/>
                    <a:gd name="connsiteX7" fmla="*/ 1294780 w 1340631"/>
                    <a:gd name="connsiteY7" fmla="*/ 795321 h 837490"/>
                    <a:gd name="connsiteX8" fmla="*/ 656325 w 1340631"/>
                    <a:gd name="connsiteY8" fmla="*/ 547249 h 837490"/>
                    <a:gd name="connsiteX9" fmla="*/ 159897 w 1340631"/>
                    <a:gd name="connsiteY9" fmla="*/ 158392 h 837490"/>
                    <a:gd name="connsiteX10" fmla="*/ 62737 w 1340631"/>
                    <a:gd name="connsiteY10" fmla="*/ 48051 h 837490"/>
                    <a:gd name="connsiteX11" fmla="*/ 18454 w 1340631"/>
                    <a:gd name="connsiteY11" fmla="*/ 7461 h 837490"/>
                    <a:gd name="connsiteX12" fmla="*/ 21323 w 1340631"/>
                    <a:gd name="connsiteY12" fmla="*/ 29986 h 837490"/>
                    <a:gd name="connsiteX0" fmla="*/ 21323 w 1344755"/>
                    <a:gd name="connsiteY0" fmla="*/ 29986 h 832130"/>
                    <a:gd name="connsiteX1" fmla="*/ 272320 w 1344755"/>
                    <a:gd name="connsiteY1" fmla="*/ 288919 h 832130"/>
                    <a:gd name="connsiteX2" fmla="*/ 646479 w 1344755"/>
                    <a:gd name="connsiteY2" fmla="*/ 558718 h 832130"/>
                    <a:gd name="connsiteX3" fmla="*/ 885965 w 1344755"/>
                    <a:gd name="connsiteY3" fmla="*/ 678461 h 832130"/>
                    <a:gd name="connsiteX4" fmla="*/ 1213934 w 1344755"/>
                    <a:gd name="connsiteY4" fmla="*/ 794310 h 832130"/>
                    <a:gd name="connsiteX5" fmla="*/ 1299728 w 1344755"/>
                    <a:gd name="connsiteY5" fmla="*/ 809089 h 832130"/>
                    <a:gd name="connsiteX6" fmla="*/ 1299622 w 1344755"/>
                    <a:gd name="connsiteY6" fmla="*/ 798204 h 832130"/>
                    <a:gd name="connsiteX7" fmla="*/ 1300117 w 1344755"/>
                    <a:gd name="connsiteY7" fmla="*/ 788319 h 832130"/>
                    <a:gd name="connsiteX8" fmla="*/ 656325 w 1344755"/>
                    <a:gd name="connsiteY8" fmla="*/ 547249 h 832130"/>
                    <a:gd name="connsiteX9" fmla="*/ 159897 w 1344755"/>
                    <a:gd name="connsiteY9" fmla="*/ 158392 h 832130"/>
                    <a:gd name="connsiteX10" fmla="*/ 62737 w 1344755"/>
                    <a:gd name="connsiteY10" fmla="*/ 48051 h 832130"/>
                    <a:gd name="connsiteX11" fmla="*/ 18454 w 1344755"/>
                    <a:gd name="connsiteY11" fmla="*/ 7461 h 832130"/>
                    <a:gd name="connsiteX12" fmla="*/ 21323 w 1344755"/>
                    <a:gd name="connsiteY12" fmla="*/ 29986 h 832130"/>
                    <a:gd name="connsiteX0" fmla="*/ 21323 w 1344755"/>
                    <a:gd name="connsiteY0" fmla="*/ 29986 h 832130"/>
                    <a:gd name="connsiteX1" fmla="*/ 272320 w 1344755"/>
                    <a:gd name="connsiteY1" fmla="*/ 288919 h 832130"/>
                    <a:gd name="connsiteX2" fmla="*/ 646479 w 1344755"/>
                    <a:gd name="connsiteY2" fmla="*/ 558718 h 832130"/>
                    <a:gd name="connsiteX3" fmla="*/ 885965 w 1344755"/>
                    <a:gd name="connsiteY3" fmla="*/ 678461 h 832130"/>
                    <a:gd name="connsiteX4" fmla="*/ 1213934 w 1344755"/>
                    <a:gd name="connsiteY4" fmla="*/ 794310 h 832130"/>
                    <a:gd name="connsiteX5" fmla="*/ 1299728 w 1344755"/>
                    <a:gd name="connsiteY5" fmla="*/ 809089 h 832130"/>
                    <a:gd name="connsiteX6" fmla="*/ 1299622 w 1344755"/>
                    <a:gd name="connsiteY6" fmla="*/ 798204 h 832130"/>
                    <a:gd name="connsiteX7" fmla="*/ 1300117 w 1344755"/>
                    <a:gd name="connsiteY7" fmla="*/ 788319 h 832130"/>
                    <a:gd name="connsiteX8" fmla="*/ 656325 w 1344755"/>
                    <a:gd name="connsiteY8" fmla="*/ 547249 h 832130"/>
                    <a:gd name="connsiteX9" fmla="*/ 159897 w 1344755"/>
                    <a:gd name="connsiteY9" fmla="*/ 158392 h 832130"/>
                    <a:gd name="connsiteX10" fmla="*/ 62737 w 1344755"/>
                    <a:gd name="connsiteY10" fmla="*/ 48051 h 832130"/>
                    <a:gd name="connsiteX11" fmla="*/ 18454 w 1344755"/>
                    <a:gd name="connsiteY11" fmla="*/ 7461 h 832130"/>
                    <a:gd name="connsiteX12" fmla="*/ 21323 w 1344755"/>
                    <a:gd name="connsiteY12" fmla="*/ 29986 h 832130"/>
                    <a:gd name="connsiteX0" fmla="*/ 21323 w 1332596"/>
                    <a:gd name="connsiteY0" fmla="*/ 29986 h 809876"/>
                    <a:gd name="connsiteX1" fmla="*/ 272320 w 1332596"/>
                    <a:gd name="connsiteY1" fmla="*/ 288919 h 809876"/>
                    <a:gd name="connsiteX2" fmla="*/ 646479 w 1332596"/>
                    <a:gd name="connsiteY2" fmla="*/ 558718 h 809876"/>
                    <a:gd name="connsiteX3" fmla="*/ 885965 w 1332596"/>
                    <a:gd name="connsiteY3" fmla="*/ 678461 h 809876"/>
                    <a:gd name="connsiteX4" fmla="*/ 1213934 w 1332596"/>
                    <a:gd name="connsiteY4" fmla="*/ 794310 h 809876"/>
                    <a:gd name="connsiteX5" fmla="*/ 1299728 w 1332596"/>
                    <a:gd name="connsiteY5" fmla="*/ 809089 h 809876"/>
                    <a:gd name="connsiteX6" fmla="*/ 1299622 w 1332596"/>
                    <a:gd name="connsiteY6" fmla="*/ 798204 h 809876"/>
                    <a:gd name="connsiteX7" fmla="*/ 1284105 w 1332596"/>
                    <a:gd name="connsiteY7" fmla="*/ 742804 h 809876"/>
                    <a:gd name="connsiteX8" fmla="*/ 656325 w 1332596"/>
                    <a:gd name="connsiteY8" fmla="*/ 547249 h 809876"/>
                    <a:gd name="connsiteX9" fmla="*/ 159897 w 1332596"/>
                    <a:gd name="connsiteY9" fmla="*/ 158392 h 809876"/>
                    <a:gd name="connsiteX10" fmla="*/ 62737 w 1332596"/>
                    <a:gd name="connsiteY10" fmla="*/ 48051 h 809876"/>
                    <a:gd name="connsiteX11" fmla="*/ 18454 w 1332596"/>
                    <a:gd name="connsiteY11" fmla="*/ 7461 h 809876"/>
                    <a:gd name="connsiteX12" fmla="*/ 21323 w 1332596"/>
                    <a:gd name="connsiteY12" fmla="*/ 29986 h 809876"/>
                    <a:gd name="connsiteX0" fmla="*/ 21323 w 1332596"/>
                    <a:gd name="connsiteY0" fmla="*/ 29986 h 809876"/>
                    <a:gd name="connsiteX1" fmla="*/ 272320 w 1332596"/>
                    <a:gd name="connsiteY1" fmla="*/ 288919 h 809876"/>
                    <a:gd name="connsiteX2" fmla="*/ 646479 w 1332596"/>
                    <a:gd name="connsiteY2" fmla="*/ 558718 h 809876"/>
                    <a:gd name="connsiteX3" fmla="*/ 885965 w 1332596"/>
                    <a:gd name="connsiteY3" fmla="*/ 678461 h 809876"/>
                    <a:gd name="connsiteX4" fmla="*/ 1213934 w 1332596"/>
                    <a:gd name="connsiteY4" fmla="*/ 794310 h 809876"/>
                    <a:gd name="connsiteX5" fmla="*/ 1299728 w 1332596"/>
                    <a:gd name="connsiteY5" fmla="*/ 809089 h 809876"/>
                    <a:gd name="connsiteX6" fmla="*/ 1299622 w 1332596"/>
                    <a:gd name="connsiteY6" fmla="*/ 798204 h 809876"/>
                    <a:gd name="connsiteX7" fmla="*/ 1284105 w 1332596"/>
                    <a:gd name="connsiteY7" fmla="*/ 742804 h 809876"/>
                    <a:gd name="connsiteX8" fmla="*/ 656325 w 1332596"/>
                    <a:gd name="connsiteY8" fmla="*/ 547249 h 809876"/>
                    <a:gd name="connsiteX9" fmla="*/ 159897 w 1332596"/>
                    <a:gd name="connsiteY9" fmla="*/ 158392 h 809876"/>
                    <a:gd name="connsiteX10" fmla="*/ 62737 w 1332596"/>
                    <a:gd name="connsiteY10" fmla="*/ 48051 h 809876"/>
                    <a:gd name="connsiteX11" fmla="*/ 18454 w 1332596"/>
                    <a:gd name="connsiteY11" fmla="*/ 7461 h 809876"/>
                    <a:gd name="connsiteX12" fmla="*/ 21323 w 1332596"/>
                    <a:gd name="connsiteY12" fmla="*/ 29986 h 809876"/>
                    <a:gd name="connsiteX0" fmla="*/ 21323 w 1332596"/>
                    <a:gd name="connsiteY0" fmla="*/ 29986 h 809876"/>
                    <a:gd name="connsiteX1" fmla="*/ 272320 w 1332596"/>
                    <a:gd name="connsiteY1" fmla="*/ 288919 h 809876"/>
                    <a:gd name="connsiteX2" fmla="*/ 646479 w 1332596"/>
                    <a:gd name="connsiteY2" fmla="*/ 558718 h 809876"/>
                    <a:gd name="connsiteX3" fmla="*/ 885965 w 1332596"/>
                    <a:gd name="connsiteY3" fmla="*/ 678461 h 809876"/>
                    <a:gd name="connsiteX4" fmla="*/ 1213934 w 1332596"/>
                    <a:gd name="connsiteY4" fmla="*/ 794310 h 809876"/>
                    <a:gd name="connsiteX5" fmla="*/ 1299728 w 1332596"/>
                    <a:gd name="connsiteY5" fmla="*/ 809089 h 809876"/>
                    <a:gd name="connsiteX6" fmla="*/ 1299622 w 1332596"/>
                    <a:gd name="connsiteY6" fmla="*/ 798204 h 809876"/>
                    <a:gd name="connsiteX7" fmla="*/ 1284105 w 1332596"/>
                    <a:gd name="connsiteY7" fmla="*/ 742804 h 809876"/>
                    <a:gd name="connsiteX8" fmla="*/ 656325 w 1332596"/>
                    <a:gd name="connsiteY8" fmla="*/ 547249 h 809876"/>
                    <a:gd name="connsiteX9" fmla="*/ 159897 w 1332596"/>
                    <a:gd name="connsiteY9" fmla="*/ 158392 h 809876"/>
                    <a:gd name="connsiteX10" fmla="*/ 62737 w 1332596"/>
                    <a:gd name="connsiteY10" fmla="*/ 48051 h 809876"/>
                    <a:gd name="connsiteX11" fmla="*/ 18454 w 1332596"/>
                    <a:gd name="connsiteY11" fmla="*/ 7461 h 809876"/>
                    <a:gd name="connsiteX12" fmla="*/ 21323 w 1332596"/>
                    <a:gd name="connsiteY12" fmla="*/ 29986 h 809876"/>
                    <a:gd name="connsiteX0" fmla="*/ 21323 w 1306662"/>
                    <a:gd name="connsiteY0" fmla="*/ 29986 h 809876"/>
                    <a:gd name="connsiteX1" fmla="*/ 272320 w 1306662"/>
                    <a:gd name="connsiteY1" fmla="*/ 288919 h 809876"/>
                    <a:gd name="connsiteX2" fmla="*/ 646479 w 1306662"/>
                    <a:gd name="connsiteY2" fmla="*/ 558718 h 809876"/>
                    <a:gd name="connsiteX3" fmla="*/ 885965 w 1306662"/>
                    <a:gd name="connsiteY3" fmla="*/ 678461 h 809876"/>
                    <a:gd name="connsiteX4" fmla="*/ 1213934 w 1306662"/>
                    <a:gd name="connsiteY4" fmla="*/ 794310 h 809876"/>
                    <a:gd name="connsiteX5" fmla="*/ 1299728 w 1306662"/>
                    <a:gd name="connsiteY5" fmla="*/ 809089 h 809876"/>
                    <a:gd name="connsiteX6" fmla="*/ 1299622 w 1306662"/>
                    <a:gd name="connsiteY6" fmla="*/ 798204 h 809876"/>
                    <a:gd name="connsiteX7" fmla="*/ 1284105 w 1306662"/>
                    <a:gd name="connsiteY7" fmla="*/ 742804 h 809876"/>
                    <a:gd name="connsiteX8" fmla="*/ 656325 w 1306662"/>
                    <a:gd name="connsiteY8" fmla="*/ 547249 h 809876"/>
                    <a:gd name="connsiteX9" fmla="*/ 159897 w 1306662"/>
                    <a:gd name="connsiteY9" fmla="*/ 158392 h 809876"/>
                    <a:gd name="connsiteX10" fmla="*/ 62737 w 1306662"/>
                    <a:gd name="connsiteY10" fmla="*/ 48051 h 809876"/>
                    <a:gd name="connsiteX11" fmla="*/ 18454 w 1306662"/>
                    <a:gd name="connsiteY11" fmla="*/ 7461 h 809876"/>
                    <a:gd name="connsiteX12" fmla="*/ 21323 w 1306662"/>
                    <a:gd name="connsiteY12" fmla="*/ 29986 h 809876"/>
                    <a:gd name="connsiteX0" fmla="*/ 21323 w 1306033"/>
                    <a:gd name="connsiteY0" fmla="*/ 29986 h 809876"/>
                    <a:gd name="connsiteX1" fmla="*/ 272320 w 1306033"/>
                    <a:gd name="connsiteY1" fmla="*/ 288919 h 809876"/>
                    <a:gd name="connsiteX2" fmla="*/ 646479 w 1306033"/>
                    <a:gd name="connsiteY2" fmla="*/ 558718 h 809876"/>
                    <a:gd name="connsiteX3" fmla="*/ 885965 w 1306033"/>
                    <a:gd name="connsiteY3" fmla="*/ 678461 h 809876"/>
                    <a:gd name="connsiteX4" fmla="*/ 1213934 w 1306033"/>
                    <a:gd name="connsiteY4" fmla="*/ 794310 h 809876"/>
                    <a:gd name="connsiteX5" fmla="*/ 1299728 w 1306033"/>
                    <a:gd name="connsiteY5" fmla="*/ 809089 h 809876"/>
                    <a:gd name="connsiteX6" fmla="*/ 1299622 w 1306033"/>
                    <a:gd name="connsiteY6" fmla="*/ 798204 h 809876"/>
                    <a:gd name="connsiteX7" fmla="*/ 1300116 w 1306033"/>
                    <a:gd name="connsiteY7" fmla="*/ 798822 h 809876"/>
                    <a:gd name="connsiteX8" fmla="*/ 656325 w 1306033"/>
                    <a:gd name="connsiteY8" fmla="*/ 547249 h 809876"/>
                    <a:gd name="connsiteX9" fmla="*/ 159897 w 1306033"/>
                    <a:gd name="connsiteY9" fmla="*/ 158392 h 809876"/>
                    <a:gd name="connsiteX10" fmla="*/ 62737 w 1306033"/>
                    <a:gd name="connsiteY10" fmla="*/ 48051 h 809876"/>
                    <a:gd name="connsiteX11" fmla="*/ 18454 w 1306033"/>
                    <a:gd name="connsiteY11" fmla="*/ 7461 h 809876"/>
                    <a:gd name="connsiteX12" fmla="*/ 21323 w 1306033"/>
                    <a:gd name="connsiteY12" fmla="*/ 29986 h 809876"/>
                    <a:gd name="connsiteX0" fmla="*/ 21323 w 1307445"/>
                    <a:gd name="connsiteY0" fmla="*/ 29986 h 824857"/>
                    <a:gd name="connsiteX1" fmla="*/ 272320 w 1307445"/>
                    <a:gd name="connsiteY1" fmla="*/ 288919 h 824857"/>
                    <a:gd name="connsiteX2" fmla="*/ 646479 w 1307445"/>
                    <a:gd name="connsiteY2" fmla="*/ 558718 h 824857"/>
                    <a:gd name="connsiteX3" fmla="*/ 885965 w 1307445"/>
                    <a:gd name="connsiteY3" fmla="*/ 678461 h 824857"/>
                    <a:gd name="connsiteX4" fmla="*/ 1213934 w 1307445"/>
                    <a:gd name="connsiteY4" fmla="*/ 794310 h 824857"/>
                    <a:gd name="connsiteX5" fmla="*/ 1301507 w 1307445"/>
                    <a:gd name="connsiteY5" fmla="*/ 824844 h 824857"/>
                    <a:gd name="connsiteX6" fmla="*/ 1299622 w 1307445"/>
                    <a:gd name="connsiteY6" fmla="*/ 798204 h 824857"/>
                    <a:gd name="connsiteX7" fmla="*/ 1300116 w 1307445"/>
                    <a:gd name="connsiteY7" fmla="*/ 798822 h 824857"/>
                    <a:gd name="connsiteX8" fmla="*/ 656325 w 1307445"/>
                    <a:gd name="connsiteY8" fmla="*/ 547249 h 824857"/>
                    <a:gd name="connsiteX9" fmla="*/ 159897 w 1307445"/>
                    <a:gd name="connsiteY9" fmla="*/ 158392 h 824857"/>
                    <a:gd name="connsiteX10" fmla="*/ 62737 w 1307445"/>
                    <a:gd name="connsiteY10" fmla="*/ 48051 h 824857"/>
                    <a:gd name="connsiteX11" fmla="*/ 18454 w 1307445"/>
                    <a:gd name="connsiteY11" fmla="*/ 7461 h 824857"/>
                    <a:gd name="connsiteX12" fmla="*/ 21323 w 1307445"/>
                    <a:gd name="connsiteY12" fmla="*/ 29986 h 824857"/>
                    <a:gd name="connsiteX0" fmla="*/ 21323 w 1308010"/>
                    <a:gd name="connsiteY0" fmla="*/ 29986 h 824862"/>
                    <a:gd name="connsiteX1" fmla="*/ 272320 w 1308010"/>
                    <a:gd name="connsiteY1" fmla="*/ 288919 h 824862"/>
                    <a:gd name="connsiteX2" fmla="*/ 646479 w 1308010"/>
                    <a:gd name="connsiteY2" fmla="*/ 558718 h 824862"/>
                    <a:gd name="connsiteX3" fmla="*/ 885965 w 1308010"/>
                    <a:gd name="connsiteY3" fmla="*/ 678461 h 824862"/>
                    <a:gd name="connsiteX4" fmla="*/ 1213934 w 1308010"/>
                    <a:gd name="connsiteY4" fmla="*/ 794310 h 824862"/>
                    <a:gd name="connsiteX5" fmla="*/ 1301507 w 1308010"/>
                    <a:gd name="connsiteY5" fmla="*/ 824844 h 824862"/>
                    <a:gd name="connsiteX6" fmla="*/ 1299622 w 1308010"/>
                    <a:gd name="connsiteY6" fmla="*/ 798204 h 824862"/>
                    <a:gd name="connsiteX7" fmla="*/ 1284104 w 1308010"/>
                    <a:gd name="connsiteY7" fmla="*/ 760309 h 824862"/>
                    <a:gd name="connsiteX8" fmla="*/ 656325 w 1308010"/>
                    <a:gd name="connsiteY8" fmla="*/ 547249 h 824862"/>
                    <a:gd name="connsiteX9" fmla="*/ 159897 w 1308010"/>
                    <a:gd name="connsiteY9" fmla="*/ 158392 h 824862"/>
                    <a:gd name="connsiteX10" fmla="*/ 62737 w 1308010"/>
                    <a:gd name="connsiteY10" fmla="*/ 48051 h 824862"/>
                    <a:gd name="connsiteX11" fmla="*/ 18454 w 1308010"/>
                    <a:gd name="connsiteY11" fmla="*/ 7461 h 824862"/>
                    <a:gd name="connsiteX12" fmla="*/ 21323 w 1308010"/>
                    <a:gd name="connsiteY12" fmla="*/ 29986 h 824862"/>
                    <a:gd name="connsiteX0" fmla="*/ 21323 w 1340056"/>
                    <a:gd name="connsiteY0" fmla="*/ 29986 h 826244"/>
                    <a:gd name="connsiteX1" fmla="*/ 272320 w 1340056"/>
                    <a:gd name="connsiteY1" fmla="*/ 288919 h 826244"/>
                    <a:gd name="connsiteX2" fmla="*/ 646479 w 1340056"/>
                    <a:gd name="connsiteY2" fmla="*/ 558718 h 826244"/>
                    <a:gd name="connsiteX3" fmla="*/ 885965 w 1340056"/>
                    <a:gd name="connsiteY3" fmla="*/ 678461 h 826244"/>
                    <a:gd name="connsiteX4" fmla="*/ 1213934 w 1340056"/>
                    <a:gd name="connsiteY4" fmla="*/ 794310 h 826244"/>
                    <a:gd name="connsiteX5" fmla="*/ 1301507 w 1340056"/>
                    <a:gd name="connsiteY5" fmla="*/ 824844 h 826244"/>
                    <a:gd name="connsiteX6" fmla="*/ 1284104 w 1340056"/>
                    <a:gd name="connsiteY6" fmla="*/ 760309 h 826244"/>
                    <a:gd name="connsiteX7" fmla="*/ 656325 w 1340056"/>
                    <a:gd name="connsiteY7" fmla="*/ 547249 h 826244"/>
                    <a:gd name="connsiteX8" fmla="*/ 159897 w 1340056"/>
                    <a:gd name="connsiteY8" fmla="*/ 158392 h 826244"/>
                    <a:gd name="connsiteX9" fmla="*/ 62737 w 1340056"/>
                    <a:gd name="connsiteY9" fmla="*/ 48051 h 826244"/>
                    <a:gd name="connsiteX10" fmla="*/ 18454 w 1340056"/>
                    <a:gd name="connsiteY10" fmla="*/ 7461 h 826244"/>
                    <a:gd name="connsiteX11" fmla="*/ 21323 w 1340056"/>
                    <a:gd name="connsiteY11" fmla="*/ 29986 h 826244"/>
                    <a:gd name="connsiteX0" fmla="*/ 21323 w 1340056"/>
                    <a:gd name="connsiteY0" fmla="*/ 29986 h 826244"/>
                    <a:gd name="connsiteX1" fmla="*/ 272320 w 1340056"/>
                    <a:gd name="connsiteY1" fmla="*/ 288919 h 826244"/>
                    <a:gd name="connsiteX2" fmla="*/ 646479 w 1340056"/>
                    <a:gd name="connsiteY2" fmla="*/ 558718 h 826244"/>
                    <a:gd name="connsiteX3" fmla="*/ 885965 w 1340056"/>
                    <a:gd name="connsiteY3" fmla="*/ 678461 h 826244"/>
                    <a:gd name="connsiteX4" fmla="*/ 1213934 w 1340056"/>
                    <a:gd name="connsiteY4" fmla="*/ 794310 h 826244"/>
                    <a:gd name="connsiteX5" fmla="*/ 1301507 w 1340056"/>
                    <a:gd name="connsiteY5" fmla="*/ 824844 h 826244"/>
                    <a:gd name="connsiteX6" fmla="*/ 1284104 w 1340056"/>
                    <a:gd name="connsiteY6" fmla="*/ 760309 h 826244"/>
                    <a:gd name="connsiteX7" fmla="*/ 656325 w 1340056"/>
                    <a:gd name="connsiteY7" fmla="*/ 547249 h 826244"/>
                    <a:gd name="connsiteX8" fmla="*/ 159897 w 1340056"/>
                    <a:gd name="connsiteY8" fmla="*/ 158392 h 826244"/>
                    <a:gd name="connsiteX9" fmla="*/ 62737 w 1340056"/>
                    <a:gd name="connsiteY9" fmla="*/ 48051 h 826244"/>
                    <a:gd name="connsiteX10" fmla="*/ 18454 w 1340056"/>
                    <a:gd name="connsiteY10" fmla="*/ 7461 h 826244"/>
                    <a:gd name="connsiteX11" fmla="*/ 21323 w 1340056"/>
                    <a:gd name="connsiteY11" fmla="*/ 29986 h 826244"/>
                    <a:gd name="connsiteX0" fmla="*/ 21323 w 1304334"/>
                    <a:gd name="connsiteY0" fmla="*/ 29986 h 826244"/>
                    <a:gd name="connsiteX1" fmla="*/ 272320 w 1304334"/>
                    <a:gd name="connsiteY1" fmla="*/ 288919 h 826244"/>
                    <a:gd name="connsiteX2" fmla="*/ 646479 w 1304334"/>
                    <a:gd name="connsiteY2" fmla="*/ 558718 h 826244"/>
                    <a:gd name="connsiteX3" fmla="*/ 885965 w 1304334"/>
                    <a:gd name="connsiteY3" fmla="*/ 678461 h 826244"/>
                    <a:gd name="connsiteX4" fmla="*/ 1213934 w 1304334"/>
                    <a:gd name="connsiteY4" fmla="*/ 794310 h 826244"/>
                    <a:gd name="connsiteX5" fmla="*/ 1301507 w 1304334"/>
                    <a:gd name="connsiteY5" fmla="*/ 824844 h 826244"/>
                    <a:gd name="connsiteX6" fmla="*/ 1284104 w 1304334"/>
                    <a:gd name="connsiteY6" fmla="*/ 760309 h 826244"/>
                    <a:gd name="connsiteX7" fmla="*/ 656325 w 1304334"/>
                    <a:gd name="connsiteY7" fmla="*/ 547249 h 826244"/>
                    <a:gd name="connsiteX8" fmla="*/ 159897 w 1304334"/>
                    <a:gd name="connsiteY8" fmla="*/ 158392 h 826244"/>
                    <a:gd name="connsiteX9" fmla="*/ 62737 w 1304334"/>
                    <a:gd name="connsiteY9" fmla="*/ 48051 h 826244"/>
                    <a:gd name="connsiteX10" fmla="*/ 18454 w 1304334"/>
                    <a:gd name="connsiteY10" fmla="*/ 7461 h 826244"/>
                    <a:gd name="connsiteX11" fmla="*/ 21323 w 1304334"/>
                    <a:gd name="connsiteY11" fmla="*/ 29986 h 826244"/>
                    <a:gd name="connsiteX0" fmla="*/ 21323 w 1304334"/>
                    <a:gd name="connsiteY0" fmla="*/ 29986 h 826244"/>
                    <a:gd name="connsiteX1" fmla="*/ 272320 w 1304334"/>
                    <a:gd name="connsiteY1" fmla="*/ 288919 h 826244"/>
                    <a:gd name="connsiteX2" fmla="*/ 646479 w 1304334"/>
                    <a:gd name="connsiteY2" fmla="*/ 558718 h 826244"/>
                    <a:gd name="connsiteX3" fmla="*/ 885965 w 1304334"/>
                    <a:gd name="connsiteY3" fmla="*/ 678461 h 826244"/>
                    <a:gd name="connsiteX4" fmla="*/ 1213934 w 1304334"/>
                    <a:gd name="connsiteY4" fmla="*/ 794310 h 826244"/>
                    <a:gd name="connsiteX5" fmla="*/ 1301507 w 1304334"/>
                    <a:gd name="connsiteY5" fmla="*/ 824844 h 826244"/>
                    <a:gd name="connsiteX6" fmla="*/ 1284104 w 1304334"/>
                    <a:gd name="connsiteY6" fmla="*/ 760309 h 826244"/>
                    <a:gd name="connsiteX7" fmla="*/ 656325 w 1304334"/>
                    <a:gd name="connsiteY7" fmla="*/ 547249 h 826244"/>
                    <a:gd name="connsiteX8" fmla="*/ 159897 w 1304334"/>
                    <a:gd name="connsiteY8" fmla="*/ 158392 h 826244"/>
                    <a:gd name="connsiteX9" fmla="*/ 62737 w 1304334"/>
                    <a:gd name="connsiteY9" fmla="*/ 48051 h 826244"/>
                    <a:gd name="connsiteX10" fmla="*/ 18454 w 1304334"/>
                    <a:gd name="connsiteY10" fmla="*/ 7461 h 826244"/>
                    <a:gd name="connsiteX11" fmla="*/ 21323 w 1304334"/>
                    <a:gd name="connsiteY11" fmla="*/ 29986 h 826244"/>
                    <a:gd name="connsiteX0" fmla="*/ 21323 w 1304334"/>
                    <a:gd name="connsiteY0" fmla="*/ 29986 h 826244"/>
                    <a:gd name="connsiteX1" fmla="*/ 272320 w 1304334"/>
                    <a:gd name="connsiteY1" fmla="*/ 288919 h 826244"/>
                    <a:gd name="connsiteX2" fmla="*/ 646479 w 1304334"/>
                    <a:gd name="connsiteY2" fmla="*/ 558718 h 826244"/>
                    <a:gd name="connsiteX3" fmla="*/ 885965 w 1304334"/>
                    <a:gd name="connsiteY3" fmla="*/ 678461 h 826244"/>
                    <a:gd name="connsiteX4" fmla="*/ 1213934 w 1304334"/>
                    <a:gd name="connsiteY4" fmla="*/ 794310 h 826244"/>
                    <a:gd name="connsiteX5" fmla="*/ 1301507 w 1304334"/>
                    <a:gd name="connsiteY5" fmla="*/ 824844 h 826244"/>
                    <a:gd name="connsiteX6" fmla="*/ 1284104 w 1304334"/>
                    <a:gd name="connsiteY6" fmla="*/ 760309 h 826244"/>
                    <a:gd name="connsiteX7" fmla="*/ 656325 w 1304334"/>
                    <a:gd name="connsiteY7" fmla="*/ 547249 h 826244"/>
                    <a:gd name="connsiteX8" fmla="*/ 159897 w 1304334"/>
                    <a:gd name="connsiteY8" fmla="*/ 158392 h 826244"/>
                    <a:gd name="connsiteX9" fmla="*/ 62737 w 1304334"/>
                    <a:gd name="connsiteY9" fmla="*/ 48051 h 826244"/>
                    <a:gd name="connsiteX10" fmla="*/ 18454 w 1304334"/>
                    <a:gd name="connsiteY10" fmla="*/ 7461 h 826244"/>
                    <a:gd name="connsiteX11" fmla="*/ 21323 w 1304334"/>
                    <a:gd name="connsiteY11" fmla="*/ 29986 h 826244"/>
                    <a:gd name="connsiteX0" fmla="*/ 21323 w 1301507"/>
                    <a:gd name="connsiteY0" fmla="*/ 29986 h 826244"/>
                    <a:gd name="connsiteX1" fmla="*/ 272320 w 1301507"/>
                    <a:gd name="connsiteY1" fmla="*/ 288919 h 826244"/>
                    <a:gd name="connsiteX2" fmla="*/ 646479 w 1301507"/>
                    <a:gd name="connsiteY2" fmla="*/ 558718 h 826244"/>
                    <a:gd name="connsiteX3" fmla="*/ 885965 w 1301507"/>
                    <a:gd name="connsiteY3" fmla="*/ 678461 h 826244"/>
                    <a:gd name="connsiteX4" fmla="*/ 1213934 w 1301507"/>
                    <a:gd name="connsiteY4" fmla="*/ 794310 h 826244"/>
                    <a:gd name="connsiteX5" fmla="*/ 1301507 w 1301507"/>
                    <a:gd name="connsiteY5" fmla="*/ 824844 h 826244"/>
                    <a:gd name="connsiteX6" fmla="*/ 1284104 w 1301507"/>
                    <a:gd name="connsiteY6" fmla="*/ 760309 h 826244"/>
                    <a:gd name="connsiteX7" fmla="*/ 656325 w 1301507"/>
                    <a:gd name="connsiteY7" fmla="*/ 547249 h 826244"/>
                    <a:gd name="connsiteX8" fmla="*/ 159897 w 1301507"/>
                    <a:gd name="connsiteY8" fmla="*/ 158392 h 826244"/>
                    <a:gd name="connsiteX9" fmla="*/ 62737 w 1301507"/>
                    <a:gd name="connsiteY9" fmla="*/ 48051 h 826244"/>
                    <a:gd name="connsiteX10" fmla="*/ 18454 w 1301507"/>
                    <a:gd name="connsiteY10" fmla="*/ 7461 h 826244"/>
                    <a:gd name="connsiteX11" fmla="*/ 21323 w 1301507"/>
                    <a:gd name="connsiteY11" fmla="*/ 29986 h 826244"/>
                    <a:gd name="connsiteX0" fmla="*/ 21323 w 1301507"/>
                    <a:gd name="connsiteY0" fmla="*/ 29986 h 824844"/>
                    <a:gd name="connsiteX1" fmla="*/ 272320 w 1301507"/>
                    <a:gd name="connsiteY1" fmla="*/ 288919 h 824844"/>
                    <a:gd name="connsiteX2" fmla="*/ 646479 w 1301507"/>
                    <a:gd name="connsiteY2" fmla="*/ 558718 h 824844"/>
                    <a:gd name="connsiteX3" fmla="*/ 885965 w 1301507"/>
                    <a:gd name="connsiteY3" fmla="*/ 678461 h 824844"/>
                    <a:gd name="connsiteX4" fmla="*/ 1213934 w 1301507"/>
                    <a:gd name="connsiteY4" fmla="*/ 794310 h 824844"/>
                    <a:gd name="connsiteX5" fmla="*/ 1301507 w 1301507"/>
                    <a:gd name="connsiteY5" fmla="*/ 824844 h 824844"/>
                    <a:gd name="connsiteX6" fmla="*/ 1284104 w 1301507"/>
                    <a:gd name="connsiteY6" fmla="*/ 760309 h 824844"/>
                    <a:gd name="connsiteX7" fmla="*/ 656325 w 1301507"/>
                    <a:gd name="connsiteY7" fmla="*/ 547249 h 824844"/>
                    <a:gd name="connsiteX8" fmla="*/ 159897 w 1301507"/>
                    <a:gd name="connsiteY8" fmla="*/ 158392 h 824844"/>
                    <a:gd name="connsiteX9" fmla="*/ 62737 w 1301507"/>
                    <a:gd name="connsiteY9" fmla="*/ 48051 h 824844"/>
                    <a:gd name="connsiteX10" fmla="*/ 18454 w 1301507"/>
                    <a:gd name="connsiteY10" fmla="*/ 7461 h 824844"/>
                    <a:gd name="connsiteX11" fmla="*/ 21323 w 1301507"/>
                    <a:gd name="connsiteY11" fmla="*/ 29986 h 824844"/>
                    <a:gd name="connsiteX0" fmla="*/ 21323 w 1301955"/>
                    <a:gd name="connsiteY0" fmla="*/ 29986 h 824844"/>
                    <a:gd name="connsiteX1" fmla="*/ 272320 w 1301955"/>
                    <a:gd name="connsiteY1" fmla="*/ 288919 h 824844"/>
                    <a:gd name="connsiteX2" fmla="*/ 646479 w 1301955"/>
                    <a:gd name="connsiteY2" fmla="*/ 558718 h 824844"/>
                    <a:gd name="connsiteX3" fmla="*/ 885965 w 1301955"/>
                    <a:gd name="connsiteY3" fmla="*/ 678461 h 824844"/>
                    <a:gd name="connsiteX4" fmla="*/ 1213934 w 1301955"/>
                    <a:gd name="connsiteY4" fmla="*/ 794310 h 824844"/>
                    <a:gd name="connsiteX5" fmla="*/ 1301507 w 1301955"/>
                    <a:gd name="connsiteY5" fmla="*/ 824844 h 824844"/>
                    <a:gd name="connsiteX6" fmla="*/ 1301895 w 1301955"/>
                    <a:gd name="connsiteY6" fmla="*/ 797071 h 824844"/>
                    <a:gd name="connsiteX7" fmla="*/ 656325 w 1301955"/>
                    <a:gd name="connsiteY7" fmla="*/ 547249 h 824844"/>
                    <a:gd name="connsiteX8" fmla="*/ 159897 w 1301955"/>
                    <a:gd name="connsiteY8" fmla="*/ 158392 h 824844"/>
                    <a:gd name="connsiteX9" fmla="*/ 62737 w 1301955"/>
                    <a:gd name="connsiteY9" fmla="*/ 48051 h 824844"/>
                    <a:gd name="connsiteX10" fmla="*/ 18454 w 1301955"/>
                    <a:gd name="connsiteY10" fmla="*/ 7461 h 824844"/>
                    <a:gd name="connsiteX11" fmla="*/ 21323 w 1301955"/>
                    <a:gd name="connsiteY11" fmla="*/ 29986 h 824844"/>
                    <a:gd name="connsiteX0" fmla="*/ 26215 w 1306847"/>
                    <a:gd name="connsiteY0" fmla="*/ 37415 h 832273"/>
                    <a:gd name="connsiteX1" fmla="*/ 277212 w 1306847"/>
                    <a:gd name="connsiteY1" fmla="*/ 296348 h 832273"/>
                    <a:gd name="connsiteX2" fmla="*/ 651371 w 1306847"/>
                    <a:gd name="connsiteY2" fmla="*/ 566147 h 832273"/>
                    <a:gd name="connsiteX3" fmla="*/ 890857 w 1306847"/>
                    <a:gd name="connsiteY3" fmla="*/ 685890 h 832273"/>
                    <a:gd name="connsiteX4" fmla="*/ 1218826 w 1306847"/>
                    <a:gd name="connsiteY4" fmla="*/ 801739 h 832273"/>
                    <a:gd name="connsiteX5" fmla="*/ 1306399 w 1306847"/>
                    <a:gd name="connsiteY5" fmla="*/ 832273 h 832273"/>
                    <a:gd name="connsiteX6" fmla="*/ 1306787 w 1306847"/>
                    <a:gd name="connsiteY6" fmla="*/ 804500 h 832273"/>
                    <a:gd name="connsiteX7" fmla="*/ 661217 w 1306847"/>
                    <a:gd name="connsiteY7" fmla="*/ 554678 h 832273"/>
                    <a:gd name="connsiteX8" fmla="*/ 164789 w 1306847"/>
                    <a:gd name="connsiteY8" fmla="*/ 165821 h 832273"/>
                    <a:gd name="connsiteX9" fmla="*/ 23346 w 1306847"/>
                    <a:gd name="connsiteY9" fmla="*/ 14890 h 832273"/>
                    <a:gd name="connsiteX10" fmla="*/ 26215 w 1306847"/>
                    <a:gd name="connsiteY10" fmla="*/ 37415 h 832273"/>
                    <a:gd name="connsiteX0" fmla="*/ 24086 w 1304718"/>
                    <a:gd name="connsiteY0" fmla="*/ 36365 h 831223"/>
                    <a:gd name="connsiteX1" fmla="*/ 275083 w 1304718"/>
                    <a:gd name="connsiteY1" fmla="*/ 295298 h 831223"/>
                    <a:gd name="connsiteX2" fmla="*/ 649242 w 1304718"/>
                    <a:gd name="connsiteY2" fmla="*/ 565097 h 831223"/>
                    <a:gd name="connsiteX3" fmla="*/ 888728 w 1304718"/>
                    <a:gd name="connsiteY3" fmla="*/ 684840 h 831223"/>
                    <a:gd name="connsiteX4" fmla="*/ 1216697 w 1304718"/>
                    <a:gd name="connsiteY4" fmla="*/ 800689 h 831223"/>
                    <a:gd name="connsiteX5" fmla="*/ 1304270 w 1304718"/>
                    <a:gd name="connsiteY5" fmla="*/ 831223 h 831223"/>
                    <a:gd name="connsiteX6" fmla="*/ 1304658 w 1304718"/>
                    <a:gd name="connsiteY6" fmla="*/ 803450 h 831223"/>
                    <a:gd name="connsiteX7" fmla="*/ 659088 w 1304718"/>
                    <a:gd name="connsiteY7" fmla="*/ 553628 h 831223"/>
                    <a:gd name="connsiteX8" fmla="*/ 162660 w 1304718"/>
                    <a:gd name="connsiteY8" fmla="*/ 164771 h 831223"/>
                    <a:gd name="connsiteX9" fmla="*/ 26554 w 1304718"/>
                    <a:gd name="connsiteY9" fmla="*/ 15590 h 831223"/>
                    <a:gd name="connsiteX10" fmla="*/ 24086 w 1304718"/>
                    <a:gd name="connsiteY10" fmla="*/ 36365 h 831223"/>
                    <a:gd name="connsiteX0" fmla="*/ 24086 w 1304718"/>
                    <a:gd name="connsiteY0" fmla="*/ 36365 h 831223"/>
                    <a:gd name="connsiteX1" fmla="*/ 275083 w 1304718"/>
                    <a:gd name="connsiteY1" fmla="*/ 295298 h 831223"/>
                    <a:gd name="connsiteX2" fmla="*/ 649242 w 1304718"/>
                    <a:gd name="connsiteY2" fmla="*/ 565097 h 831223"/>
                    <a:gd name="connsiteX3" fmla="*/ 888728 w 1304718"/>
                    <a:gd name="connsiteY3" fmla="*/ 684840 h 831223"/>
                    <a:gd name="connsiteX4" fmla="*/ 1216697 w 1304718"/>
                    <a:gd name="connsiteY4" fmla="*/ 800689 h 831223"/>
                    <a:gd name="connsiteX5" fmla="*/ 1304270 w 1304718"/>
                    <a:gd name="connsiteY5" fmla="*/ 831223 h 831223"/>
                    <a:gd name="connsiteX6" fmla="*/ 1304658 w 1304718"/>
                    <a:gd name="connsiteY6" fmla="*/ 803450 h 831223"/>
                    <a:gd name="connsiteX7" fmla="*/ 659088 w 1304718"/>
                    <a:gd name="connsiteY7" fmla="*/ 553628 h 831223"/>
                    <a:gd name="connsiteX8" fmla="*/ 162660 w 1304718"/>
                    <a:gd name="connsiteY8" fmla="*/ 164771 h 831223"/>
                    <a:gd name="connsiteX9" fmla="*/ 26554 w 1304718"/>
                    <a:gd name="connsiteY9" fmla="*/ 15590 h 831223"/>
                    <a:gd name="connsiteX10" fmla="*/ 24086 w 1304718"/>
                    <a:gd name="connsiteY10" fmla="*/ 36365 h 831223"/>
                    <a:gd name="connsiteX0" fmla="*/ 18949 w 1299581"/>
                    <a:gd name="connsiteY0" fmla="*/ 20775 h 815633"/>
                    <a:gd name="connsiteX1" fmla="*/ 269946 w 1299581"/>
                    <a:gd name="connsiteY1" fmla="*/ 279708 h 815633"/>
                    <a:gd name="connsiteX2" fmla="*/ 644105 w 1299581"/>
                    <a:gd name="connsiteY2" fmla="*/ 549507 h 815633"/>
                    <a:gd name="connsiteX3" fmla="*/ 883591 w 1299581"/>
                    <a:gd name="connsiteY3" fmla="*/ 669250 h 815633"/>
                    <a:gd name="connsiteX4" fmla="*/ 1211560 w 1299581"/>
                    <a:gd name="connsiteY4" fmla="*/ 785099 h 815633"/>
                    <a:gd name="connsiteX5" fmla="*/ 1299133 w 1299581"/>
                    <a:gd name="connsiteY5" fmla="*/ 815633 h 815633"/>
                    <a:gd name="connsiteX6" fmla="*/ 1299521 w 1299581"/>
                    <a:gd name="connsiteY6" fmla="*/ 787860 h 815633"/>
                    <a:gd name="connsiteX7" fmla="*/ 653951 w 1299581"/>
                    <a:gd name="connsiteY7" fmla="*/ 538038 h 815633"/>
                    <a:gd name="connsiteX8" fmla="*/ 157523 w 1299581"/>
                    <a:gd name="connsiteY8" fmla="*/ 149181 h 815633"/>
                    <a:gd name="connsiteX9" fmla="*/ 21417 w 1299581"/>
                    <a:gd name="connsiteY9" fmla="*/ 0 h 815633"/>
                    <a:gd name="connsiteX10" fmla="*/ 18949 w 1299581"/>
                    <a:gd name="connsiteY10" fmla="*/ 20775 h 815633"/>
                    <a:gd name="connsiteX0" fmla="*/ 18949 w 1299581"/>
                    <a:gd name="connsiteY0" fmla="*/ 20775 h 815633"/>
                    <a:gd name="connsiteX1" fmla="*/ 269946 w 1299581"/>
                    <a:gd name="connsiteY1" fmla="*/ 279708 h 815633"/>
                    <a:gd name="connsiteX2" fmla="*/ 644105 w 1299581"/>
                    <a:gd name="connsiteY2" fmla="*/ 549507 h 815633"/>
                    <a:gd name="connsiteX3" fmla="*/ 883591 w 1299581"/>
                    <a:gd name="connsiteY3" fmla="*/ 669250 h 815633"/>
                    <a:gd name="connsiteX4" fmla="*/ 1211560 w 1299581"/>
                    <a:gd name="connsiteY4" fmla="*/ 785099 h 815633"/>
                    <a:gd name="connsiteX5" fmla="*/ 1299133 w 1299581"/>
                    <a:gd name="connsiteY5" fmla="*/ 815633 h 815633"/>
                    <a:gd name="connsiteX6" fmla="*/ 1299521 w 1299581"/>
                    <a:gd name="connsiteY6" fmla="*/ 787860 h 815633"/>
                    <a:gd name="connsiteX7" fmla="*/ 653951 w 1299581"/>
                    <a:gd name="connsiteY7" fmla="*/ 538038 h 815633"/>
                    <a:gd name="connsiteX8" fmla="*/ 157523 w 1299581"/>
                    <a:gd name="connsiteY8" fmla="*/ 149181 h 815633"/>
                    <a:gd name="connsiteX9" fmla="*/ 21417 w 1299581"/>
                    <a:gd name="connsiteY9" fmla="*/ 0 h 815633"/>
                    <a:gd name="connsiteX10" fmla="*/ 18949 w 1299581"/>
                    <a:gd name="connsiteY10" fmla="*/ 20775 h 815633"/>
                    <a:gd name="connsiteX0" fmla="*/ 22825 w 1303457"/>
                    <a:gd name="connsiteY0" fmla="*/ 27777 h 822635"/>
                    <a:gd name="connsiteX1" fmla="*/ 273822 w 1303457"/>
                    <a:gd name="connsiteY1" fmla="*/ 286710 h 822635"/>
                    <a:gd name="connsiteX2" fmla="*/ 647981 w 1303457"/>
                    <a:gd name="connsiteY2" fmla="*/ 556509 h 822635"/>
                    <a:gd name="connsiteX3" fmla="*/ 887467 w 1303457"/>
                    <a:gd name="connsiteY3" fmla="*/ 676252 h 822635"/>
                    <a:gd name="connsiteX4" fmla="*/ 1215436 w 1303457"/>
                    <a:gd name="connsiteY4" fmla="*/ 792101 h 822635"/>
                    <a:gd name="connsiteX5" fmla="*/ 1303009 w 1303457"/>
                    <a:gd name="connsiteY5" fmla="*/ 822635 h 822635"/>
                    <a:gd name="connsiteX6" fmla="*/ 1303397 w 1303457"/>
                    <a:gd name="connsiteY6" fmla="*/ 794862 h 822635"/>
                    <a:gd name="connsiteX7" fmla="*/ 657827 w 1303457"/>
                    <a:gd name="connsiteY7" fmla="*/ 545040 h 822635"/>
                    <a:gd name="connsiteX8" fmla="*/ 161399 w 1303457"/>
                    <a:gd name="connsiteY8" fmla="*/ 156183 h 822635"/>
                    <a:gd name="connsiteX9" fmla="*/ 12840 w 1303457"/>
                    <a:gd name="connsiteY9" fmla="*/ 0 h 822635"/>
                    <a:gd name="connsiteX10" fmla="*/ 22825 w 1303457"/>
                    <a:gd name="connsiteY10" fmla="*/ 27777 h 822635"/>
                    <a:gd name="connsiteX0" fmla="*/ 22825 w 1303457"/>
                    <a:gd name="connsiteY0" fmla="*/ 27777 h 822635"/>
                    <a:gd name="connsiteX1" fmla="*/ 273822 w 1303457"/>
                    <a:gd name="connsiteY1" fmla="*/ 286710 h 822635"/>
                    <a:gd name="connsiteX2" fmla="*/ 647981 w 1303457"/>
                    <a:gd name="connsiteY2" fmla="*/ 556509 h 822635"/>
                    <a:gd name="connsiteX3" fmla="*/ 887467 w 1303457"/>
                    <a:gd name="connsiteY3" fmla="*/ 676252 h 822635"/>
                    <a:gd name="connsiteX4" fmla="*/ 1215436 w 1303457"/>
                    <a:gd name="connsiteY4" fmla="*/ 792101 h 822635"/>
                    <a:gd name="connsiteX5" fmla="*/ 1303009 w 1303457"/>
                    <a:gd name="connsiteY5" fmla="*/ 822635 h 822635"/>
                    <a:gd name="connsiteX6" fmla="*/ 1303397 w 1303457"/>
                    <a:gd name="connsiteY6" fmla="*/ 794862 h 822635"/>
                    <a:gd name="connsiteX7" fmla="*/ 657827 w 1303457"/>
                    <a:gd name="connsiteY7" fmla="*/ 545040 h 822635"/>
                    <a:gd name="connsiteX8" fmla="*/ 161399 w 1303457"/>
                    <a:gd name="connsiteY8" fmla="*/ 156183 h 822635"/>
                    <a:gd name="connsiteX9" fmla="*/ 12840 w 1303457"/>
                    <a:gd name="connsiteY9" fmla="*/ 0 h 822635"/>
                    <a:gd name="connsiteX10" fmla="*/ 22825 w 1303457"/>
                    <a:gd name="connsiteY10" fmla="*/ 27777 h 822635"/>
                    <a:gd name="connsiteX0" fmla="*/ 10709 w 1291341"/>
                    <a:gd name="connsiteY0" fmla="*/ 27777 h 822635"/>
                    <a:gd name="connsiteX1" fmla="*/ 261706 w 1291341"/>
                    <a:gd name="connsiteY1" fmla="*/ 286710 h 822635"/>
                    <a:gd name="connsiteX2" fmla="*/ 635865 w 1291341"/>
                    <a:gd name="connsiteY2" fmla="*/ 556509 h 822635"/>
                    <a:gd name="connsiteX3" fmla="*/ 875351 w 1291341"/>
                    <a:gd name="connsiteY3" fmla="*/ 676252 h 822635"/>
                    <a:gd name="connsiteX4" fmla="*/ 1203320 w 1291341"/>
                    <a:gd name="connsiteY4" fmla="*/ 792101 h 822635"/>
                    <a:gd name="connsiteX5" fmla="*/ 1290893 w 1291341"/>
                    <a:gd name="connsiteY5" fmla="*/ 822635 h 822635"/>
                    <a:gd name="connsiteX6" fmla="*/ 1291281 w 1291341"/>
                    <a:gd name="connsiteY6" fmla="*/ 794862 h 822635"/>
                    <a:gd name="connsiteX7" fmla="*/ 645711 w 1291341"/>
                    <a:gd name="connsiteY7" fmla="*/ 545040 h 822635"/>
                    <a:gd name="connsiteX8" fmla="*/ 149283 w 1291341"/>
                    <a:gd name="connsiteY8" fmla="*/ 156183 h 822635"/>
                    <a:gd name="connsiteX9" fmla="*/ 724 w 1291341"/>
                    <a:gd name="connsiteY9" fmla="*/ 0 h 822635"/>
                    <a:gd name="connsiteX10" fmla="*/ 10709 w 1291341"/>
                    <a:gd name="connsiteY10" fmla="*/ 27777 h 822635"/>
                    <a:gd name="connsiteX0" fmla="*/ 10709 w 1291341"/>
                    <a:gd name="connsiteY0" fmla="*/ 27777 h 822635"/>
                    <a:gd name="connsiteX1" fmla="*/ 261706 w 1291341"/>
                    <a:gd name="connsiteY1" fmla="*/ 286710 h 822635"/>
                    <a:gd name="connsiteX2" fmla="*/ 635865 w 1291341"/>
                    <a:gd name="connsiteY2" fmla="*/ 556509 h 822635"/>
                    <a:gd name="connsiteX3" fmla="*/ 875351 w 1291341"/>
                    <a:gd name="connsiteY3" fmla="*/ 676252 h 822635"/>
                    <a:gd name="connsiteX4" fmla="*/ 1203320 w 1291341"/>
                    <a:gd name="connsiteY4" fmla="*/ 792101 h 822635"/>
                    <a:gd name="connsiteX5" fmla="*/ 1290893 w 1291341"/>
                    <a:gd name="connsiteY5" fmla="*/ 822635 h 822635"/>
                    <a:gd name="connsiteX6" fmla="*/ 1291281 w 1291341"/>
                    <a:gd name="connsiteY6" fmla="*/ 794862 h 822635"/>
                    <a:gd name="connsiteX7" fmla="*/ 645711 w 1291341"/>
                    <a:gd name="connsiteY7" fmla="*/ 545040 h 822635"/>
                    <a:gd name="connsiteX8" fmla="*/ 149283 w 1291341"/>
                    <a:gd name="connsiteY8" fmla="*/ 156183 h 822635"/>
                    <a:gd name="connsiteX9" fmla="*/ 724 w 1291341"/>
                    <a:gd name="connsiteY9" fmla="*/ 0 h 822635"/>
                    <a:gd name="connsiteX10" fmla="*/ 10709 w 1291341"/>
                    <a:gd name="connsiteY10" fmla="*/ 27777 h 822635"/>
                    <a:gd name="connsiteX0" fmla="*/ 10709 w 1291341"/>
                    <a:gd name="connsiteY0" fmla="*/ 27777 h 822635"/>
                    <a:gd name="connsiteX1" fmla="*/ 261706 w 1291341"/>
                    <a:gd name="connsiteY1" fmla="*/ 286710 h 822635"/>
                    <a:gd name="connsiteX2" fmla="*/ 635865 w 1291341"/>
                    <a:gd name="connsiteY2" fmla="*/ 556509 h 822635"/>
                    <a:gd name="connsiteX3" fmla="*/ 875351 w 1291341"/>
                    <a:gd name="connsiteY3" fmla="*/ 676252 h 822635"/>
                    <a:gd name="connsiteX4" fmla="*/ 1203320 w 1291341"/>
                    <a:gd name="connsiteY4" fmla="*/ 792101 h 822635"/>
                    <a:gd name="connsiteX5" fmla="*/ 1290893 w 1291341"/>
                    <a:gd name="connsiteY5" fmla="*/ 822635 h 822635"/>
                    <a:gd name="connsiteX6" fmla="*/ 1291281 w 1291341"/>
                    <a:gd name="connsiteY6" fmla="*/ 794862 h 822635"/>
                    <a:gd name="connsiteX7" fmla="*/ 645711 w 1291341"/>
                    <a:gd name="connsiteY7" fmla="*/ 545040 h 822635"/>
                    <a:gd name="connsiteX8" fmla="*/ 142167 w 1291341"/>
                    <a:gd name="connsiteY8" fmla="*/ 157933 h 822635"/>
                    <a:gd name="connsiteX9" fmla="*/ 724 w 1291341"/>
                    <a:gd name="connsiteY9" fmla="*/ 0 h 822635"/>
                    <a:gd name="connsiteX10" fmla="*/ 10709 w 1291341"/>
                    <a:gd name="connsiteY10" fmla="*/ 27777 h 822635"/>
                    <a:gd name="connsiteX0" fmla="*/ 10709 w 1291341"/>
                    <a:gd name="connsiteY0" fmla="*/ 27777 h 822635"/>
                    <a:gd name="connsiteX1" fmla="*/ 261706 w 1291341"/>
                    <a:gd name="connsiteY1" fmla="*/ 286710 h 822635"/>
                    <a:gd name="connsiteX2" fmla="*/ 635865 w 1291341"/>
                    <a:gd name="connsiteY2" fmla="*/ 556509 h 822635"/>
                    <a:gd name="connsiteX3" fmla="*/ 875351 w 1291341"/>
                    <a:gd name="connsiteY3" fmla="*/ 676252 h 822635"/>
                    <a:gd name="connsiteX4" fmla="*/ 1203320 w 1291341"/>
                    <a:gd name="connsiteY4" fmla="*/ 792101 h 822635"/>
                    <a:gd name="connsiteX5" fmla="*/ 1290893 w 1291341"/>
                    <a:gd name="connsiteY5" fmla="*/ 822635 h 822635"/>
                    <a:gd name="connsiteX6" fmla="*/ 1291281 w 1291341"/>
                    <a:gd name="connsiteY6" fmla="*/ 794862 h 822635"/>
                    <a:gd name="connsiteX7" fmla="*/ 645711 w 1291341"/>
                    <a:gd name="connsiteY7" fmla="*/ 545040 h 822635"/>
                    <a:gd name="connsiteX8" fmla="*/ 142167 w 1291341"/>
                    <a:gd name="connsiteY8" fmla="*/ 157933 h 822635"/>
                    <a:gd name="connsiteX9" fmla="*/ 724 w 1291341"/>
                    <a:gd name="connsiteY9" fmla="*/ 0 h 822635"/>
                    <a:gd name="connsiteX10" fmla="*/ 10709 w 1291341"/>
                    <a:gd name="connsiteY10" fmla="*/ 27777 h 822635"/>
                    <a:gd name="connsiteX0" fmla="*/ 10709 w 1291341"/>
                    <a:gd name="connsiteY0" fmla="*/ 27777 h 822635"/>
                    <a:gd name="connsiteX1" fmla="*/ 261706 w 1291341"/>
                    <a:gd name="connsiteY1" fmla="*/ 286710 h 822635"/>
                    <a:gd name="connsiteX2" fmla="*/ 635865 w 1291341"/>
                    <a:gd name="connsiteY2" fmla="*/ 556509 h 822635"/>
                    <a:gd name="connsiteX3" fmla="*/ 875351 w 1291341"/>
                    <a:gd name="connsiteY3" fmla="*/ 676252 h 822635"/>
                    <a:gd name="connsiteX4" fmla="*/ 1203320 w 1291341"/>
                    <a:gd name="connsiteY4" fmla="*/ 792101 h 822635"/>
                    <a:gd name="connsiteX5" fmla="*/ 1290893 w 1291341"/>
                    <a:gd name="connsiteY5" fmla="*/ 822635 h 822635"/>
                    <a:gd name="connsiteX6" fmla="*/ 1291281 w 1291341"/>
                    <a:gd name="connsiteY6" fmla="*/ 794862 h 822635"/>
                    <a:gd name="connsiteX7" fmla="*/ 688409 w 1291341"/>
                    <a:gd name="connsiteY7" fmla="*/ 578300 h 822635"/>
                    <a:gd name="connsiteX8" fmla="*/ 142167 w 1291341"/>
                    <a:gd name="connsiteY8" fmla="*/ 157933 h 822635"/>
                    <a:gd name="connsiteX9" fmla="*/ 724 w 1291341"/>
                    <a:gd name="connsiteY9" fmla="*/ 0 h 822635"/>
                    <a:gd name="connsiteX10" fmla="*/ 10709 w 1291341"/>
                    <a:gd name="connsiteY10" fmla="*/ 27777 h 822635"/>
                    <a:gd name="connsiteX0" fmla="*/ 10709 w 1291341"/>
                    <a:gd name="connsiteY0" fmla="*/ 27777 h 822635"/>
                    <a:gd name="connsiteX1" fmla="*/ 261706 w 1291341"/>
                    <a:gd name="connsiteY1" fmla="*/ 286710 h 822635"/>
                    <a:gd name="connsiteX2" fmla="*/ 635865 w 1291341"/>
                    <a:gd name="connsiteY2" fmla="*/ 556509 h 822635"/>
                    <a:gd name="connsiteX3" fmla="*/ 875351 w 1291341"/>
                    <a:gd name="connsiteY3" fmla="*/ 676252 h 822635"/>
                    <a:gd name="connsiteX4" fmla="*/ 1203320 w 1291341"/>
                    <a:gd name="connsiteY4" fmla="*/ 792101 h 822635"/>
                    <a:gd name="connsiteX5" fmla="*/ 1290893 w 1291341"/>
                    <a:gd name="connsiteY5" fmla="*/ 822635 h 822635"/>
                    <a:gd name="connsiteX6" fmla="*/ 1291281 w 1291341"/>
                    <a:gd name="connsiteY6" fmla="*/ 794862 h 822635"/>
                    <a:gd name="connsiteX7" fmla="*/ 688409 w 1291341"/>
                    <a:gd name="connsiteY7" fmla="*/ 578300 h 822635"/>
                    <a:gd name="connsiteX8" fmla="*/ 142167 w 1291341"/>
                    <a:gd name="connsiteY8" fmla="*/ 157933 h 822635"/>
                    <a:gd name="connsiteX9" fmla="*/ 724 w 1291341"/>
                    <a:gd name="connsiteY9" fmla="*/ 0 h 822635"/>
                    <a:gd name="connsiteX10" fmla="*/ 10709 w 1291341"/>
                    <a:gd name="connsiteY10" fmla="*/ 27777 h 822635"/>
                    <a:gd name="connsiteX0" fmla="*/ 10709 w 1291341"/>
                    <a:gd name="connsiteY0" fmla="*/ 27777 h 822635"/>
                    <a:gd name="connsiteX1" fmla="*/ 261706 w 1291341"/>
                    <a:gd name="connsiteY1" fmla="*/ 286710 h 822635"/>
                    <a:gd name="connsiteX2" fmla="*/ 635865 w 1291341"/>
                    <a:gd name="connsiteY2" fmla="*/ 556509 h 822635"/>
                    <a:gd name="connsiteX3" fmla="*/ 875351 w 1291341"/>
                    <a:gd name="connsiteY3" fmla="*/ 676252 h 822635"/>
                    <a:gd name="connsiteX4" fmla="*/ 1203320 w 1291341"/>
                    <a:gd name="connsiteY4" fmla="*/ 792101 h 822635"/>
                    <a:gd name="connsiteX5" fmla="*/ 1290893 w 1291341"/>
                    <a:gd name="connsiteY5" fmla="*/ 822635 h 822635"/>
                    <a:gd name="connsiteX6" fmla="*/ 1291281 w 1291341"/>
                    <a:gd name="connsiteY6" fmla="*/ 794862 h 822635"/>
                    <a:gd name="connsiteX7" fmla="*/ 700862 w 1291341"/>
                    <a:gd name="connsiteY7" fmla="*/ 581802 h 822635"/>
                    <a:gd name="connsiteX8" fmla="*/ 142167 w 1291341"/>
                    <a:gd name="connsiteY8" fmla="*/ 157933 h 822635"/>
                    <a:gd name="connsiteX9" fmla="*/ 724 w 1291341"/>
                    <a:gd name="connsiteY9" fmla="*/ 0 h 822635"/>
                    <a:gd name="connsiteX10" fmla="*/ 10709 w 1291341"/>
                    <a:gd name="connsiteY10" fmla="*/ 27777 h 822635"/>
                    <a:gd name="connsiteX0" fmla="*/ 10709 w 1291341"/>
                    <a:gd name="connsiteY0" fmla="*/ 27777 h 822635"/>
                    <a:gd name="connsiteX1" fmla="*/ 261706 w 1291341"/>
                    <a:gd name="connsiteY1" fmla="*/ 286710 h 822635"/>
                    <a:gd name="connsiteX2" fmla="*/ 635865 w 1291341"/>
                    <a:gd name="connsiteY2" fmla="*/ 556509 h 822635"/>
                    <a:gd name="connsiteX3" fmla="*/ 875351 w 1291341"/>
                    <a:gd name="connsiteY3" fmla="*/ 676252 h 822635"/>
                    <a:gd name="connsiteX4" fmla="*/ 1203320 w 1291341"/>
                    <a:gd name="connsiteY4" fmla="*/ 792101 h 822635"/>
                    <a:gd name="connsiteX5" fmla="*/ 1290893 w 1291341"/>
                    <a:gd name="connsiteY5" fmla="*/ 822635 h 822635"/>
                    <a:gd name="connsiteX6" fmla="*/ 1291281 w 1291341"/>
                    <a:gd name="connsiteY6" fmla="*/ 794862 h 822635"/>
                    <a:gd name="connsiteX7" fmla="*/ 700862 w 1291341"/>
                    <a:gd name="connsiteY7" fmla="*/ 581802 h 822635"/>
                    <a:gd name="connsiteX8" fmla="*/ 142167 w 1291341"/>
                    <a:gd name="connsiteY8" fmla="*/ 157933 h 822635"/>
                    <a:gd name="connsiteX9" fmla="*/ 724 w 1291341"/>
                    <a:gd name="connsiteY9" fmla="*/ 0 h 822635"/>
                    <a:gd name="connsiteX10" fmla="*/ 10709 w 1291341"/>
                    <a:gd name="connsiteY10" fmla="*/ 27777 h 822635"/>
                    <a:gd name="connsiteX0" fmla="*/ 10709 w 1291341"/>
                    <a:gd name="connsiteY0" fmla="*/ 27777 h 822635"/>
                    <a:gd name="connsiteX1" fmla="*/ 261706 w 1291341"/>
                    <a:gd name="connsiteY1" fmla="*/ 286710 h 822635"/>
                    <a:gd name="connsiteX2" fmla="*/ 635865 w 1291341"/>
                    <a:gd name="connsiteY2" fmla="*/ 556509 h 822635"/>
                    <a:gd name="connsiteX3" fmla="*/ 875351 w 1291341"/>
                    <a:gd name="connsiteY3" fmla="*/ 676252 h 822635"/>
                    <a:gd name="connsiteX4" fmla="*/ 1203320 w 1291341"/>
                    <a:gd name="connsiteY4" fmla="*/ 792101 h 822635"/>
                    <a:gd name="connsiteX5" fmla="*/ 1290893 w 1291341"/>
                    <a:gd name="connsiteY5" fmla="*/ 822635 h 822635"/>
                    <a:gd name="connsiteX6" fmla="*/ 1291281 w 1291341"/>
                    <a:gd name="connsiteY6" fmla="*/ 794862 h 822635"/>
                    <a:gd name="connsiteX7" fmla="*/ 857421 w 1291341"/>
                    <a:gd name="connsiteY7" fmla="*/ 655326 h 822635"/>
                    <a:gd name="connsiteX8" fmla="*/ 142167 w 1291341"/>
                    <a:gd name="connsiteY8" fmla="*/ 157933 h 822635"/>
                    <a:gd name="connsiteX9" fmla="*/ 724 w 1291341"/>
                    <a:gd name="connsiteY9" fmla="*/ 0 h 822635"/>
                    <a:gd name="connsiteX10" fmla="*/ 10709 w 1291341"/>
                    <a:gd name="connsiteY10" fmla="*/ 27777 h 822635"/>
                    <a:gd name="connsiteX0" fmla="*/ 10709 w 1291341"/>
                    <a:gd name="connsiteY0" fmla="*/ 27777 h 822635"/>
                    <a:gd name="connsiteX1" fmla="*/ 261706 w 1291341"/>
                    <a:gd name="connsiteY1" fmla="*/ 286710 h 822635"/>
                    <a:gd name="connsiteX2" fmla="*/ 635865 w 1291341"/>
                    <a:gd name="connsiteY2" fmla="*/ 556509 h 822635"/>
                    <a:gd name="connsiteX3" fmla="*/ 875351 w 1291341"/>
                    <a:gd name="connsiteY3" fmla="*/ 676252 h 822635"/>
                    <a:gd name="connsiteX4" fmla="*/ 1203320 w 1291341"/>
                    <a:gd name="connsiteY4" fmla="*/ 792101 h 822635"/>
                    <a:gd name="connsiteX5" fmla="*/ 1290893 w 1291341"/>
                    <a:gd name="connsiteY5" fmla="*/ 822635 h 822635"/>
                    <a:gd name="connsiteX6" fmla="*/ 1291281 w 1291341"/>
                    <a:gd name="connsiteY6" fmla="*/ 794862 h 822635"/>
                    <a:gd name="connsiteX7" fmla="*/ 857421 w 1291341"/>
                    <a:gd name="connsiteY7" fmla="*/ 655326 h 822635"/>
                    <a:gd name="connsiteX8" fmla="*/ 142167 w 1291341"/>
                    <a:gd name="connsiteY8" fmla="*/ 157933 h 822635"/>
                    <a:gd name="connsiteX9" fmla="*/ 724 w 1291341"/>
                    <a:gd name="connsiteY9" fmla="*/ 0 h 822635"/>
                    <a:gd name="connsiteX10" fmla="*/ 10709 w 1291341"/>
                    <a:gd name="connsiteY10" fmla="*/ 27777 h 822635"/>
                    <a:gd name="connsiteX0" fmla="*/ 10709 w 1291341"/>
                    <a:gd name="connsiteY0" fmla="*/ 27777 h 822635"/>
                    <a:gd name="connsiteX1" fmla="*/ 261706 w 1291341"/>
                    <a:gd name="connsiteY1" fmla="*/ 286710 h 822635"/>
                    <a:gd name="connsiteX2" fmla="*/ 635865 w 1291341"/>
                    <a:gd name="connsiteY2" fmla="*/ 556509 h 822635"/>
                    <a:gd name="connsiteX3" fmla="*/ 875351 w 1291341"/>
                    <a:gd name="connsiteY3" fmla="*/ 676252 h 822635"/>
                    <a:gd name="connsiteX4" fmla="*/ 1203320 w 1291341"/>
                    <a:gd name="connsiteY4" fmla="*/ 792101 h 822635"/>
                    <a:gd name="connsiteX5" fmla="*/ 1290893 w 1291341"/>
                    <a:gd name="connsiteY5" fmla="*/ 822635 h 822635"/>
                    <a:gd name="connsiteX6" fmla="*/ 1291281 w 1291341"/>
                    <a:gd name="connsiteY6" fmla="*/ 794862 h 822635"/>
                    <a:gd name="connsiteX7" fmla="*/ 857421 w 1291341"/>
                    <a:gd name="connsiteY7" fmla="*/ 655326 h 822635"/>
                    <a:gd name="connsiteX8" fmla="*/ 321854 w 1291341"/>
                    <a:gd name="connsiteY8" fmla="*/ 318985 h 822635"/>
                    <a:gd name="connsiteX9" fmla="*/ 724 w 1291341"/>
                    <a:gd name="connsiteY9" fmla="*/ 0 h 822635"/>
                    <a:gd name="connsiteX10" fmla="*/ 10709 w 1291341"/>
                    <a:gd name="connsiteY10" fmla="*/ 27777 h 822635"/>
                    <a:gd name="connsiteX0" fmla="*/ 10709 w 1291341"/>
                    <a:gd name="connsiteY0" fmla="*/ 27777 h 822635"/>
                    <a:gd name="connsiteX1" fmla="*/ 261706 w 1291341"/>
                    <a:gd name="connsiteY1" fmla="*/ 286710 h 822635"/>
                    <a:gd name="connsiteX2" fmla="*/ 635865 w 1291341"/>
                    <a:gd name="connsiteY2" fmla="*/ 556509 h 822635"/>
                    <a:gd name="connsiteX3" fmla="*/ 875351 w 1291341"/>
                    <a:gd name="connsiteY3" fmla="*/ 676252 h 822635"/>
                    <a:gd name="connsiteX4" fmla="*/ 1203320 w 1291341"/>
                    <a:gd name="connsiteY4" fmla="*/ 792101 h 822635"/>
                    <a:gd name="connsiteX5" fmla="*/ 1290893 w 1291341"/>
                    <a:gd name="connsiteY5" fmla="*/ 822635 h 822635"/>
                    <a:gd name="connsiteX6" fmla="*/ 1291281 w 1291341"/>
                    <a:gd name="connsiteY6" fmla="*/ 794862 h 822635"/>
                    <a:gd name="connsiteX7" fmla="*/ 857421 w 1291341"/>
                    <a:gd name="connsiteY7" fmla="*/ 655326 h 822635"/>
                    <a:gd name="connsiteX8" fmla="*/ 380564 w 1291341"/>
                    <a:gd name="connsiteY8" fmla="*/ 364500 h 822635"/>
                    <a:gd name="connsiteX9" fmla="*/ 724 w 1291341"/>
                    <a:gd name="connsiteY9" fmla="*/ 0 h 822635"/>
                    <a:gd name="connsiteX10" fmla="*/ 10709 w 1291341"/>
                    <a:gd name="connsiteY10" fmla="*/ 27777 h 822635"/>
                    <a:gd name="connsiteX0" fmla="*/ 10709 w 1291341"/>
                    <a:gd name="connsiteY0" fmla="*/ 27777 h 822635"/>
                    <a:gd name="connsiteX1" fmla="*/ 261706 w 1291341"/>
                    <a:gd name="connsiteY1" fmla="*/ 286710 h 822635"/>
                    <a:gd name="connsiteX2" fmla="*/ 635865 w 1291341"/>
                    <a:gd name="connsiteY2" fmla="*/ 556509 h 822635"/>
                    <a:gd name="connsiteX3" fmla="*/ 875351 w 1291341"/>
                    <a:gd name="connsiteY3" fmla="*/ 676252 h 822635"/>
                    <a:gd name="connsiteX4" fmla="*/ 1203320 w 1291341"/>
                    <a:gd name="connsiteY4" fmla="*/ 792101 h 822635"/>
                    <a:gd name="connsiteX5" fmla="*/ 1290893 w 1291341"/>
                    <a:gd name="connsiteY5" fmla="*/ 822635 h 822635"/>
                    <a:gd name="connsiteX6" fmla="*/ 1291281 w 1291341"/>
                    <a:gd name="connsiteY6" fmla="*/ 794862 h 822635"/>
                    <a:gd name="connsiteX7" fmla="*/ 857421 w 1291341"/>
                    <a:gd name="connsiteY7" fmla="*/ 655326 h 822635"/>
                    <a:gd name="connsiteX8" fmla="*/ 380564 w 1291341"/>
                    <a:gd name="connsiteY8" fmla="*/ 364500 h 822635"/>
                    <a:gd name="connsiteX9" fmla="*/ 724 w 1291341"/>
                    <a:gd name="connsiteY9" fmla="*/ 0 h 822635"/>
                    <a:gd name="connsiteX10" fmla="*/ 10709 w 1291341"/>
                    <a:gd name="connsiteY10" fmla="*/ 27777 h 822635"/>
                    <a:gd name="connsiteX0" fmla="*/ 10709 w 1291341"/>
                    <a:gd name="connsiteY0" fmla="*/ 27777 h 822635"/>
                    <a:gd name="connsiteX1" fmla="*/ 261706 w 1291341"/>
                    <a:gd name="connsiteY1" fmla="*/ 286710 h 822635"/>
                    <a:gd name="connsiteX2" fmla="*/ 635865 w 1291341"/>
                    <a:gd name="connsiteY2" fmla="*/ 556509 h 822635"/>
                    <a:gd name="connsiteX3" fmla="*/ 875351 w 1291341"/>
                    <a:gd name="connsiteY3" fmla="*/ 676252 h 822635"/>
                    <a:gd name="connsiteX4" fmla="*/ 1203320 w 1291341"/>
                    <a:gd name="connsiteY4" fmla="*/ 792101 h 822635"/>
                    <a:gd name="connsiteX5" fmla="*/ 1290893 w 1291341"/>
                    <a:gd name="connsiteY5" fmla="*/ 822635 h 822635"/>
                    <a:gd name="connsiteX6" fmla="*/ 1291281 w 1291341"/>
                    <a:gd name="connsiteY6" fmla="*/ 794862 h 822635"/>
                    <a:gd name="connsiteX7" fmla="*/ 857421 w 1291341"/>
                    <a:gd name="connsiteY7" fmla="*/ 655326 h 822635"/>
                    <a:gd name="connsiteX8" fmla="*/ 380564 w 1291341"/>
                    <a:gd name="connsiteY8" fmla="*/ 364500 h 822635"/>
                    <a:gd name="connsiteX9" fmla="*/ 724 w 1291341"/>
                    <a:gd name="connsiteY9" fmla="*/ 0 h 822635"/>
                    <a:gd name="connsiteX10" fmla="*/ 10709 w 1291341"/>
                    <a:gd name="connsiteY10" fmla="*/ 27777 h 822635"/>
                    <a:gd name="connsiteX0" fmla="*/ 1553 w 1294639"/>
                    <a:gd name="connsiteY0" fmla="*/ 45283 h 822635"/>
                    <a:gd name="connsiteX1" fmla="*/ 265004 w 1294639"/>
                    <a:gd name="connsiteY1" fmla="*/ 286710 h 822635"/>
                    <a:gd name="connsiteX2" fmla="*/ 639163 w 1294639"/>
                    <a:gd name="connsiteY2" fmla="*/ 556509 h 822635"/>
                    <a:gd name="connsiteX3" fmla="*/ 878649 w 1294639"/>
                    <a:gd name="connsiteY3" fmla="*/ 676252 h 822635"/>
                    <a:gd name="connsiteX4" fmla="*/ 1206618 w 1294639"/>
                    <a:gd name="connsiteY4" fmla="*/ 792101 h 822635"/>
                    <a:gd name="connsiteX5" fmla="*/ 1294191 w 1294639"/>
                    <a:gd name="connsiteY5" fmla="*/ 822635 h 822635"/>
                    <a:gd name="connsiteX6" fmla="*/ 1294579 w 1294639"/>
                    <a:gd name="connsiteY6" fmla="*/ 794862 h 822635"/>
                    <a:gd name="connsiteX7" fmla="*/ 860719 w 1294639"/>
                    <a:gd name="connsiteY7" fmla="*/ 655326 h 822635"/>
                    <a:gd name="connsiteX8" fmla="*/ 383862 w 1294639"/>
                    <a:gd name="connsiteY8" fmla="*/ 364500 h 822635"/>
                    <a:gd name="connsiteX9" fmla="*/ 4022 w 1294639"/>
                    <a:gd name="connsiteY9" fmla="*/ 0 h 822635"/>
                    <a:gd name="connsiteX10" fmla="*/ 1553 w 1294639"/>
                    <a:gd name="connsiteY10" fmla="*/ 45283 h 822635"/>
                    <a:gd name="connsiteX0" fmla="*/ 1553 w 1294639"/>
                    <a:gd name="connsiteY0" fmla="*/ 45283 h 822635"/>
                    <a:gd name="connsiteX1" fmla="*/ 265004 w 1294639"/>
                    <a:gd name="connsiteY1" fmla="*/ 286710 h 822635"/>
                    <a:gd name="connsiteX2" fmla="*/ 639163 w 1294639"/>
                    <a:gd name="connsiteY2" fmla="*/ 556509 h 822635"/>
                    <a:gd name="connsiteX3" fmla="*/ 878649 w 1294639"/>
                    <a:gd name="connsiteY3" fmla="*/ 676252 h 822635"/>
                    <a:gd name="connsiteX4" fmla="*/ 1206618 w 1294639"/>
                    <a:gd name="connsiteY4" fmla="*/ 792101 h 822635"/>
                    <a:gd name="connsiteX5" fmla="*/ 1294191 w 1294639"/>
                    <a:gd name="connsiteY5" fmla="*/ 822635 h 822635"/>
                    <a:gd name="connsiteX6" fmla="*/ 1294579 w 1294639"/>
                    <a:gd name="connsiteY6" fmla="*/ 794862 h 822635"/>
                    <a:gd name="connsiteX7" fmla="*/ 860719 w 1294639"/>
                    <a:gd name="connsiteY7" fmla="*/ 655326 h 822635"/>
                    <a:gd name="connsiteX8" fmla="*/ 383862 w 1294639"/>
                    <a:gd name="connsiteY8" fmla="*/ 364500 h 822635"/>
                    <a:gd name="connsiteX9" fmla="*/ 4022 w 1294639"/>
                    <a:gd name="connsiteY9" fmla="*/ 0 h 822635"/>
                    <a:gd name="connsiteX10" fmla="*/ 1553 w 1294639"/>
                    <a:gd name="connsiteY10" fmla="*/ 45283 h 822635"/>
                    <a:gd name="connsiteX0" fmla="*/ 964 w 1294050"/>
                    <a:gd name="connsiteY0" fmla="*/ 45283 h 822635"/>
                    <a:gd name="connsiteX1" fmla="*/ 264415 w 1294050"/>
                    <a:gd name="connsiteY1" fmla="*/ 286710 h 822635"/>
                    <a:gd name="connsiteX2" fmla="*/ 638574 w 1294050"/>
                    <a:gd name="connsiteY2" fmla="*/ 556509 h 822635"/>
                    <a:gd name="connsiteX3" fmla="*/ 878060 w 1294050"/>
                    <a:gd name="connsiteY3" fmla="*/ 676252 h 822635"/>
                    <a:gd name="connsiteX4" fmla="*/ 1206029 w 1294050"/>
                    <a:gd name="connsiteY4" fmla="*/ 792101 h 822635"/>
                    <a:gd name="connsiteX5" fmla="*/ 1293602 w 1294050"/>
                    <a:gd name="connsiteY5" fmla="*/ 822635 h 822635"/>
                    <a:gd name="connsiteX6" fmla="*/ 1293990 w 1294050"/>
                    <a:gd name="connsiteY6" fmla="*/ 794862 h 822635"/>
                    <a:gd name="connsiteX7" fmla="*/ 860130 w 1294050"/>
                    <a:gd name="connsiteY7" fmla="*/ 655326 h 822635"/>
                    <a:gd name="connsiteX8" fmla="*/ 383273 w 1294050"/>
                    <a:gd name="connsiteY8" fmla="*/ 364500 h 822635"/>
                    <a:gd name="connsiteX9" fmla="*/ 3433 w 1294050"/>
                    <a:gd name="connsiteY9" fmla="*/ 0 h 822635"/>
                    <a:gd name="connsiteX10" fmla="*/ 964 w 1294050"/>
                    <a:gd name="connsiteY10" fmla="*/ 45283 h 822635"/>
                    <a:gd name="connsiteX0" fmla="*/ 4647 w 1290617"/>
                    <a:gd name="connsiteY0" fmla="*/ 29527 h 822635"/>
                    <a:gd name="connsiteX1" fmla="*/ 260982 w 1290617"/>
                    <a:gd name="connsiteY1" fmla="*/ 286710 h 822635"/>
                    <a:gd name="connsiteX2" fmla="*/ 635141 w 1290617"/>
                    <a:gd name="connsiteY2" fmla="*/ 556509 h 822635"/>
                    <a:gd name="connsiteX3" fmla="*/ 874627 w 1290617"/>
                    <a:gd name="connsiteY3" fmla="*/ 676252 h 822635"/>
                    <a:gd name="connsiteX4" fmla="*/ 1202596 w 1290617"/>
                    <a:gd name="connsiteY4" fmla="*/ 792101 h 822635"/>
                    <a:gd name="connsiteX5" fmla="*/ 1290169 w 1290617"/>
                    <a:gd name="connsiteY5" fmla="*/ 822635 h 822635"/>
                    <a:gd name="connsiteX6" fmla="*/ 1290557 w 1290617"/>
                    <a:gd name="connsiteY6" fmla="*/ 794862 h 822635"/>
                    <a:gd name="connsiteX7" fmla="*/ 856697 w 1290617"/>
                    <a:gd name="connsiteY7" fmla="*/ 655326 h 822635"/>
                    <a:gd name="connsiteX8" fmla="*/ 379840 w 1290617"/>
                    <a:gd name="connsiteY8" fmla="*/ 364500 h 822635"/>
                    <a:gd name="connsiteX9" fmla="*/ 0 w 1290617"/>
                    <a:gd name="connsiteY9" fmla="*/ 0 h 822635"/>
                    <a:gd name="connsiteX10" fmla="*/ 4647 w 1290617"/>
                    <a:gd name="connsiteY10" fmla="*/ 29527 h 822635"/>
                    <a:gd name="connsiteX0" fmla="*/ 4647 w 1290617"/>
                    <a:gd name="connsiteY0" fmla="*/ 29527 h 822635"/>
                    <a:gd name="connsiteX1" fmla="*/ 260982 w 1290617"/>
                    <a:gd name="connsiteY1" fmla="*/ 286710 h 822635"/>
                    <a:gd name="connsiteX2" fmla="*/ 635141 w 1290617"/>
                    <a:gd name="connsiteY2" fmla="*/ 556509 h 822635"/>
                    <a:gd name="connsiteX3" fmla="*/ 874627 w 1290617"/>
                    <a:gd name="connsiteY3" fmla="*/ 676252 h 822635"/>
                    <a:gd name="connsiteX4" fmla="*/ 1202596 w 1290617"/>
                    <a:gd name="connsiteY4" fmla="*/ 792101 h 822635"/>
                    <a:gd name="connsiteX5" fmla="*/ 1290169 w 1290617"/>
                    <a:gd name="connsiteY5" fmla="*/ 822635 h 822635"/>
                    <a:gd name="connsiteX6" fmla="*/ 1290557 w 1290617"/>
                    <a:gd name="connsiteY6" fmla="*/ 794862 h 822635"/>
                    <a:gd name="connsiteX7" fmla="*/ 856697 w 1290617"/>
                    <a:gd name="connsiteY7" fmla="*/ 655326 h 822635"/>
                    <a:gd name="connsiteX8" fmla="*/ 379840 w 1290617"/>
                    <a:gd name="connsiteY8" fmla="*/ 364500 h 822635"/>
                    <a:gd name="connsiteX9" fmla="*/ 0 w 1290617"/>
                    <a:gd name="connsiteY9" fmla="*/ 0 h 822635"/>
                    <a:gd name="connsiteX10" fmla="*/ 4647 w 1290617"/>
                    <a:gd name="connsiteY10" fmla="*/ 29527 h 822635"/>
                    <a:gd name="connsiteX0" fmla="*/ 6426 w 1290617"/>
                    <a:gd name="connsiteY0" fmla="*/ 27777 h 822635"/>
                    <a:gd name="connsiteX1" fmla="*/ 260982 w 1290617"/>
                    <a:gd name="connsiteY1" fmla="*/ 286710 h 822635"/>
                    <a:gd name="connsiteX2" fmla="*/ 635141 w 1290617"/>
                    <a:gd name="connsiteY2" fmla="*/ 556509 h 822635"/>
                    <a:gd name="connsiteX3" fmla="*/ 874627 w 1290617"/>
                    <a:gd name="connsiteY3" fmla="*/ 676252 h 822635"/>
                    <a:gd name="connsiteX4" fmla="*/ 1202596 w 1290617"/>
                    <a:gd name="connsiteY4" fmla="*/ 792101 h 822635"/>
                    <a:gd name="connsiteX5" fmla="*/ 1290169 w 1290617"/>
                    <a:gd name="connsiteY5" fmla="*/ 822635 h 822635"/>
                    <a:gd name="connsiteX6" fmla="*/ 1290557 w 1290617"/>
                    <a:gd name="connsiteY6" fmla="*/ 794862 h 822635"/>
                    <a:gd name="connsiteX7" fmla="*/ 856697 w 1290617"/>
                    <a:gd name="connsiteY7" fmla="*/ 655326 h 822635"/>
                    <a:gd name="connsiteX8" fmla="*/ 379840 w 1290617"/>
                    <a:gd name="connsiteY8" fmla="*/ 364500 h 822635"/>
                    <a:gd name="connsiteX9" fmla="*/ 0 w 1290617"/>
                    <a:gd name="connsiteY9" fmla="*/ 0 h 822635"/>
                    <a:gd name="connsiteX10" fmla="*/ 6426 w 1290617"/>
                    <a:gd name="connsiteY10" fmla="*/ 27777 h 822635"/>
                    <a:gd name="connsiteX0" fmla="*/ 6426 w 1290169"/>
                    <a:gd name="connsiteY0" fmla="*/ 27777 h 822635"/>
                    <a:gd name="connsiteX1" fmla="*/ 260982 w 1290169"/>
                    <a:gd name="connsiteY1" fmla="*/ 286710 h 822635"/>
                    <a:gd name="connsiteX2" fmla="*/ 635141 w 1290169"/>
                    <a:gd name="connsiteY2" fmla="*/ 556509 h 822635"/>
                    <a:gd name="connsiteX3" fmla="*/ 874627 w 1290169"/>
                    <a:gd name="connsiteY3" fmla="*/ 676252 h 822635"/>
                    <a:gd name="connsiteX4" fmla="*/ 1202596 w 1290169"/>
                    <a:gd name="connsiteY4" fmla="*/ 792101 h 822635"/>
                    <a:gd name="connsiteX5" fmla="*/ 1290169 w 1290169"/>
                    <a:gd name="connsiteY5" fmla="*/ 822635 h 822635"/>
                    <a:gd name="connsiteX6" fmla="*/ 1281662 w 1290169"/>
                    <a:gd name="connsiteY6" fmla="*/ 780857 h 822635"/>
                    <a:gd name="connsiteX7" fmla="*/ 856697 w 1290169"/>
                    <a:gd name="connsiteY7" fmla="*/ 655326 h 822635"/>
                    <a:gd name="connsiteX8" fmla="*/ 379840 w 1290169"/>
                    <a:gd name="connsiteY8" fmla="*/ 364500 h 822635"/>
                    <a:gd name="connsiteX9" fmla="*/ 0 w 1290169"/>
                    <a:gd name="connsiteY9" fmla="*/ 0 h 822635"/>
                    <a:gd name="connsiteX10" fmla="*/ 6426 w 1290169"/>
                    <a:gd name="connsiteY10" fmla="*/ 27777 h 822635"/>
                    <a:gd name="connsiteX0" fmla="*/ 6426 w 1290169"/>
                    <a:gd name="connsiteY0" fmla="*/ 27777 h 822635"/>
                    <a:gd name="connsiteX1" fmla="*/ 260982 w 1290169"/>
                    <a:gd name="connsiteY1" fmla="*/ 286710 h 822635"/>
                    <a:gd name="connsiteX2" fmla="*/ 635141 w 1290169"/>
                    <a:gd name="connsiteY2" fmla="*/ 556509 h 822635"/>
                    <a:gd name="connsiteX3" fmla="*/ 874627 w 1290169"/>
                    <a:gd name="connsiteY3" fmla="*/ 676252 h 822635"/>
                    <a:gd name="connsiteX4" fmla="*/ 1202596 w 1290169"/>
                    <a:gd name="connsiteY4" fmla="*/ 792101 h 822635"/>
                    <a:gd name="connsiteX5" fmla="*/ 1290169 w 1290169"/>
                    <a:gd name="connsiteY5" fmla="*/ 822635 h 822635"/>
                    <a:gd name="connsiteX6" fmla="*/ 1281662 w 1290169"/>
                    <a:gd name="connsiteY6" fmla="*/ 780857 h 822635"/>
                    <a:gd name="connsiteX7" fmla="*/ 860255 w 1290169"/>
                    <a:gd name="connsiteY7" fmla="*/ 636070 h 822635"/>
                    <a:gd name="connsiteX8" fmla="*/ 379840 w 1290169"/>
                    <a:gd name="connsiteY8" fmla="*/ 364500 h 822635"/>
                    <a:gd name="connsiteX9" fmla="*/ 0 w 1290169"/>
                    <a:gd name="connsiteY9" fmla="*/ 0 h 822635"/>
                    <a:gd name="connsiteX10" fmla="*/ 6426 w 1290169"/>
                    <a:gd name="connsiteY10" fmla="*/ 27777 h 822635"/>
                    <a:gd name="connsiteX0" fmla="*/ 6426 w 1290169"/>
                    <a:gd name="connsiteY0" fmla="*/ 27777 h 822635"/>
                    <a:gd name="connsiteX1" fmla="*/ 260982 w 1290169"/>
                    <a:gd name="connsiteY1" fmla="*/ 286710 h 822635"/>
                    <a:gd name="connsiteX2" fmla="*/ 635141 w 1290169"/>
                    <a:gd name="connsiteY2" fmla="*/ 556509 h 822635"/>
                    <a:gd name="connsiteX3" fmla="*/ 874627 w 1290169"/>
                    <a:gd name="connsiteY3" fmla="*/ 676252 h 822635"/>
                    <a:gd name="connsiteX4" fmla="*/ 1202596 w 1290169"/>
                    <a:gd name="connsiteY4" fmla="*/ 792101 h 822635"/>
                    <a:gd name="connsiteX5" fmla="*/ 1290169 w 1290169"/>
                    <a:gd name="connsiteY5" fmla="*/ 822635 h 822635"/>
                    <a:gd name="connsiteX6" fmla="*/ 1281662 w 1290169"/>
                    <a:gd name="connsiteY6" fmla="*/ 780857 h 822635"/>
                    <a:gd name="connsiteX7" fmla="*/ 860255 w 1290169"/>
                    <a:gd name="connsiteY7" fmla="*/ 636070 h 822635"/>
                    <a:gd name="connsiteX8" fmla="*/ 383398 w 1290169"/>
                    <a:gd name="connsiteY8" fmla="*/ 350495 h 822635"/>
                    <a:gd name="connsiteX9" fmla="*/ 0 w 1290169"/>
                    <a:gd name="connsiteY9" fmla="*/ 0 h 822635"/>
                    <a:gd name="connsiteX10" fmla="*/ 6426 w 1290169"/>
                    <a:gd name="connsiteY10" fmla="*/ 27777 h 822635"/>
                    <a:gd name="connsiteX0" fmla="*/ 1245 w 1284988"/>
                    <a:gd name="connsiteY0" fmla="*/ 48784 h 843642"/>
                    <a:gd name="connsiteX1" fmla="*/ 255801 w 1284988"/>
                    <a:gd name="connsiteY1" fmla="*/ 307717 h 843642"/>
                    <a:gd name="connsiteX2" fmla="*/ 629960 w 1284988"/>
                    <a:gd name="connsiteY2" fmla="*/ 577516 h 843642"/>
                    <a:gd name="connsiteX3" fmla="*/ 869446 w 1284988"/>
                    <a:gd name="connsiteY3" fmla="*/ 697259 h 843642"/>
                    <a:gd name="connsiteX4" fmla="*/ 1197415 w 1284988"/>
                    <a:gd name="connsiteY4" fmla="*/ 813108 h 843642"/>
                    <a:gd name="connsiteX5" fmla="*/ 1284988 w 1284988"/>
                    <a:gd name="connsiteY5" fmla="*/ 843642 h 843642"/>
                    <a:gd name="connsiteX6" fmla="*/ 1276481 w 1284988"/>
                    <a:gd name="connsiteY6" fmla="*/ 801864 h 843642"/>
                    <a:gd name="connsiteX7" fmla="*/ 855074 w 1284988"/>
                    <a:gd name="connsiteY7" fmla="*/ 657077 h 843642"/>
                    <a:gd name="connsiteX8" fmla="*/ 378217 w 1284988"/>
                    <a:gd name="connsiteY8" fmla="*/ 371502 h 843642"/>
                    <a:gd name="connsiteX9" fmla="*/ 1935 w 1284988"/>
                    <a:gd name="connsiteY9" fmla="*/ 0 h 843642"/>
                    <a:gd name="connsiteX10" fmla="*/ 1245 w 1284988"/>
                    <a:gd name="connsiteY10" fmla="*/ 48784 h 843642"/>
                    <a:gd name="connsiteX0" fmla="*/ 1245 w 1284988"/>
                    <a:gd name="connsiteY0" fmla="*/ 48784 h 843642"/>
                    <a:gd name="connsiteX1" fmla="*/ 255801 w 1284988"/>
                    <a:gd name="connsiteY1" fmla="*/ 307717 h 843642"/>
                    <a:gd name="connsiteX2" fmla="*/ 629960 w 1284988"/>
                    <a:gd name="connsiteY2" fmla="*/ 577516 h 843642"/>
                    <a:gd name="connsiteX3" fmla="*/ 869446 w 1284988"/>
                    <a:gd name="connsiteY3" fmla="*/ 697259 h 843642"/>
                    <a:gd name="connsiteX4" fmla="*/ 1197415 w 1284988"/>
                    <a:gd name="connsiteY4" fmla="*/ 813108 h 843642"/>
                    <a:gd name="connsiteX5" fmla="*/ 1284988 w 1284988"/>
                    <a:gd name="connsiteY5" fmla="*/ 843642 h 843642"/>
                    <a:gd name="connsiteX6" fmla="*/ 1276481 w 1284988"/>
                    <a:gd name="connsiteY6" fmla="*/ 801864 h 843642"/>
                    <a:gd name="connsiteX7" fmla="*/ 855074 w 1284988"/>
                    <a:gd name="connsiteY7" fmla="*/ 657077 h 843642"/>
                    <a:gd name="connsiteX8" fmla="*/ 378217 w 1284988"/>
                    <a:gd name="connsiteY8" fmla="*/ 371502 h 843642"/>
                    <a:gd name="connsiteX9" fmla="*/ 1935 w 1284988"/>
                    <a:gd name="connsiteY9" fmla="*/ 0 h 843642"/>
                    <a:gd name="connsiteX10" fmla="*/ 1245 w 1284988"/>
                    <a:gd name="connsiteY10" fmla="*/ 48784 h 843642"/>
                    <a:gd name="connsiteX0" fmla="*/ 1245 w 1284988"/>
                    <a:gd name="connsiteY0" fmla="*/ 48784 h 843642"/>
                    <a:gd name="connsiteX1" fmla="*/ 255801 w 1284988"/>
                    <a:gd name="connsiteY1" fmla="*/ 307717 h 843642"/>
                    <a:gd name="connsiteX2" fmla="*/ 629960 w 1284988"/>
                    <a:gd name="connsiteY2" fmla="*/ 577516 h 843642"/>
                    <a:gd name="connsiteX3" fmla="*/ 869446 w 1284988"/>
                    <a:gd name="connsiteY3" fmla="*/ 697259 h 843642"/>
                    <a:gd name="connsiteX4" fmla="*/ 1197415 w 1284988"/>
                    <a:gd name="connsiteY4" fmla="*/ 813108 h 843642"/>
                    <a:gd name="connsiteX5" fmla="*/ 1284988 w 1284988"/>
                    <a:gd name="connsiteY5" fmla="*/ 843642 h 843642"/>
                    <a:gd name="connsiteX6" fmla="*/ 1276481 w 1284988"/>
                    <a:gd name="connsiteY6" fmla="*/ 801864 h 843642"/>
                    <a:gd name="connsiteX7" fmla="*/ 855074 w 1284988"/>
                    <a:gd name="connsiteY7" fmla="*/ 657077 h 843642"/>
                    <a:gd name="connsiteX8" fmla="*/ 378217 w 1284988"/>
                    <a:gd name="connsiteY8" fmla="*/ 371502 h 843642"/>
                    <a:gd name="connsiteX9" fmla="*/ 1935 w 1284988"/>
                    <a:gd name="connsiteY9" fmla="*/ 0 h 843642"/>
                    <a:gd name="connsiteX10" fmla="*/ 1245 w 1284988"/>
                    <a:gd name="connsiteY10" fmla="*/ 48784 h 843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84988" h="843642">
                      <a:moveTo>
                        <a:pt x="1245" y="48784"/>
                      </a:moveTo>
                      <a:cubicBezTo>
                        <a:pt x="41777" y="107948"/>
                        <a:pt x="151015" y="219595"/>
                        <a:pt x="255801" y="307717"/>
                      </a:cubicBezTo>
                      <a:cubicBezTo>
                        <a:pt x="360587" y="395839"/>
                        <a:pt x="527686" y="512592"/>
                        <a:pt x="629960" y="577516"/>
                      </a:cubicBezTo>
                      <a:cubicBezTo>
                        <a:pt x="732234" y="642440"/>
                        <a:pt x="774870" y="657994"/>
                        <a:pt x="869446" y="697259"/>
                      </a:cubicBezTo>
                      <a:cubicBezTo>
                        <a:pt x="964022" y="736524"/>
                        <a:pt x="1128158" y="788711"/>
                        <a:pt x="1197415" y="813108"/>
                      </a:cubicBezTo>
                      <a:cubicBezTo>
                        <a:pt x="1266672" y="837505"/>
                        <a:pt x="1260840" y="833553"/>
                        <a:pt x="1284988" y="843642"/>
                      </a:cubicBezTo>
                      <a:cubicBezTo>
                        <a:pt x="1278893" y="809966"/>
                        <a:pt x="1277266" y="816619"/>
                        <a:pt x="1276481" y="801864"/>
                      </a:cubicBezTo>
                      <a:cubicBezTo>
                        <a:pt x="1249010" y="801113"/>
                        <a:pt x="1004785" y="728804"/>
                        <a:pt x="855074" y="657077"/>
                      </a:cubicBezTo>
                      <a:cubicBezTo>
                        <a:pt x="705363" y="585350"/>
                        <a:pt x="663327" y="582256"/>
                        <a:pt x="378217" y="371502"/>
                      </a:cubicBezTo>
                      <a:cubicBezTo>
                        <a:pt x="61083" y="130988"/>
                        <a:pt x="19693" y="21402"/>
                        <a:pt x="1935" y="0"/>
                      </a:cubicBezTo>
                      <a:cubicBezTo>
                        <a:pt x="1967" y="17112"/>
                        <a:pt x="-1925" y="40387"/>
                        <a:pt x="1245" y="48784"/>
                      </a:cubicBezTo>
                      <a:close/>
                    </a:path>
                  </a:pathLst>
                </a:custGeom>
                <a:solidFill>
                  <a:schemeClr val="accent4">
                    <a:alpha val="50196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92" name="2-5MW"/>
                <p:cNvSpPr/>
                <p:nvPr/>
              </p:nvSpPr>
              <p:spPr bwMode="auto">
                <a:xfrm>
                  <a:off x="3830218" y="4265855"/>
                  <a:ext cx="1960830" cy="1306164"/>
                </a:xfrm>
                <a:custGeom>
                  <a:avLst/>
                  <a:gdLst>
                    <a:gd name="connsiteX0" fmla="*/ 0 w 5327679"/>
                    <a:gd name="connsiteY0" fmla="*/ 717989 h 2301285"/>
                    <a:gd name="connsiteX1" fmla="*/ 22860 w 5327679"/>
                    <a:gd name="connsiteY1" fmla="*/ 954209 h 2301285"/>
                    <a:gd name="connsiteX2" fmla="*/ 106680 w 5327679"/>
                    <a:gd name="connsiteY2" fmla="*/ 1220909 h 2301285"/>
                    <a:gd name="connsiteX3" fmla="*/ 304800 w 5327679"/>
                    <a:gd name="connsiteY3" fmla="*/ 1609529 h 2301285"/>
                    <a:gd name="connsiteX4" fmla="*/ 678180 w 5327679"/>
                    <a:gd name="connsiteY4" fmla="*/ 1914329 h 2301285"/>
                    <a:gd name="connsiteX5" fmla="*/ 1074420 w 5327679"/>
                    <a:gd name="connsiteY5" fmla="*/ 2097209 h 2301285"/>
                    <a:gd name="connsiteX6" fmla="*/ 1752600 w 5327679"/>
                    <a:gd name="connsiteY6" fmla="*/ 2272469 h 2301285"/>
                    <a:gd name="connsiteX7" fmla="*/ 2499360 w 5327679"/>
                    <a:gd name="connsiteY7" fmla="*/ 2295329 h 2301285"/>
                    <a:gd name="connsiteX8" fmla="*/ 3223260 w 5327679"/>
                    <a:gd name="connsiteY8" fmla="*/ 2211509 h 2301285"/>
                    <a:gd name="connsiteX9" fmla="*/ 3710940 w 5327679"/>
                    <a:gd name="connsiteY9" fmla="*/ 2097209 h 2301285"/>
                    <a:gd name="connsiteX10" fmla="*/ 4312920 w 5327679"/>
                    <a:gd name="connsiteY10" fmla="*/ 1807649 h 2301285"/>
                    <a:gd name="connsiteX11" fmla="*/ 4876800 w 5327679"/>
                    <a:gd name="connsiteY11" fmla="*/ 1182809 h 2301285"/>
                    <a:gd name="connsiteX12" fmla="*/ 5250180 w 5327679"/>
                    <a:gd name="connsiteY12" fmla="*/ 573209 h 2301285"/>
                    <a:gd name="connsiteX13" fmla="*/ 5326380 w 5327679"/>
                    <a:gd name="connsiteY13" fmla="*/ 207449 h 2301285"/>
                    <a:gd name="connsiteX14" fmla="*/ 5295900 w 5327679"/>
                    <a:gd name="connsiteY14" fmla="*/ 16949 h 2301285"/>
                    <a:gd name="connsiteX15" fmla="*/ 5265420 w 5327679"/>
                    <a:gd name="connsiteY15" fmla="*/ 9329 h 2301285"/>
                    <a:gd name="connsiteX16" fmla="*/ 5143500 w 5327679"/>
                    <a:gd name="connsiteY16" fmla="*/ 16949 h 2301285"/>
                    <a:gd name="connsiteX17" fmla="*/ 5143500 w 5327679"/>
                    <a:gd name="connsiteY17" fmla="*/ 39809 h 2301285"/>
                    <a:gd name="connsiteX18" fmla="*/ 5143500 w 5327679"/>
                    <a:gd name="connsiteY18" fmla="*/ 237929 h 2301285"/>
                    <a:gd name="connsiteX19" fmla="*/ 5006340 w 5327679"/>
                    <a:gd name="connsiteY19" fmla="*/ 512249 h 2301285"/>
                    <a:gd name="connsiteX20" fmla="*/ 4594860 w 5327679"/>
                    <a:gd name="connsiteY20" fmla="*/ 855149 h 2301285"/>
                    <a:gd name="connsiteX21" fmla="*/ 4244340 w 5327679"/>
                    <a:gd name="connsiteY21" fmla="*/ 1114229 h 2301285"/>
                    <a:gd name="connsiteX22" fmla="*/ 3543300 w 5327679"/>
                    <a:gd name="connsiteY22" fmla="*/ 1411409 h 2301285"/>
                    <a:gd name="connsiteX23" fmla="*/ 2697480 w 5327679"/>
                    <a:gd name="connsiteY23" fmla="*/ 1548569 h 2301285"/>
                    <a:gd name="connsiteX24" fmla="*/ 2011680 w 5327679"/>
                    <a:gd name="connsiteY24" fmla="*/ 1502849 h 2301285"/>
                    <a:gd name="connsiteX25" fmla="*/ 1440180 w 5327679"/>
                    <a:gd name="connsiteY25" fmla="*/ 1396169 h 2301285"/>
                    <a:gd name="connsiteX26" fmla="*/ 1005840 w 5327679"/>
                    <a:gd name="connsiteY26" fmla="*/ 1144709 h 2301285"/>
                    <a:gd name="connsiteX27" fmla="*/ 609600 w 5327679"/>
                    <a:gd name="connsiteY27" fmla="*/ 717989 h 2301285"/>
                    <a:gd name="connsiteX28" fmla="*/ 556260 w 5327679"/>
                    <a:gd name="connsiteY28" fmla="*/ 618929 h 2301285"/>
                    <a:gd name="connsiteX29" fmla="*/ 525780 w 5327679"/>
                    <a:gd name="connsiteY29" fmla="*/ 626549 h 2301285"/>
                    <a:gd name="connsiteX30" fmla="*/ 0 w 5327679"/>
                    <a:gd name="connsiteY30" fmla="*/ 717989 h 2301285"/>
                    <a:gd name="connsiteX0" fmla="*/ 0 w 5327679"/>
                    <a:gd name="connsiteY0" fmla="*/ 717989 h 2301285"/>
                    <a:gd name="connsiteX1" fmla="*/ 22860 w 5327679"/>
                    <a:gd name="connsiteY1" fmla="*/ 954209 h 2301285"/>
                    <a:gd name="connsiteX2" fmla="*/ 106680 w 5327679"/>
                    <a:gd name="connsiteY2" fmla="*/ 1220909 h 2301285"/>
                    <a:gd name="connsiteX3" fmla="*/ 304800 w 5327679"/>
                    <a:gd name="connsiteY3" fmla="*/ 1609529 h 2301285"/>
                    <a:gd name="connsiteX4" fmla="*/ 678180 w 5327679"/>
                    <a:gd name="connsiteY4" fmla="*/ 1914329 h 2301285"/>
                    <a:gd name="connsiteX5" fmla="*/ 1074420 w 5327679"/>
                    <a:gd name="connsiteY5" fmla="*/ 2097209 h 2301285"/>
                    <a:gd name="connsiteX6" fmla="*/ 1752600 w 5327679"/>
                    <a:gd name="connsiteY6" fmla="*/ 2272469 h 2301285"/>
                    <a:gd name="connsiteX7" fmla="*/ 2499360 w 5327679"/>
                    <a:gd name="connsiteY7" fmla="*/ 2295329 h 2301285"/>
                    <a:gd name="connsiteX8" fmla="*/ 3223260 w 5327679"/>
                    <a:gd name="connsiteY8" fmla="*/ 2211509 h 2301285"/>
                    <a:gd name="connsiteX9" fmla="*/ 3710940 w 5327679"/>
                    <a:gd name="connsiteY9" fmla="*/ 2097209 h 2301285"/>
                    <a:gd name="connsiteX10" fmla="*/ 4312920 w 5327679"/>
                    <a:gd name="connsiteY10" fmla="*/ 1807649 h 2301285"/>
                    <a:gd name="connsiteX11" fmla="*/ 4876800 w 5327679"/>
                    <a:gd name="connsiteY11" fmla="*/ 1182809 h 2301285"/>
                    <a:gd name="connsiteX12" fmla="*/ 5250180 w 5327679"/>
                    <a:gd name="connsiteY12" fmla="*/ 573209 h 2301285"/>
                    <a:gd name="connsiteX13" fmla="*/ 5326380 w 5327679"/>
                    <a:gd name="connsiteY13" fmla="*/ 207449 h 2301285"/>
                    <a:gd name="connsiteX14" fmla="*/ 5295900 w 5327679"/>
                    <a:gd name="connsiteY14" fmla="*/ 16949 h 2301285"/>
                    <a:gd name="connsiteX15" fmla="*/ 5265420 w 5327679"/>
                    <a:gd name="connsiteY15" fmla="*/ 9329 h 2301285"/>
                    <a:gd name="connsiteX16" fmla="*/ 5143500 w 5327679"/>
                    <a:gd name="connsiteY16" fmla="*/ 16949 h 2301285"/>
                    <a:gd name="connsiteX17" fmla="*/ 5143500 w 5327679"/>
                    <a:gd name="connsiteY17" fmla="*/ 39809 h 2301285"/>
                    <a:gd name="connsiteX18" fmla="*/ 5143500 w 5327679"/>
                    <a:gd name="connsiteY18" fmla="*/ 237929 h 2301285"/>
                    <a:gd name="connsiteX19" fmla="*/ 5006340 w 5327679"/>
                    <a:gd name="connsiteY19" fmla="*/ 512249 h 2301285"/>
                    <a:gd name="connsiteX20" fmla="*/ 4594860 w 5327679"/>
                    <a:gd name="connsiteY20" fmla="*/ 855149 h 2301285"/>
                    <a:gd name="connsiteX21" fmla="*/ 4244340 w 5327679"/>
                    <a:gd name="connsiteY21" fmla="*/ 1114229 h 2301285"/>
                    <a:gd name="connsiteX22" fmla="*/ 3543300 w 5327679"/>
                    <a:gd name="connsiteY22" fmla="*/ 1411409 h 2301285"/>
                    <a:gd name="connsiteX23" fmla="*/ 2697480 w 5327679"/>
                    <a:gd name="connsiteY23" fmla="*/ 1548569 h 2301285"/>
                    <a:gd name="connsiteX24" fmla="*/ 2011680 w 5327679"/>
                    <a:gd name="connsiteY24" fmla="*/ 1502849 h 2301285"/>
                    <a:gd name="connsiteX25" fmla="*/ 1440180 w 5327679"/>
                    <a:gd name="connsiteY25" fmla="*/ 1362641 h 2301285"/>
                    <a:gd name="connsiteX26" fmla="*/ 1005840 w 5327679"/>
                    <a:gd name="connsiteY26" fmla="*/ 1144709 h 2301285"/>
                    <a:gd name="connsiteX27" fmla="*/ 609600 w 5327679"/>
                    <a:gd name="connsiteY27" fmla="*/ 717989 h 2301285"/>
                    <a:gd name="connsiteX28" fmla="*/ 556260 w 5327679"/>
                    <a:gd name="connsiteY28" fmla="*/ 618929 h 2301285"/>
                    <a:gd name="connsiteX29" fmla="*/ 525780 w 5327679"/>
                    <a:gd name="connsiteY29" fmla="*/ 626549 h 2301285"/>
                    <a:gd name="connsiteX30" fmla="*/ 0 w 5327679"/>
                    <a:gd name="connsiteY30" fmla="*/ 717989 h 2301285"/>
                    <a:gd name="connsiteX0" fmla="*/ 0 w 5327679"/>
                    <a:gd name="connsiteY0" fmla="*/ 717989 h 2301285"/>
                    <a:gd name="connsiteX1" fmla="*/ 22860 w 5327679"/>
                    <a:gd name="connsiteY1" fmla="*/ 954209 h 2301285"/>
                    <a:gd name="connsiteX2" fmla="*/ 106680 w 5327679"/>
                    <a:gd name="connsiteY2" fmla="*/ 1220909 h 2301285"/>
                    <a:gd name="connsiteX3" fmla="*/ 304800 w 5327679"/>
                    <a:gd name="connsiteY3" fmla="*/ 1609529 h 2301285"/>
                    <a:gd name="connsiteX4" fmla="*/ 678180 w 5327679"/>
                    <a:gd name="connsiteY4" fmla="*/ 1914329 h 2301285"/>
                    <a:gd name="connsiteX5" fmla="*/ 1074420 w 5327679"/>
                    <a:gd name="connsiteY5" fmla="*/ 2097209 h 2301285"/>
                    <a:gd name="connsiteX6" fmla="*/ 1752600 w 5327679"/>
                    <a:gd name="connsiteY6" fmla="*/ 2272469 h 2301285"/>
                    <a:gd name="connsiteX7" fmla="*/ 2499360 w 5327679"/>
                    <a:gd name="connsiteY7" fmla="*/ 2295329 h 2301285"/>
                    <a:gd name="connsiteX8" fmla="*/ 3223260 w 5327679"/>
                    <a:gd name="connsiteY8" fmla="*/ 2211509 h 2301285"/>
                    <a:gd name="connsiteX9" fmla="*/ 3710940 w 5327679"/>
                    <a:gd name="connsiteY9" fmla="*/ 2097209 h 2301285"/>
                    <a:gd name="connsiteX10" fmla="*/ 4312920 w 5327679"/>
                    <a:gd name="connsiteY10" fmla="*/ 1807649 h 2301285"/>
                    <a:gd name="connsiteX11" fmla="*/ 4876800 w 5327679"/>
                    <a:gd name="connsiteY11" fmla="*/ 1182809 h 2301285"/>
                    <a:gd name="connsiteX12" fmla="*/ 5250180 w 5327679"/>
                    <a:gd name="connsiteY12" fmla="*/ 573209 h 2301285"/>
                    <a:gd name="connsiteX13" fmla="*/ 5326380 w 5327679"/>
                    <a:gd name="connsiteY13" fmla="*/ 207449 h 2301285"/>
                    <a:gd name="connsiteX14" fmla="*/ 5295900 w 5327679"/>
                    <a:gd name="connsiteY14" fmla="*/ 16949 h 2301285"/>
                    <a:gd name="connsiteX15" fmla="*/ 5265420 w 5327679"/>
                    <a:gd name="connsiteY15" fmla="*/ 9329 h 2301285"/>
                    <a:gd name="connsiteX16" fmla="*/ 5143500 w 5327679"/>
                    <a:gd name="connsiteY16" fmla="*/ 16949 h 2301285"/>
                    <a:gd name="connsiteX17" fmla="*/ 5143500 w 5327679"/>
                    <a:gd name="connsiteY17" fmla="*/ 39809 h 2301285"/>
                    <a:gd name="connsiteX18" fmla="*/ 5143500 w 5327679"/>
                    <a:gd name="connsiteY18" fmla="*/ 237929 h 2301285"/>
                    <a:gd name="connsiteX19" fmla="*/ 5006340 w 5327679"/>
                    <a:gd name="connsiteY19" fmla="*/ 512249 h 2301285"/>
                    <a:gd name="connsiteX20" fmla="*/ 4594860 w 5327679"/>
                    <a:gd name="connsiteY20" fmla="*/ 855149 h 2301285"/>
                    <a:gd name="connsiteX21" fmla="*/ 4244340 w 5327679"/>
                    <a:gd name="connsiteY21" fmla="*/ 1114229 h 2301285"/>
                    <a:gd name="connsiteX22" fmla="*/ 3543300 w 5327679"/>
                    <a:gd name="connsiteY22" fmla="*/ 1411409 h 2301285"/>
                    <a:gd name="connsiteX23" fmla="*/ 2697480 w 5327679"/>
                    <a:gd name="connsiteY23" fmla="*/ 1548569 h 2301285"/>
                    <a:gd name="connsiteX24" fmla="*/ 2011680 w 5327679"/>
                    <a:gd name="connsiteY24" fmla="*/ 1502849 h 2301285"/>
                    <a:gd name="connsiteX25" fmla="*/ 1440180 w 5327679"/>
                    <a:gd name="connsiteY25" fmla="*/ 1362641 h 2301285"/>
                    <a:gd name="connsiteX26" fmla="*/ 1011936 w 5327679"/>
                    <a:gd name="connsiteY26" fmla="*/ 1120325 h 2301285"/>
                    <a:gd name="connsiteX27" fmla="*/ 609600 w 5327679"/>
                    <a:gd name="connsiteY27" fmla="*/ 717989 h 2301285"/>
                    <a:gd name="connsiteX28" fmla="*/ 556260 w 5327679"/>
                    <a:gd name="connsiteY28" fmla="*/ 618929 h 2301285"/>
                    <a:gd name="connsiteX29" fmla="*/ 525780 w 5327679"/>
                    <a:gd name="connsiteY29" fmla="*/ 626549 h 2301285"/>
                    <a:gd name="connsiteX30" fmla="*/ 0 w 5327679"/>
                    <a:gd name="connsiteY30" fmla="*/ 717989 h 2301285"/>
                    <a:gd name="connsiteX0" fmla="*/ 0 w 5327679"/>
                    <a:gd name="connsiteY0" fmla="*/ 751517 h 2301285"/>
                    <a:gd name="connsiteX1" fmla="*/ 22860 w 5327679"/>
                    <a:gd name="connsiteY1" fmla="*/ 954209 h 2301285"/>
                    <a:gd name="connsiteX2" fmla="*/ 106680 w 5327679"/>
                    <a:gd name="connsiteY2" fmla="*/ 1220909 h 2301285"/>
                    <a:gd name="connsiteX3" fmla="*/ 304800 w 5327679"/>
                    <a:gd name="connsiteY3" fmla="*/ 1609529 h 2301285"/>
                    <a:gd name="connsiteX4" fmla="*/ 678180 w 5327679"/>
                    <a:gd name="connsiteY4" fmla="*/ 1914329 h 2301285"/>
                    <a:gd name="connsiteX5" fmla="*/ 1074420 w 5327679"/>
                    <a:gd name="connsiteY5" fmla="*/ 2097209 h 2301285"/>
                    <a:gd name="connsiteX6" fmla="*/ 1752600 w 5327679"/>
                    <a:gd name="connsiteY6" fmla="*/ 2272469 h 2301285"/>
                    <a:gd name="connsiteX7" fmla="*/ 2499360 w 5327679"/>
                    <a:gd name="connsiteY7" fmla="*/ 2295329 h 2301285"/>
                    <a:gd name="connsiteX8" fmla="*/ 3223260 w 5327679"/>
                    <a:gd name="connsiteY8" fmla="*/ 2211509 h 2301285"/>
                    <a:gd name="connsiteX9" fmla="*/ 3710940 w 5327679"/>
                    <a:gd name="connsiteY9" fmla="*/ 2097209 h 2301285"/>
                    <a:gd name="connsiteX10" fmla="*/ 4312920 w 5327679"/>
                    <a:gd name="connsiteY10" fmla="*/ 1807649 h 2301285"/>
                    <a:gd name="connsiteX11" fmla="*/ 4876800 w 5327679"/>
                    <a:gd name="connsiteY11" fmla="*/ 1182809 h 2301285"/>
                    <a:gd name="connsiteX12" fmla="*/ 5250180 w 5327679"/>
                    <a:gd name="connsiteY12" fmla="*/ 573209 h 2301285"/>
                    <a:gd name="connsiteX13" fmla="*/ 5326380 w 5327679"/>
                    <a:gd name="connsiteY13" fmla="*/ 207449 h 2301285"/>
                    <a:gd name="connsiteX14" fmla="*/ 5295900 w 5327679"/>
                    <a:gd name="connsiteY14" fmla="*/ 16949 h 2301285"/>
                    <a:gd name="connsiteX15" fmla="*/ 5265420 w 5327679"/>
                    <a:gd name="connsiteY15" fmla="*/ 9329 h 2301285"/>
                    <a:gd name="connsiteX16" fmla="*/ 5143500 w 5327679"/>
                    <a:gd name="connsiteY16" fmla="*/ 16949 h 2301285"/>
                    <a:gd name="connsiteX17" fmla="*/ 5143500 w 5327679"/>
                    <a:gd name="connsiteY17" fmla="*/ 39809 h 2301285"/>
                    <a:gd name="connsiteX18" fmla="*/ 5143500 w 5327679"/>
                    <a:gd name="connsiteY18" fmla="*/ 237929 h 2301285"/>
                    <a:gd name="connsiteX19" fmla="*/ 5006340 w 5327679"/>
                    <a:gd name="connsiteY19" fmla="*/ 512249 h 2301285"/>
                    <a:gd name="connsiteX20" fmla="*/ 4594860 w 5327679"/>
                    <a:gd name="connsiteY20" fmla="*/ 855149 h 2301285"/>
                    <a:gd name="connsiteX21" fmla="*/ 4244340 w 5327679"/>
                    <a:gd name="connsiteY21" fmla="*/ 1114229 h 2301285"/>
                    <a:gd name="connsiteX22" fmla="*/ 3543300 w 5327679"/>
                    <a:gd name="connsiteY22" fmla="*/ 1411409 h 2301285"/>
                    <a:gd name="connsiteX23" fmla="*/ 2697480 w 5327679"/>
                    <a:gd name="connsiteY23" fmla="*/ 1548569 h 2301285"/>
                    <a:gd name="connsiteX24" fmla="*/ 2011680 w 5327679"/>
                    <a:gd name="connsiteY24" fmla="*/ 1502849 h 2301285"/>
                    <a:gd name="connsiteX25" fmla="*/ 1440180 w 5327679"/>
                    <a:gd name="connsiteY25" fmla="*/ 1362641 h 2301285"/>
                    <a:gd name="connsiteX26" fmla="*/ 1011936 w 5327679"/>
                    <a:gd name="connsiteY26" fmla="*/ 1120325 h 2301285"/>
                    <a:gd name="connsiteX27" fmla="*/ 609600 w 5327679"/>
                    <a:gd name="connsiteY27" fmla="*/ 717989 h 2301285"/>
                    <a:gd name="connsiteX28" fmla="*/ 556260 w 5327679"/>
                    <a:gd name="connsiteY28" fmla="*/ 618929 h 2301285"/>
                    <a:gd name="connsiteX29" fmla="*/ 525780 w 5327679"/>
                    <a:gd name="connsiteY29" fmla="*/ 626549 h 2301285"/>
                    <a:gd name="connsiteX30" fmla="*/ 0 w 5327679"/>
                    <a:gd name="connsiteY30" fmla="*/ 751517 h 2301285"/>
                    <a:gd name="connsiteX0" fmla="*/ 787 w 5328466"/>
                    <a:gd name="connsiteY0" fmla="*/ 751517 h 2301285"/>
                    <a:gd name="connsiteX1" fmla="*/ 23647 w 5328466"/>
                    <a:gd name="connsiteY1" fmla="*/ 954209 h 2301285"/>
                    <a:gd name="connsiteX2" fmla="*/ 107467 w 5328466"/>
                    <a:gd name="connsiteY2" fmla="*/ 1220909 h 2301285"/>
                    <a:gd name="connsiteX3" fmla="*/ 305587 w 5328466"/>
                    <a:gd name="connsiteY3" fmla="*/ 1609529 h 2301285"/>
                    <a:gd name="connsiteX4" fmla="*/ 678967 w 5328466"/>
                    <a:gd name="connsiteY4" fmla="*/ 1914329 h 2301285"/>
                    <a:gd name="connsiteX5" fmla="*/ 1075207 w 5328466"/>
                    <a:gd name="connsiteY5" fmla="*/ 2097209 h 2301285"/>
                    <a:gd name="connsiteX6" fmla="*/ 1753387 w 5328466"/>
                    <a:gd name="connsiteY6" fmla="*/ 2272469 h 2301285"/>
                    <a:gd name="connsiteX7" fmla="*/ 2500147 w 5328466"/>
                    <a:gd name="connsiteY7" fmla="*/ 2295329 h 2301285"/>
                    <a:gd name="connsiteX8" fmla="*/ 3224047 w 5328466"/>
                    <a:gd name="connsiteY8" fmla="*/ 2211509 h 2301285"/>
                    <a:gd name="connsiteX9" fmla="*/ 3711727 w 5328466"/>
                    <a:gd name="connsiteY9" fmla="*/ 2097209 h 2301285"/>
                    <a:gd name="connsiteX10" fmla="*/ 4313707 w 5328466"/>
                    <a:gd name="connsiteY10" fmla="*/ 1807649 h 2301285"/>
                    <a:gd name="connsiteX11" fmla="*/ 4877587 w 5328466"/>
                    <a:gd name="connsiteY11" fmla="*/ 1182809 h 2301285"/>
                    <a:gd name="connsiteX12" fmla="*/ 5250967 w 5328466"/>
                    <a:gd name="connsiteY12" fmla="*/ 573209 h 2301285"/>
                    <a:gd name="connsiteX13" fmla="*/ 5327167 w 5328466"/>
                    <a:gd name="connsiteY13" fmla="*/ 207449 h 2301285"/>
                    <a:gd name="connsiteX14" fmla="*/ 5296687 w 5328466"/>
                    <a:gd name="connsiteY14" fmla="*/ 16949 h 2301285"/>
                    <a:gd name="connsiteX15" fmla="*/ 5266207 w 5328466"/>
                    <a:gd name="connsiteY15" fmla="*/ 9329 h 2301285"/>
                    <a:gd name="connsiteX16" fmla="*/ 5144287 w 5328466"/>
                    <a:gd name="connsiteY16" fmla="*/ 16949 h 2301285"/>
                    <a:gd name="connsiteX17" fmla="*/ 5144287 w 5328466"/>
                    <a:gd name="connsiteY17" fmla="*/ 39809 h 2301285"/>
                    <a:gd name="connsiteX18" fmla="*/ 5144287 w 5328466"/>
                    <a:gd name="connsiteY18" fmla="*/ 237929 h 2301285"/>
                    <a:gd name="connsiteX19" fmla="*/ 5007127 w 5328466"/>
                    <a:gd name="connsiteY19" fmla="*/ 512249 h 2301285"/>
                    <a:gd name="connsiteX20" fmla="*/ 4595647 w 5328466"/>
                    <a:gd name="connsiteY20" fmla="*/ 855149 h 2301285"/>
                    <a:gd name="connsiteX21" fmla="*/ 4245127 w 5328466"/>
                    <a:gd name="connsiteY21" fmla="*/ 1114229 h 2301285"/>
                    <a:gd name="connsiteX22" fmla="*/ 3544087 w 5328466"/>
                    <a:gd name="connsiteY22" fmla="*/ 1411409 h 2301285"/>
                    <a:gd name="connsiteX23" fmla="*/ 2698267 w 5328466"/>
                    <a:gd name="connsiteY23" fmla="*/ 1548569 h 2301285"/>
                    <a:gd name="connsiteX24" fmla="*/ 2012467 w 5328466"/>
                    <a:gd name="connsiteY24" fmla="*/ 1502849 h 2301285"/>
                    <a:gd name="connsiteX25" fmla="*/ 1440967 w 5328466"/>
                    <a:gd name="connsiteY25" fmla="*/ 1362641 h 2301285"/>
                    <a:gd name="connsiteX26" fmla="*/ 1012723 w 5328466"/>
                    <a:gd name="connsiteY26" fmla="*/ 1120325 h 2301285"/>
                    <a:gd name="connsiteX27" fmla="*/ 610387 w 5328466"/>
                    <a:gd name="connsiteY27" fmla="*/ 717989 h 2301285"/>
                    <a:gd name="connsiteX28" fmla="*/ 557047 w 5328466"/>
                    <a:gd name="connsiteY28" fmla="*/ 618929 h 2301285"/>
                    <a:gd name="connsiteX29" fmla="*/ 526567 w 5328466"/>
                    <a:gd name="connsiteY29" fmla="*/ 626549 h 2301285"/>
                    <a:gd name="connsiteX30" fmla="*/ 787 w 5328466"/>
                    <a:gd name="connsiteY30" fmla="*/ 751517 h 2301285"/>
                    <a:gd name="connsiteX0" fmla="*/ 787 w 5322600"/>
                    <a:gd name="connsiteY0" fmla="*/ 751738 h 2301506"/>
                    <a:gd name="connsiteX1" fmla="*/ 23647 w 5322600"/>
                    <a:gd name="connsiteY1" fmla="*/ 954430 h 2301506"/>
                    <a:gd name="connsiteX2" fmla="*/ 107467 w 5322600"/>
                    <a:gd name="connsiteY2" fmla="*/ 1221130 h 2301506"/>
                    <a:gd name="connsiteX3" fmla="*/ 305587 w 5322600"/>
                    <a:gd name="connsiteY3" fmla="*/ 1609750 h 2301506"/>
                    <a:gd name="connsiteX4" fmla="*/ 678967 w 5322600"/>
                    <a:gd name="connsiteY4" fmla="*/ 1914550 h 2301506"/>
                    <a:gd name="connsiteX5" fmla="*/ 1075207 w 5322600"/>
                    <a:gd name="connsiteY5" fmla="*/ 2097430 h 2301506"/>
                    <a:gd name="connsiteX6" fmla="*/ 1753387 w 5322600"/>
                    <a:gd name="connsiteY6" fmla="*/ 2272690 h 2301506"/>
                    <a:gd name="connsiteX7" fmla="*/ 2500147 w 5322600"/>
                    <a:gd name="connsiteY7" fmla="*/ 2295550 h 2301506"/>
                    <a:gd name="connsiteX8" fmla="*/ 3224047 w 5322600"/>
                    <a:gd name="connsiteY8" fmla="*/ 2211730 h 2301506"/>
                    <a:gd name="connsiteX9" fmla="*/ 3711727 w 5322600"/>
                    <a:gd name="connsiteY9" fmla="*/ 2097430 h 2301506"/>
                    <a:gd name="connsiteX10" fmla="*/ 4313707 w 5322600"/>
                    <a:gd name="connsiteY10" fmla="*/ 1807870 h 2301506"/>
                    <a:gd name="connsiteX11" fmla="*/ 4877587 w 5322600"/>
                    <a:gd name="connsiteY11" fmla="*/ 1183030 h 2301506"/>
                    <a:gd name="connsiteX12" fmla="*/ 5250967 w 5322600"/>
                    <a:gd name="connsiteY12" fmla="*/ 573430 h 2301506"/>
                    <a:gd name="connsiteX13" fmla="*/ 5321071 w 5322600"/>
                    <a:gd name="connsiteY13" fmla="*/ 210718 h 2301506"/>
                    <a:gd name="connsiteX14" fmla="*/ 5296687 w 5322600"/>
                    <a:gd name="connsiteY14" fmla="*/ 17170 h 2301506"/>
                    <a:gd name="connsiteX15" fmla="*/ 5266207 w 5322600"/>
                    <a:gd name="connsiteY15" fmla="*/ 9550 h 2301506"/>
                    <a:gd name="connsiteX16" fmla="*/ 5144287 w 5322600"/>
                    <a:gd name="connsiteY16" fmla="*/ 17170 h 2301506"/>
                    <a:gd name="connsiteX17" fmla="*/ 5144287 w 5322600"/>
                    <a:gd name="connsiteY17" fmla="*/ 40030 h 2301506"/>
                    <a:gd name="connsiteX18" fmla="*/ 5144287 w 5322600"/>
                    <a:gd name="connsiteY18" fmla="*/ 238150 h 2301506"/>
                    <a:gd name="connsiteX19" fmla="*/ 5007127 w 5322600"/>
                    <a:gd name="connsiteY19" fmla="*/ 512470 h 2301506"/>
                    <a:gd name="connsiteX20" fmla="*/ 4595647 w 5322600"/>
                    <a:gd name="connsiteY20" fmla="*/ 855370 h 2301506"/>
                    <a:gd name="connsiteX21" fmla="*/ 4245127 w 5322600"/>
                    <a:gd name="connsiteY21" fmla="*/ 1114450 h 2301506"/>
                    <a:gd name="connsiteX22" fmla="*/ 3544087 w 5322600"/>
                    <a:gd name="connsiteY22" fmla="*/ 1411630 h 2301506"/>
                    <a:gd name="connsiteX23" fmla="*/ 2698267 w 5322600"/>
                    <a:gd name="connsiteY23" fmla="*/ 1548790 h 2301506"/>
                    <a:gd name="connsiteX24" fmla="*/ 2012467 w 5322600"/>
                    <a:gd name="connsiteY24" fmla="*/ 1503070 h 2301506"/>
                    <a:gd name="connsiteX25" fmla="*/ 1440967 w 5322600"/>
                    <a:gd name="connsiteY25" fmla="*/ 1362862 h 2301506"/>
                    <a:gd name="connsiteX26" fmla="*/ 1012723 w 5322600"/>
                    <a:gd name="connsiteY26" fmla="*/ 1120546 h 2301506"/>
                    <a:gd name="connsiteX27" fmla="*/ 610387 w 5322600"/>
                    <a:gd name="connsiteY27" fmla="*/ 718210 h 2301506"/>
                    <a:gd name="connsiteX28" fmla="*/ 557047 w 5322600"/>
                    <a:gd name="connsiteY28" fmla="*/ 619150 h 2301506"/>
                    <a:gd name="connsiteX29" fmla="*/ 526567 w 5322600"/>
                    <a:gd name="connsiteY29" fmla="*/ 626770 h 2301506"/>
                    <a:gd name="connsiteX30" fmla="*/ 787 w 5322600"/>
                    <a:gd name="connsiteY30" fmla="*/ 751738 h 2301506"/>
                    <a:gd name="connsiteX0" fmla="*/ 787 w 5326047"/>
                    <a:gd name="connsiteY0" fmla="*/ 751738 h 2301506"/>
                    <a:gd name="connsiteX1" fmla="*/ 23647 w 5326047"/>
                    <a:gd name="connsiteY1" fmla="*/ 954430 h 2301506"/>
                    <a:gd name="connsiteX2" fmla="*/ 107467 w 5326047"/>
                    <a:gd name="connsiteY2" fmla="*/ 1221130 h 2301506"/>
                    <a:gd name="connsiteX3" fmla="*/ 305587 w 5326047"/>
                    <a:gd name="connsiteY3" fmla="*/ 1609750 h 2301506"/>
                    <a:gd name="connsiteX4" fmla="*/ 678967 w 5326047"/>
                    <a:gd name="connsiteY4" fmla="*/ 1914550 h 2301506"/>
                    <a:gd name="connsiteX5" fmla="*/ 1075207 w 5326047"/>
                    <a:gd name="connsiteY5" fmla="*/ 2097430 h 2301506"/>
                    <a:gd name="connsiteX6" fmla="*/ 1753387 w 5326047"/>
                    <a:gd name="connsiteY6" fmla="*/ 2272690 h 2301506"/>
                    <a:gd name="connsiteX7" fmla="*/ 2500147 w 5326047"/>
                    <a:gd name="connsiteY7" fmla="*/ 2295550 h 2301506"/>
                    <a:gd name="connsiteX8" fmla="*/ 3224047 w 5326047"/>
                    <a:gd name="connsiteY8" fmla="*/ 2211730 h 2301506"/>
                    <a:gd name="connsiteX9" fmla="*/ 3711727 w 5326047"/>
                    <a:gd name="connsiteY9" fmla="*/ 2097430 h 2301506"/>
                    <a:gd name="connsiteX10" fmla="*/ 4313707 w 5326047"/>
                    <a:gd name="connsiteY10" fmla="*/ 1807870 h 2301506"/>
                    <a:gd name="connsiteX11" fmla="*/ 4877587 w 5326047"/>
                    <a:gd name="connsiteY11" fmla="*/ 1183030 h 2301506"/>
                    <a:gd name="connsiteX12" fmla="*/ 5193055 w 5326047"/>
                    <a:gd name="connsiteY12" fmla="*/ 680110 h 2301506"/>
                    <a:gd name="connsiteX13" fmla="*/ 5321071 w 5326047"/>
                    <a:gd name="connsiteY13" fmla="*/ 210718 h 2301506"/>
                    <a:gd name="connsiteX14" fmla="*/ 5296687 w 5326047"/>
                    <a:gd name="connsiteY14" fmla="*/ 17170 h 2301506"/>
                    <a:gd name="connsiteX15" fmla="*/ 5266207 w 5326047"/>
                    <a:gd name="connsiteY15" fmla="*/ 9550 h 2301506"/>
                    <a:gd name="connsiteX16" fmla="*/ 5144287 w 5326047"/>
                    <a:gd name="connsiteY16" fmla="*/ 17170 h 2301506"/>
                    <a:gd name="connsiteX17" fmla="*/ 5144287 w 5326047"/>
                    <a:gd name="connsiteY17" fmla="*/ 40030 h 2301506"/>
                    <a:gd name="connsiteX18" fmla="*/ 5144287 w 5326047"/>
                    <a:gd name="connsiteY18" fmla="*/ 238150 h 2301506"/>
                    <a:gd name="connsiteX19" fmla="*/ 5007127 w 5326047"/>
                    <a:gd name="connsiteY19" fmla="*/ 512470 h 2301506"/>
                    <a:gd name="connsiteX20" fmla="*/ 4595647 w 5326047"/>
                    <a:gd name="connsiteY20" fmla="*/ 855370 h 2301506"/>
                    <a:gd name="connsiteX21" fmla="*/ 4245127 w 5326047"/>
                    <a:gd name="connsiteY21" fmla="*/ 1114450 h 2301506"/>
                    <a:gd name="connsiteX22" fmla="*/ 3544087 w 5326047"/>
                    <a:gd name="connsiteY22" fmla="*/ 1411630 h 2301506"/>
                    <a:gd name="connsiteX23" fmla="*/ 2698267 w 5326047"/>
                    <a:gd name="connsiteY23" fmla="*/ 1548790 h 2301506"/>
                    <a:gd name="connsiteX24" fmla="*/ 2012467 w 5326047"/>
                    <a:gd name="connsiteY24" fmla="*/ 1503070 h 2301506"/>
                    <a:gd name="connsiteX25" fmla="*/ 1440967 w 5326047"/>
                    <a:gd name="connsiteY25" fmla="*/ 1362862 h 2301506"/>
                    <a:gd name="connsiteX26" fmla="*/ 1012723 w 5326047"/>
                    <a:gd name="connsiteY26" fmla="*/ 1120546 h 2301506"/>
                    <a:gd name="connsiteX27" fmla="*/ 610387 w 5326047"/>
                    <a:gd name="connsiteY27" fmla="*/ 718210 h 2301506"/>
                    <a:gd name="connsiteX28" fmla="*/ 557047 w 5326047"/>
                    <a:gd name="connsiteY28" fmla="*/ 619150 h 2301506"/>
                    <a:gd name="connsiteX29" fmla="*/ 526567 w 5326047"/>
                    <a:gd name="connsiteY29" fmla="*/ 626770 h 2301506"/>
                    <a:gd name="connsiteX30" fmla="*/ 787 w 5326047"/>
                    <a:gd name="connsiteY30" fmla="*/ 751738 h 2301506"/>
                    <a:gd name="connsiteX0" fmla="*/ 787 w 5325461"/>
                    <a:gd name="connsiteY0" fmla="*/ 751738 h 2301506"/>
                    <a:gd name="connsiteX1" fmla="*/ 23647 w 5325461"/>
                    <a:gd name="connsiteY1" fmla="*/ 954430 h 2301506"/>
                    <a:gd name="connsiteX2" fmla="*/ 107467 w 5325461"/>
                    <a:gd name="connsiteY2" fmla="*/ 1221130 h 2301506"/>
                    <a:gd name="connsiteX3" fmla="*/ 305587 w 5325461"/>
                    <a:gd name="connsiteY3" fmla="*/ 1609750 h 2301506"/>
                    <a:gd name="connsiteX4" fmla="*/ 678967 w 5325461"/>
                    <a:gd name="connsiteY4" fmla="*/ 1914550 h 2301506"/>
                    <a:gd name="connsiteX5" fmla="*/ 1075207 w 5325461"/>
                    <a:gd name="connsiteY5" fmla="*/ 2097430 h 2301506"/>
                    <a:gd name="connsiteX6" fmla="*/ 1753387 w 5325461"/>
                    <a:gd name="connsiteY6" fmla="*/ 2272690 h 2301506"/>
                    <a:gd name="connsiteX7" fmla="*/ 2500147 w 5325461"/>
                    <a:gd name="connsiteY7" fmla="*/ 2295550 h 2301506"/>
                    <a:gd name="connsiteX8" fmla="*/ 3224047 w 5325461"/>
                    <a:gd name="connsiteY8" fmla="*/ 2211730 h 2301506"/>
                    <a:gd name="connsiteX9" fmla="*/ 3711727 w 5325461"/>
                    <a:gd name="connsiteY9" fmla="*/ 2097430 h 2301506"/>
                    <a:gd name="connsiteX10" fmla="*/ 4313707 w 5325461"/>
                    <a:gd name="connsiteY10" fmla="*/ 1807870 h 2301506"/>
                    <a:gd name="connsiteX11" fmla="*/ 4877587 w 5325461"/>
                    <a:gd name="connsiteY11" fmla="*/ 1183030 h 2301506"/>
                    <a:gd name="connsiteX12" fmla="*/ 5202199 w 5325461"/>
                    <a:gd name="connsiteY12" fmla="*/ 692302 h 2301506"/>
                    <a:gd name="connsiteX13" fmla="*/ 5321071 w 5325461"/>
                    <a:gd name="connsiteY13" fmla="*/ 210718 h 2301506"/>
                    <a:gd name="connsiteX14" fmla="*/ 5296687 w 5325461"/>
                    <a:gd name="connsiteY14" fmla="*/ 17170 h 2301506"/>
                    <a:gd name="connsiteX15" fmla="*/ 5266207 w 5325461"/>
                    <a:gd name="connsiteY15" fmla="*/ 9550 h 2301506"/>
                    <a:gd name="connsiteX16" fmla="*/ 5144287 w 5325461"/>
                    <a:gd name="connsiteY16" fmla="*/ 17170 h 2301506"/>
                    <a:gd name="connsiteX17" fmla="*/ 5144287 w 5325461"/>
                    <a:gd name="connsiteY17" fmla="*/ 40030 h 2301506"/>
                    <a:gd name="connsiteX18" fmla="*/ 5144287 w 5325461"/>
                    <a:gd name="connsiteY18" fmla="*/ 238150 h 2301506"/>
                    <a:gd name="connsiteX19" fmla="*/ 5007127 w 5325461"/>
                    <a:gd name="connsiteY19" fmla="*/ 512470 h 2301506"/>
                    <a:gd name="connsiteX20" fmla="*/ 4595647 w 5325461"/>
                    <a:gd name="connsiteY20" fmla="*/ 855370 h 2301506"/>
                    <a:gd name="connsiteX21" fmla="*/ 4245127 w 5325461"/>
                    <a:gd name="connsiteY21" fmla="*/ 1114450 h 2301506"/>
                    <a:gd name="connsiteX22" fmla="*/ 3544087 w 5325461"/>
                    <a:gd name="connsiteY22" fmla="*/ 1411630 h 2301506"/>
                    <a:gd name="connsiteX23" fmla="*/ 2698267 w 5325461"/>
                    <a:gd name="connsiteY23" fmla="*/ 1548790 h 2301506"/>
                    <a:gd name="connsiteX24" fmla="*/ 2012467 w 5325461"/>
                    <a:gd name="connsiteY24" fmla="*/ 1503070 h 2301506"/>
                    <a:gd name="connsiteX25" fmla="*/ 1440967 w 5325461"/>
                    <a:gd name="connsiteY25" fmla="*/ 1362862 h 2301506"/>
                    <a:gd name="connsiteX26" fmla="*/ 1012723 w 5325461"/>
                    <a:gd name="connsiteY26" fmla="*/ 1120546 h 2301506"/>
                    <a:gd name="connsiteX27" fmla="*/ 610387 w 5325461"/>
                    <a:gd name="connsiteY27" fmla="*/ 718210 h 2301506"/>
                    <a:gd name="connsiteX28" fmla="*/ 557047 w 5325461"/>
                    <a:gd name="connsiteY28" fmla="*/ 619150 h 2301506"/>
                    <a:gd name="connsiteX29" fmla="*/ 526567 w 5325461"/>
                    <a:gd name="connsiteY29" fmla="*/ 626770 h 2301506"/>
                    <a:gd name="connsiteX30" fmla="*/ 787 w 5325461"/>
                    <a:gd name="connsiteY30" fmla="*/ 751738 h 2301506"/>
                    <a:gd name="connsiteX0" fmla="*/ 787 w 5326591"/>
                    <a:gd name="connsiteY0" fmla="*/ 742701 h 2292469"/>
                    <a:gd name="connsiteX1" fmla="*/ 23647 w 5326591"/>
                    <a:gd name="connsiteY1" fmla="*/ 945393 h 2292469"/>
                    <a:gd name="connsiteX2" fmla="*/ 107467 w 5326591"/>
                    <a:gd name="connsiteY2" fmla="*/ 1212093 h 2292469"/>
                    <a:gd name="connsiteX3" fmla="*/ 305587 w 5326591"/>
                    <a:gd name="connsiteY3" fmla="*/ 1600713 h 2292469"/>
                    <a:gd name="connsiteX4" fmla="*/ 678967 w 5326591"/>
                    <a:gd name="connsiteY4" fmla="*/ 1905513 h 2292469"/>
                    <a:gd name="connsiteX5" fmla="*/ 1075207 w 5326591"/>
                    <a:gd name="connsiteY5" fmla="*/ 2088393 h 2292469"/>
                    <a:gd name="connsiteX6" fmla="*/ 1753387 w 5326591"/>
                    <a:gd name="connsiteY6" fmla="*/ 2263653 h 2292469"/>
                    <a:gd name="connsiteX7" fmla="*/ 2500147 w 5326591"/>
                    <a:gd name="connsiteY7" fmla="*/ 2286513 h 2292469"/>
                    <a:gd name="connsiteX8" fmla="*/ 3224047 w 5326591"/>
                    <a:gd name="connsiteY8" fmla="*/ 2202693 h 2292469"/>
                    <a:gd name="connsiteX9" fmla="*/ 3711727 w 5326591"/>
                    <a:gd name="connsiteY9" fmla="*/ 2088393 h 2292469"/>
                    <a:gd name="connsiteX10" fmla="*/ 4313707 w 5326591"/>
                    <a:gd name="connsiteY10" fmla="*/ 1798833 h 2292469"/>
                    <a:gd name="connsiteX11" fmla="*/ 4877587 w 5326591"/>
                    <a:gd name="connsiteY11" fmla="*/ 1173993 h 2292469"/>
                    <a:gd name="connsiteX12" fmla="*/ 5202199 w 5326591"/>
                    <a:gd name="connsiteY12" fmla="*/ 683265 h 2292469"/>
                    <a:gd name="connsiteX13" fmla="*/ 5321071 w 5326591"/>
                    <a:gd name="connsiteY13" fmla="*/ 201681 h 2292469"/>
                    <a:gd name="connsiteX14" fmla="*/ 5302783 w 5326591"/>
                    <a:gd name="connsiteY14" fmla="*/ 23373 h 2292469"/>
                    <a:gd name="connsiteX15" fmla="*/ 5266207 w 5326591"/>
                    <a:gd name="connsiteY15" fmla="*/ 513 h 2292469"/>
                    <a:gd name="connsiteX16" fmla="*/ 5144287 w 5326591"/>
                    <a:gd name="connsiteY16" fmla="*/ 8133 h 2292469"/>
                    <a:gd name="connsiteX17" fmla="*/ 5144287 w 5326591"/>
                    <a:gd name="connsiteY17" fmla="*/ 30993 h 2292469"/>
                    <a:gd name="connsiteX18" fmla="*/ 5144287 w 5326591"/>
                    <a:gd name="connsiteY18" fmla="*/ 229113 h 2292469"/>
                    <a:gd name="connsiteX19" fmla="*/ 5007127 w 5326591"/>
                    <a:gd name="connsiteY19" fmla="*/ 503433 h 2292469"/>
                    <a:gd name="connsiteX20" fmla="*/ 4595647 w 5326591"/>
                    <a:gd name="connsiteY20" fmla="*/ 846333 h 2292469"/>
                    <a:gd name="connsiteX21" fmla="*/ 4245127 w 5326591"/>
                    <a:gd name="connsiteY21" fmla="*/ 1105413 h 2292469"/>
                    <a:gd name="connsiteX22" fmla="*/ 3544087 w 5326591"/>
                    <a:gd name="connsiteY22" fmla="*/ 1402593 h 2292469"/>
                    <a:gd name="connsiteX23" fmla="*/ 2698267 w 5326591"/>
                    <a:gd name="connsiteY23" fmla="*/ 1539753 h 2292469"/>
                    <a:gd name="connsiteX24" fmla="*/ 2012467 w 5326591"/>
                    <a:gd name="connsiteY24" fmla="*/ 1494033 h 2292469"/>
                    <a:gd name="connsiteX25" fmla="*/ 1440967 w 5326591"/>
                    <a:gd name="connsiteY25" fmla="*/ 1353825 h 2292469"/>
                    <a:gd name="connsiteX26" fmla="*/ 1012723 w 5326591"/>
                    <a:gd name="connsiteY26" fmla="*/ 1111509 h 2292469"/>
                    <a:gd name="connsiteX27" fmla="*/ 610387 w 5326591"/>
                    <a:gd name="connsiteY27" fmla="*/ 709173 h 2292469"/>
                    <a:gd name="connsiteX28" fmla="*/ 557047 w 5326591"/>
                    <a:gd name="connsiteY28" fmla="*/ 610113 h 2292469"/>
                    <a:gd name="connsiteX29" fmla="*/ 526567 w 5326591"/>
                    <a:gd name="connsiteY29" fmla="*/ 617733 h 2292469"/>
                    <a:gd name="connsiteX30" fmla="*/ 787 w 5326591"/>
                    <a:gd name="connsiteY30" fmla="*/ 742701 h 2292469"/>
                    <a:gd name="connsiteX0" fmla="*/ 787 w 5325611"/>
                    <a:gd name="connsiteY0" fmla="*/ 745808 h 2295576"/>
                    <a:gd name="connsiteX1" fmla="*/ 23647 w 5325611"/>
                    <a:gd name="connsiteY1" fmla="*/ 948500 h 2295576"/>
                    <a:gd name="connsiteX2" fmla="*/ 107467 w 5325611"/>
                    <a:gd name="connsiteY2" fmla="*/ 1215200 h 2295576"/>
                    <a:gd name="connsiteX3" fmla="*/ 305587 w 5325611"/>
                    <a:gd name="connsiteY3" fmla="*/ 1603820 h 2295576"/>
                    <a:gd name="connsiteX4" fmla="*/ 678967 w 5325611"/>
                    <a:gd name="connsiteY4" fmla="*/ 1908620 h 2295576"/>
                    <a:gd name="connsiteX5" fmla="*/ 1075207 w 5325611"/>
                    <a:gd name="connsiteY5" fmla="*/ 2091500 h 2295576"/>
                    <a:gd name="connsiteX6" fmla="*/ 1753387 w 5325611"/>
                    <a:gd name="connsiteY6" fmla="*/ 2266760 h 2295576"/>
                    <a:gd name="connsiteX7" fmla="*/ 2500147 w 5325611"/>
                    <a:gd name="connsiteY7" fmla="*/ 2289620 h 2295576"/>
                    <a:gd name="connsiteX8" fmla="*/ 3224047 w 5325611"/>
                    <a:gd name="connsiteY8" fmla="*/ 2205800 h 2295576"/>
                    <a:gd name="connsiteX9" fmla="*/ 3711727 w 5325611"/>
                    <a:gd name="connsiteY9" fmla="*/ 2091500 h 2295576"/>
                    <a:gd name="connsiteX10" fmla="*/ 4313707 w 5325611"/>
                    <a:gd name="connsiteY10" fmla="*/ 1801940 h 2295576"/>
                    <a:gd name="connsiteX11" fmla="*/ 4877587 w 5325611"/>
                    <a:gd name="connsiteY11" fmla="*/ 1177100 h 2295576"/>
                    <a:gd name="connsiteX12" fmla="*/ 5202199 w 5325611"/>
                    <a:gd name="connsiteY12" fmla="*/ 686372 h 2295576"/>
                    <a:gd name="connsiteX13" fmla="*/ 5321071 w 5325611"/>
                    <a:gd name="connsiteY13" fmla="*/ 204788 h 2295576"/>
                    <a:gd name="connsiteX14" fmla="*/ 5302783 w 5325611"/>
                    <a:gd name="connsiteY14" fmla="*/ 26480 h 2295576"/>
                    <a:gd name="connsiteX15" fmla="*/ 5266207 w 5325611"/>
                    <a:gd name="connsiteY15" fmla="*/ 3620 h 2295576"/>
                    <a:gd name="connsiteX16" fmla="*/ 5144287 w 5325611"/>
                    <a:gd name="connsiteY16" fmla="*/ 11240 h 2295576"/>
                    <a:gd name="connsiteX17" fmla="*/ 5144287 w 5325611"/>
                    <a:gd name="connsiteY17" fmla="*/ 34100 h 2295576"/>
                    <a:gd name="connsiteX18" fmla="*/ 5144287 w 5325611"/>
                    <a:gd name="connsiteY18" fmla="*/ 232220 h 2295576"/>
                    <a:gd name="connsiteX19" fmla="*/ 5007127 w 5325611"/>
                    <a:gd name="connsiteY19" fmla="*/ 506540 h 2295576"/>
                    <a:gd name="connsiteX20" fmla="*/ 4595647 w 5325611"/>
                    <a:gd name="connsiteY20" fmla="*/ 849440 h 2295576"/>
                    <a:gd name="connsiteX21" fmla="*/ 4245127 w 5325611"/>
                    <a:gd name="connsiteY21" fmla="*/ 1108520 h 2295576"/>
                    <a:gd name="connsiteX22" fmla="*/ 3544087 w 5325611"/>
                    <a:gd name="connsiteY22" fmla="*/ 1405700 h 2295576"/>
                    <a:gd name="connsiteX23" fmla="*/ 2698267 w 5325611"/>
                    <a:gd name="connsiteY23" fmla="*/ 1542860 h 2295576"/>
                    <a:gd name="connsiteX24" fmla="*/ 2012467 w 5325611"/>
                    <a:gd name="connsiteY24" fmla="*/ 1497140 h 2295576"/>
                    <a:gd name="connsiteX25" fmla="*/ 1440967 w 5325611"/>
                    <a:gd name="connsiteY25" fmla="*/ 1356932 h 2295576"/>
                    <a:gd name="connsiteX26" fmla="*/ 1012723 w 5325611"/>
                    <a:gd name="connsiteY26" fmla="*/ 1114616 h 2295576"/>
                    <a:gd name="connsiteX27" fmla="*/ 610387 w 5325611"/>
                    <a:gd name="connsiteY27" fmla="*/ 712280 h 2295576"/>
                    <a:gd name="connsiteX28" fmla="*/ 557047 w 5325611"/>
                    <a:gd name="connsiteY28" fmla="*/ 613220 h 2295576"/>
                    <a:gd name="connsiteX29" fmla="*/ 526567 w 5325611"/>
                    <a:gd name="connsiteY29" fmla="*/ 620840 h 2295576"/>
                    <a:gd name="connsiteX30" fmla="*/ 787 w 5325611"/>
                    <a:gd name="connsiteY30" fmla="*/ 745808 h 2295576"/>
                    <a:gd name="connsiteX0" fmla="*/ 787 w 5325611"/>
                    <a:gd name="connsiteY0" fmla="*/ 745808 h 2295576"/>
                    <a:gd name="connsiteX1" fmla="*/ 23647 w 5325611"/>
                    <a:gd name="connsiteY1" fmla="*/ 948500 h 2295576"/>
                    <a:gd name="connsiteX2" fmla="*/ 107467 w 5325611"/>
                    <a:gd name="connsiteY2" fmla="*/ 1215200 h 2295576"/>
                    <a:gd name="connsiteX3" fmla="*/ 305587 w 5325611"/>
                    <a:gd name="connsiteY3" fmla="*/ 1603820 h 2295576"/>
                    <a:gd name="connsiteX4" fmla="*/ 678967 w 5325611"/>
                    <a:gd name="connsiteY4" fmla="*/ 1908620 h 2295576"/>
                    <a:gd name="connsiteX5" fmla="*/ 1075207 w 5325611"/>
                    <a:gd name="connsiteY5" fmla="*/ 2091500 h 2295576"/>
                    <a:gd name="connsiteX6" fmla="*/ 1753387 w 5325611"/>
                    <a:gd name="connsiteY6" fmla="*/ 2266760 h 2295576"/>
                    <a:gd name="connsiteX7" fmla="*/ 2500147 w 5325611"/>
                    <a:gd name="connsiteY7" fmla="*/ 2289620 h 2295576"/>
                    <a:gd name="connsiteX8" fmla="*/ 3224047 w 5325611"/>
                    <a:gd name="connsiteY8" fmla="*/ 2205800 h 2295576"/>
                    <a:gd name="connsiteX9" fmla="*/ 3711727 w 5325611"/>
                    <a:gd name="connsiteY9" fmla="*/ 2091500 h 2295576"/>
                    <a:gd name="connsiteX10" fmla="*/ 4313707 w 5325611"/>
                    <a:gd name="connsiteY10" fmla="*/ 1801940 h 2295576"/>
                    <a:gd name="connsiteX11" fmla="*/ 4877587 w 5325611"/>
                    <a:gd name="connsiteY11" fmla="*/ 1177100 h 2295576"/>
                    <a:gd name="connsiteX12" fmla="*/ 5202199 w 5325611"/>
                    <a:gd name="connsiteY12" fmla="*/ 686372 h 2295576"/>
                    <a:gd name="connsiteX13" fmla="*/ 5321071 w 5325611"/>
                    <a:gd name="connsiteY13" fmla="*/ 204788 h 2295576"/>
                    <a:gd name="connsiteX14" fmla="*/ 5302783 w 5325611"/>
                    <a:gd name="connsiteY14" fmla="*/ 26480 h 2295576"/>
                    <a:gd name="connsiteX15" fmla="*/ 5266207 w 5325611"/>
                    <a:gd name="connsiteY15" fmla="*/ 3620 h 2295576"/>
                    <a:gd name="connsiteX16" fmla="*/ 5144287 w 5325611"/>
                    <a:gd name="connsiteY16" fmla="*/ 11240 h 2295576"/>
                    <a:gd name="connsiteX17" fmla="*/ 5144287 w 5325611"/>
                    <a:gd name="connsiteY17" fmla="*/ 34100 h 2295576"/>
                    <a:gd name="connsiteX18" fmla="*/ 5144287 w 5325611"/>
                    <a:gd name="connsiteY18" fmla="*/ 232220 h 2295576"/>
                    <a:gd name="connsiteX19" fmla="*/ 5007127 w 5325611"/>
                    <a:gd name="connsiteY19" fmla="*/ 506540 h 2295576"/>
                    <a:gd name="connsiteX20" fmla="*/ 4616983 w 5325611"/>
                    <a:gd name="connsiteY20" fmla="*/ 886016 h 2295576"/>
                    <a:gd name="connsiteX21" fmla="*/ 4245127 w 5325611"/>
                    <a:gd name="connsiteY21" fmla="*/ 1108520 h 2295576"/>
                    <a:gd name="connsiteX22" fmla="*/ 3544087 w 5325611"/>
                    <a:gd name="connsiteY22" fmla="*/ 1405700 h 2295576"/>
                    <a:gd name="connsiteX23" fmla="*/ 2698267 w 5325611"/>
                    <a:gd name="connsiteY23" fmla="*/ 1542860 h 2295576"/>
                    <a:gd name="connsiteX24" fmla="*/ 2012467 w 5325611"/>
                    <a:gd name="connsiteY24" fmla="*/ 1497140 h 2295576"/>
                    <a:gd name="connsiteX25" fmla="*/ 1440967 w 5325611"/>
                    <a:gd name="connsiteY25" fmla="*/ 1356932 h 2295576"/>
                    <a:gd name="connsiteX26" fmla="*/ 1012723 w 5325611"/>
                    <a:gd name="connsiteY26" fmla="*/ 1114616 h 2295576"/>
                    <a:gd name="connsiteX27" fmla="*/ 610387 w 5325611"/>
                    <a:gd name="connsiteY27" fmla="*/ 712280 h 2295576"/>
                    <a:gd name="connsiteX28" fmla="*/ 557047 w 5325611"/>
                    <a:gd name="connsiteY28" fmla="*/ 613220 h 2295576"/>
                    <a:gd name="connsiteX29" fmla="*/ 526567 w 5325611"/>
                    <a:gd name="connsiteY29" fmla="*/ 620840 h 2295576"/>
                    <a:gd name="connsiteX30" fmla="*/ 787 w 5325611"/>
                    <a:gd name="connsiteY30" fmla="*/ 745808 h 2295576"/>
                    <a:gd name="connsiteX0" fmla="*/ 787 w 5325611"/>
                    <a:gd name="connsiteY0" fmla="*/ 745808 h 2295576"/>
                    <a:gd name="connsiteX1" fmla="*/ 23647 w 5325611"/>
                    <a:gd name="connsiteY1" fmla="*/ 948500 h 2295576"/>
                    <a:gd name="connsiteX2" fmla="*/ 107467 w 5325611"/>
                    <a:gd name="connsiteY2" fmla="*/ 1215200 h 2295576"/>
                    <a:gd name="connsiteX3" fmla="*/ 305587 w 5325611"/>
                    <a:gd name="connsiteY3" fmla="*/ 1603820 h 2295576"/>
                    <a:gd name="connsiteX4" fmla="*/ 678967 w 5325611"/>
                    <a:gd name="connsiteY4" fmla="*/ 1908620 h 2295576"/>
                    <a:gd name="connsiteX5" fmla="*/ 1075207 w 5325611"/>
                    <a:gd name="connsiteY5" fmla="*/ 2091500 h 2295576"/>
                    <a:gd name="connsiteX6" fmla="*/ 1753387 w 5325611"/>
                    <a:gd name="connsiteY6" fmla="*/ 2266760 h 2295576"/>
                    <a:gd name="connsiteX7" fmla="*/ 2500147 w 5325611"/>
                    <a:gd name="connsiteY7" fmla="*/ 2289620 h 2295576"/>
                    <a:gd name="connsiteX8" fmla="*/ 3224047 w 5325611"/>
                    <a:gd name="connsiteY8" fmla="*/ 2205800 h 2295576"/>
                    <a:gd name="connsiteX9" fmla="*/ 3711727 w 5325611"/>
                    <a:gd name="connsiteY9" fmla="*/ 2091500 h 2295576"/>
                    <a:gd name="connsiteX10" fmla="*/ 4313707 w 5325611"/>
                    <a:gd name="connsiteY10" fmla="*/ 1801940 h 2295576"/>
                    <a:gd name="connsiteX11" fmla="*/ 4877587 w 5325611"/>
                    <a:gd name="connsiteY11" fmla="*/ 1177100 h 2295576"/>
                    <a:gd name="connsiteX12" fmla="*/ 5202199 w 5325611"/>
                    <a:gd name="connsiteY12" fmla="*/ 686372 h 2295576"/>
                    <a:gd name="connsiteX13" fmla="*/ 5321071 w 5325611"/>
                    <a:gd name="connsiteY13" fmla="*/ 204788 h 2295576"/>
                    <a:gd name="connsiteX14" fmla="*/ 5302783 w 5325611"/>
                    <a:gd name="connsiteY14" fmla="*/ 26480 h 2295576"/>
                    <a:gd name="connsiteX15" fmla="*/ 5266207 w 5325611"/>
                    <a:gd name="connsiteY15" fmla="*/ 3620 h 2295576"/>
                    <a:gd name="connsiteX16" fmla="*/ 5144287 w 5325611"/>
                    <a:gd name="connsiteY16" fmla="*/ 11240 h 2295576"/>
                    <a:gd name="connsiteX17" fmla="*/ 5144287 w 5325611"/>
                    <a:gd name="connsiteY17" fmla="*/ 34100 h 2295576"/>
                    <a:gd name="connsiteX18" fmla="*/ 5144287 w 5325611"/>
                    <a:gd name="connsiteY18" fmla="*/ 232220 h 2295576"/>
                    <a:gd name="connsiteX19" fmla="*/ 5007127 w 5325611"/>
                    <a:gd name="connsiteY19" fmla="*/ 506540 h 2295576"/>
                    <a:gd name="connsiteX20" fmla="*/ 4662703 w 5325611"/>
                    <a:gd name="connsiteY20" fmla="*/ 910400 h 2295576"/>
                    <a:gd name="connsiteX21" fmla="*/ 4245127 w 5325611"/>
                    <a:gd name="connsiteY21" fmla="*/ 1108520 h 2295576"/>
                    <a:gd name="connsiteX22" fmla="*/ 3544087 w 5325611"/>
                    <a:gd name="connsiteY22" fmla="*/ 1405700 h 2295576"/>
                    <a:gd name="connsiteX23" fmla="*/ 2698267 w 5325611"/>
                    <a:gd name="connsiteY23" fmla="*/ 1542860 h 2295576"/>
                    <a:gd name="connsiteX24" fmla="*/ 2012467 w 5325611"/>
                    <a:gd name="connsiteY24" fmla="*/ 1497140 h 2295576"/>
                    <a:gd name="connsiteX25" fmla="*/ 1440967 w 5325611"/>
                    <a:gd name="connsiteY25" fmla="*/ 1356932 h 2295576"/>
                    <a:gd name="connsiteX26" fmla="*/ 1012723 w 5325611"/>
                    <a:gd name="connsiteY26" fmla="*/ 1114616 h 2295576"/>
                    <a:gd name="connsiteX27" fmla="*/ 610387 w 5325611"/>
                    <a:gd name="connsiteY27" fmla="*/ 712280 h 2295576"/>
                    <a:gd name="connsiteX28" fmla="*/ 557047 w 5325611"/>
                    <a:gd name="connsiteY28" fmla="*/ 613220 h 2295576"/>
                    <a:gd name="connsiteX29" fmla="*/ 526567 w 5325611"/>
                    <a:gd name="connsiteY29" fmla="*/ 620840 h 2295576"/>
                    <a:gd name="connsiteX30" fmla="*/ 787 w 5325611"/>
                    <a:gd name="connsiteY30" fmla="*/ 745808 h 2295576"/>
                    <a:gd name="connsiteX0" fmla="*/ 787 w 5325611"/>
                    <a:gd name="connsiteY0" fmla="*/ 745808 h 2295576"/>
                    <a:gd name="connsiteX1" fmla="*/ 23647 w 5325611"/>
                    <a:gd name="connsiteY1" fmla="*/ 948500 h 2295576"/>
                    <a:gd name="connsiteX2" fmla="*/ 107467 w 5325611"/>
                    <a:gd name="connsiteY2" fmla="*/ 1215200 h 2295576"/>
                    <a:gd name="connsiteX3" fmla="*/ 305587 w 5325611"/>
                    <a:gd name="connsiteY3" fmla="*/ 1603820 h 2295576"/>
                    <a:gd name="connsiteX4" fmla="*/ 678967 w 5325611"/>
                    <a:gd name="connsiteY4" fmla="*/ 1908620 h 2295576"/>
                    <a:gd name="connsiteX5" fmla="*/ 1075207 w 5325611"/>
                    <a:gd name="connsiteY5" fmla="*/ 2091500 h 2295576"/>
                    <a:gd name="connsiteX6" fmla="*/ 1753387 w 5325611"/>
                    <a:gd name="connsiteY6" fmla="*/ 2266760 h 2295576"/>
                    <a:gd name="connsiteX7" fmla="*/ 2500147 w 5325611"/>
                    <a:gd name="connsiteY7" fmla="*/ 2289620 h 2295576"/>
                    <a:gd name="connsiteX8" fmla="*/ 3224047 w 5325611"/>
                    <a:gd name="connsiteY8" fmla="*/ 2205800 h 2295576"/>
                    <a:gd name="connsiteX9" fmla="*/ 3711727 w 5325611"/>
                    <a:gd name="connsiteY9" fmla="*/ 2091500 h 2295576"/>
                    <a:gd name="connsiteX10" fmla="*/ 4313707 w 5325611"/>
                    <a:gd name="connsiteY10" fmla="*/ 1801940 h 2295576"/>
                    <a:gd name="connsiteX11" fmla="*/ 4877587 w 5325611"/>
                    <a:gd name="connsiteY11" fmla="*/ 1177100 h 2295576"/>
                    <a:gd name="connsiteX12" fmla="*/ 5202199 w 5325611"/>
                    <a:gd name="connsiteY12" fmla="*/ 686372 h 2295576"/>
                    <a:gd name="connsiteX13" fmla="*/ 5321071 w 5325611"/>
                    <a:gd name="connsiteY13" fmla="*/ 204788 h 2295576"/>
                    <a:gd name="connsiteX14" fmla="*/ 5302783 w 5325611"/>
                    <a:gd name="connsiteY14" fmla="*/ 26480 h 2295576"/>
                    <a:gd name="connsiteX15" fmla="*/ 5266207 w 5325611"/>
                    <a:gd name="connsiteY15" fmla="*/ 3620 h 2295576"/>
                    <a:gd name="connsiteX16" fmla="*/ 5144287 w 5325611"/>
                    <a:gd name="connsiteY16" fmla="*/ 11240 h 2295576"/>
                    <a:gd name="connsiteX17" fmla="*/ 5144287 w 5325611"/>
                    <a:gd name="connsiteY17" fmla="*/ 34100 h 2295576"/>
                    <a:gd name="connsiteX18" fmla="*/ 5144287 w 5325611"/>
                    <a:gd name="connsiteY18" fmla="*/ 232220 h 2295576"/>
                    <a:gd name="connsiteX19" fmla="*/ 5007127 w 5325611"/>
                    <a:gd name="connsiteY19" fmla="*/ 506540 h 2295576"/>
                    <a:gd name="connsiteX20" fmla="*/ 4616983 w 5325611"/>
                    <a:gd name="connsiteY20" fmla="*/ 864680 h 2295576"/>
                    <a:gd name="connsiteX21" fmla="*/ 4245127 w 5325611"/>
                    <a:gd name="connsiteY21" fmla="*/ 1108520 h 2295576"/>
                    <a:gd name="connsiteX22" fmla="*/ 3544087 w 5325611"/>
                    <a:gd name="connsiteY22" fmla="*/ 1405700 h 2295576"/>
                    <a:gd name="connsiteX23" fmla="*/ 2698267 w 5325611"/>
                    <a:gd name="connsiteY23" fmla="*/ 1542860 h 2295576"/>
                    <a:gd name="connsiteX24" fmla="*/ 2012467 w 5325611"/>
                    <a:gd name="connsiteY24" fmla="*/ 1497140 h 2295576"/>
                    <a:gd name="connsiteX25" fmla="*/ 1440967 w 5325611"/>
                    <a:gd name="connsiteY25" fmla="*/ 1356932 h 2295576"/>
                    <a:gd name="connsiteX26" fmla="*/ 1012723 w 5325611"/>
                    <a:gd name="connsiteY26" fmla="*/ 1114616 h 2295576"/>
                    <a:gd name="connsiteX27" fmla="*/ 610387 w 5325611"/>
                    <a:gd name="connsiteY27" fmla="*/ 712280 h 2295576"/>
                    <a:gd name="connsiteX28" fmla="*/ 557047 w 5325611"/>
                    <a:gd name="connsiteY28" fmla="*/ 613220 h 2295576"/>
                    <a:gd name="connsiteX29" fmla="*/ 526567 w 5325611"/>
                    <a:gd name="connsiteY29" fmla="*/ 620840 h 2295576"/>
                    <a:gd name="connsiteX30" fmla="*/ 787 w 5325611"/>
                    <a:gd name="connsiteY30" fmla="*/ 745808 h 2295576"/>
                    <a:gd name="connsiteX0" fmla="*/ 787 w 5325611"/>
                    <a:gd name="connsiteY0" fmla="*/ 745808 h 2295576"/>
                    <a:gd name="connsiteX1" fmla="*/ 23647 w 5325611"/>
                    <a:gd name="connsiteY1" fmla="*/ 948500 h 2295576"/>
                    <a:gd name="connsiteX2" fmla="*/ 107467 w 5325611"/>
                    <a:gd name="connsiteY2" fmla="*/ 1215200 h 2295576"/>
                    <a:gd name="connsiteX3" fmla="*/ 305587 w 5325611"/>
                    <a:gd name="connsiteY3" fmla="*/ 1603820 h 2295576"/>
                    <a:gd name="connsiteX4" fmla="*/ 678967 w 5325611"/>
                    <a:gd name="connsiteY4" fmla="*/ 1908620 h 2295576"/>
                    <a:gd name="connsiteX5" fmla="*/ 1075207 w 5325611"/>
                    <a:gd name="connsiteY5" fmla="*/ 2091500 h 2295576"/>
                    <a:gd name="connsiteX6" fmla="*/ 1753387 w 5325611"/>
                    <a:gd name="connsiteY6" fmla="*/ 2266760 h 2295576"/>
                    <a:gd name="connsiteX7" fmla="*/ 2500147 w 5325611"/>
                    <a:gd name="connsiteY7" fmla="*/ 2289620 h 2295576"/>
                    <a:gd name="connsiteX8" fmla="*/ 3224047 w 5325611"/>
                    <a:gd name="connsiteY8" fmla="*/ 2205800 h 2295576"/>
                    <a:gd name="connsiteX9" fmla="*/ 3711727 w 5325611"/>
                    <a:gd name="connsiteY9" fmla="*/ 2091500 h 2295576"/>
                    <a:gd name="connsiteX10" fmla="*/ 4313707 w 5325611"/>
                    <a:gd name="connsiteY10" fmla="*/ 1801940 h 2295576"/>
                    <a:gd name="connsiteX11" fmla="*/ 4877587 w 5325611"/>
                    <a:gd name="connsiteY11" fmla="*/ 1177100 h 2295576"/>
                    <a:gd name="connsiteX12" fmla="*/ 5202199 w 5325611"/>
                    <a:gd name="connsiteY12" fmla="*/ 686372 h 2295576"/>
                    <a:gd name="connsiteX13" fmla="*/ 5321071 w 5325611"/>
                    <a:gd name="connsiteY13" fmla="*/ 204788 h 2295576"/>
                    <a:gd name="connsiteX14" fmla="*/ 5302783 w 5325611"/>
                    <a:gd name="connsiteY14" fmla="*/ 26480 h 2295576"/>
                    <a:gd name="connsiteX15" fmla="*/ 5266207 w 5325611"/>
                    <a:gd name="connsiteY15" fmla="*/ 3620 h 2295576"/>
                    <a:gd name="connsiteX16" fmla="*/ 5144287 w 5325611"/>
                    <a:gd name="connsiteY16" fmla="*/ 11240 h 2295576"/>
                    <a:gd name="connsiteX17" fmla="*/ 5144287 w 5325611"/>
                    <a:gd name="connsiteY17" fmla="*/ 34100 h 2295576"/>
                    <a:gd name="connsiteX18" fmla="*/ 5129047 w 5325611"/>
                    <a:gd name="connsiteY18" fmla="*/ 274892 h 2295576"/>
                    <a:gd name="connsiteX19" fmla="*/ 5007127 w 5325611"/>
                    <a:gd name="connsiteY19" fmla="*/ 506540 h 2295576"/>
                    <a:gd name="connsiteX20" fmla="*/ 4616983 w 5325611"/>
                    <a:gd name="connsiteY20" fmla="*/ 864680 h 2295576"/>
                    <a:gd name="connsiteX21" fmla="*/ 4245127 w 5325611"/>
                    <a:gd name="connsiteY21" fmla="*/ 1108520 h 2295576"/>
                    <a:gd name="connsiteX22" fmla="*/ 3544087 w 5325611"/>
                    <a:gd name="connsiteY22" fmla="*/ 1405700 h 2295576"/>
                    <a:gd name="connsiteX23" fmla="*/ 2698267 w 5325611"/>
                    <a:gd name="connsiteY23" fmla="*/ 1542860 h 2295576"/>
                    <a:gd name="connsiteX24" fmla="*/ 2012467 w 5325611"/>
                    <a:gd name="connsiteY24" fmla="*/ 1497140 h 2295576"/>
                    <a:gd name="connsiteX25" fmla="*/ 1440967 w 5325611"/>
                    <a:gd name="connsiteY25" fmla="*/ 1356932 h 2295576"/>
                    <a:gd name="connsiteX26" fmla="*/ 1012723 w 5325611"/>
                    <a:gd name="connsiteY26" fmla="*/ 1114616 h 2295576"/>
                    <a:gd name="connsiteX27" fmla="*/ 610387 w 5325611"/>
                    <a:gd name="connsiteY27" fmla="*/ 712280 h 2295576"/>
                    <a:gd name="connsiteX28" fmla="*/ 557047 w 5325611"/>
                    <a:gd name="connsiteY28" fmla="*/ 613220 h 2295576"/>
                    <a:gd name="connsiteX29" fmla="*/ 526567 w 5325611"/>
                    <a:gd name="connsiteY29" fmla="*/ 620840 h 2295576"/>
                    <a:gd name="connsiteX30" fmla="*/ 787 w 5325611"/>
                    <a:gd name="connsiteY30" fmla="*/ 745808 h 2295576"/>
                    <a:gd name="connsiteX0" fmla="*/ 787 w 5325611"/>
                    <a:gd name="connsiteY0" fmla="*/ 745808 h 2295576"/>
                    <a:gd name="connsiteX1" fmla="*/ 23647 w 5325611"/>
                    <a:gd name="connsiteY1" fmla="*/ 948500 h 2295576"/>
                    <a:gd name="connsiteX2" fmla="*/ 107467 w 5325611"/>
                    <a:gd name="connsiteY2" fmla="*/ 1215200 h 2295576"/>
                    <a:gd name="connsiteX3" fmla="*/ 305587 w 5325611"/>
                    <a:gd name="connsiteY3" fmla="*/ 1603820 h 2295576"/>
                    <a:gd name="connsiteX4" fmla="*/ 678967 w 5325611"/>
                    <a:gd name="connsiteY4" fmla="*/ 1908620 h 2295576"/>
                    <a:gd name="connsiteX5" fmla="*/ 1075207 w 5325611"/>
                    <a:gd name="connsiteY5" fmla="*/ 2091500 h 2295576"/>
                    <a:gd name="connsiteX6" fmla="*/ 1753387 w 5325611"/>
                    <a:gd name="connsiteY6" fmla="*/ 2266760 h 2295576"/>
                    <a:gd name="connsiteX7" fmla="*/ 2500147 w 5325611"/>
                    <a:gd name="connsiteY7" fmla="*/ 2289620 h 2295576"/>
                    <a:gd name="connsiteX8" fmla="*/ 3224047 w 5325611"/>
                    <a:gd name="connsiteY8" fmla="*/ 2205800 h 2295576"/>
                    <a:gd name="connsiteX9" fmla="*/ 3711727 w 5325611"/>
                    <a:gd name="connsiteY9" fmla="*/ 2091500 h 2295576"/>
                    <a:gd name="connsiteX10" fmla="*/ 4313707 w 5325611"/>
                    <a:gd name="connsiteY10" fmla="*/ 1801940 h 2295576"/>
                    <a:gd name="connsiteX11" fmla="*/ 4877587 w 5325611"/>
                    <a:gd name="connsiteY11" fmla="*/ 1177100 h 2295576"/>
                    <a:gd name="connsiteX12" fmla="*/ 5202199 w 5325611"/>
                    <a:gd name="connsiteY12" fmla="*/ 686372 h 2295576"/>
                    <a:gd name="connsiteX13" fmla="*/ 5321071 w 5325611"/>
                    <a:gd name="connsiteY13" fmla="*/ 204788 h 2295576"/>
                    <a:gd name="connsiteX14" fmla="*/ 5302783 w 5325611"/>
                    <a:gd name="connsiteY14" fmla="*/ 26480 h 2295576"/>
                    <a:gd name="connsiteX15" fmla="*/ 5266207 w 5325611"/>
                    <a:gd name="connsiteY15" fmla="*/ 3620 h 2295576"/>
                    <a:gd name="connsiteX16" fmla="*/ 5144287 w 5325611"/>
                    <a:gd name="connsiteY16" fmla="*/ 11240 h 2295576"/>
                    <a:gd name="connsiteX17" fmla="*/ 5144287 w 5325611"/>
                    <a:gd name="connsiteY17" fmla="*/ 34100 h 2295576"/>
                    <a:gd name="connsiteX18" fmla="*/ 5129047 w 5325611"/>
                    <a:gd name="connsiteY18" fmla="*/ 274892 h 2295576"/>
                    <a:gd name="connsiteX19" fmla="*/ 5010175 w 5325611"/>
                    <a:gd name="connsiteY19" fmla="*/ 469964 h 2295576"/>
                    <a:gd name="connsiteX20" fmla="*/ 4616983 w 5325611"/>
                    <a:gd name="connsiteY20" fmla="*/ 864680 h 2295576"/>
                    <a:gd name="connsiteX21" fmla="*/ 4245127 w 5325611"/>
                    <a:gd name="connsiteY21" fmla="*/ 1108520 h 2295576"/>
                    <a:gd name="connsiteX22" fmla="*/ 3544087 w 5325611"/>
                    <a:gd name="connsiteY22" fmla="*/ 1405700 h 2295576"/>
                    <a:gd name="connsiteX23" fmla="*/ 2698267 w 5325611"/>
                    <a:gd name="connsiteY23" fmla="*/ 1542860 h 2295576"/>
                    <a:gd name="connsiteX24" fmla="*/ 2012467 w 5325611"/>
                    <a:gd name="connsiteY24" fmla="*/ 1497140 h 2295576"/>
                    <a:gd name="connsiteX25" fmla="*/ 1440967 w 5325611"/>
                    <a:gd name="connsiteY25" fmla="*/ 1356932 h 2295576"/>
                    <a:gd name="connsiteX26" fmla="*/ 1012723 w 5325611"/>
                    <a:gd name="connsiteY26" fmla="*/ 1114616 h 2295576"/>
                    <a:gd name="connsiteX27" fmla="*/ 610387 w 5325611"/>
                    <a:gd name="connsiteY27" fmla="*/ 712280 h 2295576"/>
                    <a:gd name="connsiteX28" fmla="*/ 557047 w 5325611"/>
                    <a:gd name="connsiteY28" fmla="*/ 613220 h 2295576"/>
                    <a:gd name="connsiteX29" fmla="*/ 526567 w 5325611"/>
                    <a:gd name="connsiteY29" fmla="*/ 620840 h 2295576"/>
                    <a:gd name="connsiteX30" fmla="*/ 787 w 5325611"/>
                    <a:gd name="connsiteY30" fmla="*/ 745808 h 2295576"/>
                    <a:gd name="connsiteX0" fmla="*/ 787 w 5325611"/>
                    <a:gd name="connsiteY0" fmla="*/ 745808 h 2295576"/>
                    <a:gd name="connsiteX1" fmla="*/ 23647 w 5325611"/>
                    <a:gd name="connsiteY1" fmla="*/ 948500 h 2295576"/>
                    <a:gd name="connsiteX2" fmla="*/ 107467 w 5325611"/>
                    <a:gd name="connsiteY2" fmla="*/ 1215200 h 2295576"/>
                    <a:gd name="connsiteX3" fmla="*/ 305587 w 5325611"/>
                    <a:gd name="connsiteY3" fmla="*/ 1603820 h 2295576"/>
                    <a:gd name="connsiteX4" fmla="*/ 678967 w 5325611"/>
                    <a:gd name="connsiteY4" fmla="*/ 1908620 h 2295576"/>
                    <a:gd name="connsiteX5" fmla="*/ 1075207 w 5325611"/>
                    <a:gd name="connsiteY5" fmla="*/ 2091500 h 2295576"/>
                    <a:gd name="connsiteX6" fmla="*/ 1753387 w 5325611"/>
                    <a:gd name="connsiteY6" fmla="*/ 2266760 h 2295576"/>
                    <a:gd name="connsiteX7" fmla="*/ 2500147 w 5325611"/>
                    <a:gd name="connsiteY7" fmla="*/ 2289620 h 2295576"/>
                    <a:gd name="connsiteX8" fmla="*/ 3224047 w 5325611"/>
                    <a:gd name="connsiteY8" fmla="*/ 2205800 h 2295576"/>
                    <a:gd name="connsiteX9" fmla="*/ 3711727 w 5325611"/>
                    <a:gd name="connsiteY9" fmla="*/ 2091500 h 2295576"/>
                    <a:gd name="connsiteX10" fmla="*/ 4313707 w 5325611"/>
                    <a:gd name="connsiteY10" fmla="*/ 1801940 h 2295576"/>
                    <a:gd name="connsiteX11" fmla="*/ 4877587 w 5325611"/>
                    <a:gd name="connsiteY11" fmla="*/ 1177100 h 2295576"/>
                    <a:gd name="connsiteX12" fmla="*/ 5202199 w 5325611"/>
                    <a:gd name="connsiteY12" fmla="*/ 686372 h 2295576"/>
                    <a:gd name="connsiteX13" fmla="*/ 5321071 w 5325611"/>
                    <a:gd name="connsiteY13" fmla="*/ 204788 h 2295576"/>
                    <a:gd name="connsiteX14" fmla="*/ 5302783 w 5325611"/>
                    <a:gd name="connsiteY14" fmla="*/ 26480 h 2295576"/>
                    <a:gd name="connsiteX15" fmla="*/ 5266207 w 5325611"/>
                    <a:gd name="connsiteY15" fmla="*/ 3620 h 2295576"/>
                    <a:gd name="connsiteX16" fmla="*/ 5144287 w 5325611"/>
                    <a:gd name="connsiteY16" fmla="*/ 11240 h 2295576"/>
                    <a:gd name="connsiteX17" fmla="*/ 5144287 w 5325611"/>
                    <a:gd name="connsiteY17" fmla="*/ 34100 h 2295576"/>
                    <a:gd name="connsiteX18" fmla="*/ 5129047 w 5325611"/>
                    <a:gd name="connsiteY18" fmla="*/ 274892 h 2295576"/>
                    <a:gd name="connsiteX19" fmla="*/ 5010175 w 5325611"/>
                    <a:gd name="connsiteY19" fmla="*/ 469964 h 2295576"/>
                    <a:gd name="connsiteX20" fmla="*/ 4616983 w 5325611"/>
                    <a:gd name="connsiteY20" fmla="*/ 864680 h 2295576"/>
                    <a:gd name="connsiteX21" fmla="*/ 4245127 w 5325611"/>
                    <a:gd name="connsiteY21" fmla="*/ 1108520 h 2295576"/>
                    <a:gd name="connsiteX22" fmla="*/ 3544087 w 5325611"/>
                    <a:gd name="connsiteY22" fmla="*/ 1405700 h 2295576"/>
                    <a:gd name="connsiteX23" fmla="*/ 2698267 w 5325611"/>
                    <a:gd name="connsiteY23" fmla="*/ 1542860 h 2295576"/>
                    <a:gd name="connsiteX24" fmla="*/ 2012467 w 5325611"/>
                    <a:gd name="connsiteY24" fmla="*/ 1497140 h 2295576"/>
                    <a:gd name="connsiteX25" fmla="*/ 1440967 w 5325611"/>
                    <a:gd name="connsiteY25" fmla="*/ 1356932 h 2295576"/>
                    <a:gd name="connsiteX26" fmla="*/ 1012723 w 5325611"/>
                    <a:gd name="connsiteY26" fmla="*/ 1114616 h 2295576"/>
                    <a:gd name="connsiteX27" fmla="*/ 610387 w 5325611"/>
                    <a:gd name="connsiteY27" fmla="*/ 712280 h 2295576"/>
                    <a:gd name="connsiteX28" fmla="*/ 557047 w 5325611"/>
                    <a:gd name="connsiteY28" fmla="*/ 613220 h 2295576"/>
                    <a:gd name="connsiteX29" fmla="*/ 526567 w 5325611"/>
                    <a:gd name="connsiteY29" fmla="*/ 620840 h 2295576"/>
                    <a:gd name="connsiteX30" fmla="*/ 787 w 5325611"/>
                    <a:gd name="connsiteY30" fmla="*/ 745808 h 2295576"/>
                    <a:gd name="connsiteX0" fmla="*/ 787 w 5325149"/>
                    <a:gd name="connsiteY0" fmla="*/ 743388 h 2293156"/>
                    <a:gd name="connsiteX1" fmla="*/ 23647 w 5325149"/>
                    <a:gd name="connsiteY1" fmla="*/ 946080 h 2293156"/>
                    <a:gd name="connsiteX2" fmla="*/ 107467 w 5325149"/>
                    <a:gd name="connsiteY2" fmla="*/ 1212780 h 2293156"/>
                    <a:gd name="connsiteX3" fmla="*/ 305587 w 5325149"/>
                    <a:gd name="connsiteY3" fmla="*/ 1601400 h 2293156"/>
                    <a:gd name="connsiteX4" fmla="*/ 678967 w 5325149"/>
                    <a:gd name="connsiteY4" fmla="*/ 1906200 h 2293156"/>
                    <a:gd name="connsiteX5" fmla="*/ 1075207 w 5325149"/>
                    <a:gd name="connsiteY5" fmla="*/ 2089080 h 2293156"/>
                    <a:gd name="connsiteX6" fmla="*/ 1753387 w 5325149"/>
                    <a:gd name="connsiteY6" fmla="*/ 2264340 h 2293156"/>
                    <a:gd name="connsiteX7" fmla="*/ 2500147 w 5325149"/>
                    <a:gd name="connsiteY7" fmla="*/ 2287200 h 2293156"/>
                    <a:gd name="connsiteX8" fmla="*/ 3224047 w 5325149"/>
                    <a:gd name="connsiteY8" fmla="*/ 2203380 h 2293156"/>
                    <a:gd name="connsiteX9" fmla="*/ 3711727 w 5325149"/>
                    <a:gd name="connsiteY9" fmla="*/ 2089080 h 2293156"/>
                    <a:gd name="connsiteX10" fmla="*/ 4313707 w 5325149"/>
                    <a:gd name="connsiteY10" fmla="*/ 1799520 h 2293156"/>
                    <a:gd name="connsiteX11" fmla="*/ 4877587 w 5325149"/>
                    <a:gd name="connsiteY11" fmla="*/ 1174680 h 2293156"/>
                    <a:gd name="connsiteX12" fmla="*/ 5202199 w 5325149"/>
                    <a:gd name="connsiteY12" fmla="*/ 683952 h 2293156"/>
                    <a:gd name="connsiteX13" fmla="*/ 5321071 w 5325149"/>
                    <a:gd name="connsiteY13" fmla="*/ 202368 h 2293156"/>
                    <a:gd name="connsiteX14" fmla="*/ 5299735 w 5325149"/>
                    <a:gd name="connsiteY14" fmla="*/ 39300 h 2293156"/>
                    <a:gd name="connsiteX15" fmla="*/ 5266207 w 5325149"/>
                    <a:gd name="connsiteY15" fmla="*/ 1200 h 2293156"/>
                    <a:gd name="connsiteX16" fmla="*/ 5144287 w 5325149"/>
                    <a:gd name="connsiteY16" fmla="*/ 8820 h 2293156"/>
                    <a:gd name="connsiteX17" fmla="*/ 5144287 w 5325149"/>
                    <a:gd name="connsiteY17" fmla="*/ 31680 h 2293156"/>
                    <a:gd name="connsiteX18" fmla="*/ 5129047 w 5325149"/>
                    <a:gd name="connsiteY18" fmla="*/ 272472 h 2293156"/>
                    <a:gd name="connsiteX19" fmla="*/ 5010175 w 5325149"/>
                    <a:gd name="connsiteY19" fmla="*/ 467544 h 2293156"/>
                    <a:gd name="connsiteX20" fmla="*/ 4616983 w 5325149"/>
                    <a:gd name="connsiteY20" fmla="*/ 862260 h 2293156"/>
                    <a:gd name="connsiteX21" fmla="*/ 4245127 w 5325149"/>
                    <a:gd name="connsiteY21" fmla="*/ 1106100 h 2293156"/>
                    <a:gd name="connsiteX22" fmla="*/ 3544087 w 5325149"/>
                    <a:gd name="connsiteY22" fmla="*/ 1403280 h 2293156"/>
                    <a:gd name="connsiteX23" fmla="*/ 2698267 w 5325149"/>
                    <a:gd name="connsiteY23" fmla="*/ 1540440 h 2293156"/>
                    <a:gd name="connsiteX24" fmla="*/ 2012467 w 5325149"/>
                    <a:gd name="connsiteY24" fmla="*/ 1494720 h 2293156"/>
                    <a:gd name="connsiteX25" fmla="*/ 1440967 w 5325149"/>
                    <a:gd name="connsiteY25" fmla="*/ 1354512 h 2293156"/>
                    <a:gd name="connsiteX26" fmla="*/ 1012723 w 5325149"/>
                    <a:gd name="connsiteY26" fmla="*/ 1112196 h 2293156"/>
                    <a:gd name="connsiteX27" fmla="*/ 610387 w 5325149"/>
                    <a:gd name="connsiteY27" fmla="*/ 709860 h 2293156"/>
                    <a:gd name="connsiteX28" fmla="*/ 557047 w 5325149"/>
                    <a:gd name="connsiteY28" fmla="*/ 610800 h 2293156"/>
                    <a:gd name="connsiteX29" fmla="*/ 526567 w 5325149"/>
                    <a:gd name="connsiteY29" fmla="*/ 618420 h 2293156"/>
                    <a:gd name="connsiteX30" fmla="*/ 787 w 5325149"/>
                    <a:gd name="connsiteY30" fmla="*/ 743388 h 2293156"/>
                    <a:gd name="connsiteX0" fmla="*/ 787 w 5326344"/>
                    <a:gd name="connsiteY0" fmla="*/ 743388 h 2293156"/>
                    <a:gd name="connsiteX1" fmla="*/ 23647 w 5326344"/>
                    <a:gd name="connsiteY1" fmla="*/ 946080 h 2293156"/>
                    <a:gd name="connsiteX2" fmla="*/ 107467 w 5326344"/>
                    <a:gd name="connsiteY2" fmla="*/ 1212780 h 2293156"/>
                    <a:gd name="connsiteX3" fmla="*/ 305587 w 5326344"/>
                    <a:gd name="connsiteY3" fmla="*/ 1601400 h 2293156"/>
                    <a:gd name="connsiteX4" fmla="*/ 678967 w 5326344"/>
                    <a:gd name="connsiteY4" fmla="*/ 1906200 h 2293156"/>
                    <a:gd name="connsiteX5" fmla="*/ 1075207 w 5326344"/>
                    <a:gd name="connsiteY5" fmla="*/ 2089080 h 2293156"/>
                    <a:gd name="connsiteX6" fmla="*/ 1753387 w 5326344"/>
                    <a:gd name="connsiteY6" fmla="*/ 2264340 h 2293156"/>
                    <a:gd name="connsiteX7" fmla="*/ 2500147 w 5326344"/>
                    <a:gd name="connsiteY7" fmla="*/ 2287200 h 2293156"/>
                    <a:gd name="connsiteX8" fmla="*/ 3224047 w 5326344"/>
                    <a:gd name="connsiteY8" fmla="*/ 2203380 h 2293156"/>
                    <a:gd name="connsiteX9" fmla="*/ 3711727 w 5326344"/>
                    <a:gd name="connsiteY9" fmla="*/ 2089080 h 2293156"/>
                    <a:gd name="connsiteX10" fmla="*/ 4313707 w 5326344"/>
                    <a:gd name="connsiteY10" fmla="*/ 1799520 h 2293156"/>
                    <a:gd name="connsiteX11" fmla="*/ 4877587 w 5326344"/>
                    <a:gd name="connsiteY11" fmla="*/ 1174680 h 2293156"/>
                    <a:gd name="connsiteX12" fmla="*/ 5202199 w 5326344"/>
                    <a:gd name="connsiteY12" fmla="*/ 683952 h 2293156"/>
                    <a:gd name="connsiteX13" fmla="*/ 5321071 w 5326344"/>
                    <a:gd name="connsiteY13" fmla="*/ 202368 h 2293156"/>
                    <a:gd name="connsiteX14" fmla="*/ 5299735 w 5326344"/>
                    <a:gd name="connsiteY14" fmla="*/ 39300 h 2293156"/>
                    <a:gd name="connsiteX15" fmla="*/ 5266207 w 5326344"/>
                    <a:gd name="connsiteY15" fmla="*/ 1200 h 2293156"/>
                    <a:gd name="connsiteX16" fmla="*/ 5144287 w 5326344"/>
                    <a:gd name="connsiteY16" fmla="*/ 8820 h 2293156"/>
                    <a:gd name="connsiteX17" fmla="*/ 5144287 w 5326344"/>
                    <a:gd name="connsiteY17" fmla="*/ 31680 h 2293156"/>
                    <a:gd name="connsiteX18" fmla="*/ 5129047 w 5326344"/>
                    <a:gd name="connsiteY18" fmla="*/ 272472 h 2293156"/>
                    <a:gd name="connsiteX19" fmla="*/ 5010175 w 5326344"/>
                    <a:gd name="connsiteY19" fmla="*/ 467544 h 2293156"/>
                    <a:gd name="connsiteX20" fmla="*/ 4616983 w 5326344"/>
                    <a:gd name="connsiteY20" fmla="*/ 862260 h 2293156"/>
                    <a:gd name="connsiteX21" fmla="*/ 4245127 w 5326344"/>
                    <a:gd name="connsiteY21" fmla="*/ 1106100 h 2293156"/>
                    <a:gd name="connsiteX22" fmla="*/ 3544087 w 5326344"/>
                    <a:gd name="connsiteY22" fmla="*/ 1403280 h 2293156"/>
                    <a:gd name="connsiteX23" fmla="*/ 2698267 w 5326344"/>
                    <a:gd name="connsiteY23" fmla="*/ 1540440 h 2293156"/>
                    <a:gd name="connsiteX24" fmla="*/ 2012467 w 5326344"/>
                    <a:gd name="connsiteY24" fmla="*/ 1494720 h 2293156"/>
                    <a:gd name="connsiteX25" fmla="*/ 1440967 w 5326344"/>
                    <a:gd name="connsiteY25" fmla="*/ 1354512 h 2293156"/>
                    <a:gd name="connsiteX26" fmla="*/ 1012723 w 5326344"/>
                    <a:gd name="connsiteY26" fmla="*/ 1112196 h 2293156"/>
                    <a:gd name="connsiteX27" fmla="*/ 610387 w 5326344"/>
                    <a:gd name="connsiteY27" fmla="*/ 709860 h 2293156"/>
                    <a:gd name="connsiteX28" fmla="*/ 557047 w 5326344"/>
                    <a:gd name="connsiteY28" fmla="*/ 610800 h 2293156"/>
                    <a:gd name="connsiteX29" fmla="*/ 526567 w 5326344"/>
                    <a:gd name="connsiteY29" fmla="*/ 618420 h 2293156"/>
                    <a:gd name="connsiteX30" fmla="*/ 787 w 5326344"/>
                    <a:gd name="connsiteY30" fmla="*/ 743388 h 2293156"/>
                    <a:gd name="connsiteX0" fmla="*/ 787 w 5321134"/>
                    <a:gd name="connsiteY0" fmla="*/ 743388 h 2293156"/>
                    <a:gd name="connsiteX1" fmla="*/ 23647 w 5321134"/>
                    <a:gd name="connsiteY1" fmla="*/ 946080 h 2293156"/>
                    <a:gd name="connsiteX2" fmla="*/ 107467 w 5321134"/>
                    <a:gd name="connsiteY2" fmla="*/ 1212780 h 2293156"/>
                    <a:gd name="connsiteX3" fmla="*/ 305587 w 5321134"/>
                    <a:gd name="connsiteY3" fmla="*/ 1601400 h 2293156"/>
                    <a:gd name="connsiteX4" fmla="*/ 678967 w 5321134"/>
                    <a:gd name="connsiteY4" fmla="*/ 1906200 h 2293156"/>
                    <a:gd name="connsiteX5" fmla="*/ 1075207 w 5321134"/>
                    <a:gd name="connsiteY5" fmla="*/ 2089080 h 2293156"/>
                    <a:gd name="connsiteX6" fmla="*/ 1753387 w 5321134"/>
                    <a:gd name="connsiteY6" fmla="*/ 2264340 h 2293156"/>
                    <a:gd name="connsiteX7" fmla="*/ 2500147 w 5321134"/>
                    <a:gd name="connsiteY7" fmla="*/ 2287200 h 2293156"/>
                    <a:gd name="connsiteX8" fmla="*/ 3224047 w 5321134"/>
                    <a:gd name="connsiteY8" fmla="*/ 2203380 h 2293156"/>
                    <a:gd name="connsiteX9" fmla="*/ 3711727 w 5321134"/>
                    <a:gd name="connsiteY9" fmla="*/ 2089080 h 2293156"/>
                    <a:gd name="connsiteX10" fmla="*/ 4313707 w 5321134"/>
                    <a:gd name="connsiteY10" fmla="*/ 1799520 h 2293156"/>
                    <a:gd name="connsiteX11" fmla="*/ 4877587 w 5321134"/>
                    <a:gd name="connsiteY11" fmla="*/ 1174680 h 2293156"/>
                    <a:gd name="connsiteX12" fmla="*/ 5202199 w 5321134"/>
                    <a:gd name="connsiteY12" fmla="*/ 683952 h 2293156"/>
                    <a:gd name="connsiteX13" fmla="*/ 5321071 w 5321134"/>
                    <a:gd name="connsiteY13" fmla="*/ 202368 h 2293156"/>
                    <a:gd name="connsiteX14" fmla="*/ 5299735 w 5321134"/>
                    <a:gd name="connsiteY14" fmla="*/ 39300 h 2293156"/>
                    <a:gd name="connsiteX15" fmla="*/ 5266207 w 5321134"/>
                    <a:gd name="connsiteY15" fmla="*/ 1200 h 2293156"/>
                    <a:gd name="connsiteX16" fmla="*/ 5144287 w 5321134"/>
                    <a:gd name="connsiteY16" fmla="*/ 8820 h 2293156"/>
                    <a:gd name="connsiteX17" fmla="*/ 5144287 w 5321134"/>
                    <a:gd name="connsiteY17" fmla="*/ 31680 h 2293156"/>
                    <a:gd name="connsiteX18" fmla="*/ 5129047 w 5321134"/>
                    <a:gd name="connsiteY18" fmla="*/ 272472 h 2293156"/>
                    <a:gd name="connsiteX19" fmla="*/ 5010175 w 5321134"/>
                    <a:gd name="connsiteY19" fmla="*/ 467544 h 2293156"/>
                    <a:gd name="connsiteX20" fmla="*/ 4616983 w 5321134"/>
                    <a:gd name="connsiteY20" fmla="*/ 862260 h 2293156"/>
                    <a:gd name="connsiteX21" fmla="*/ 4245127 w 5321134"/>
                    <a:gd name="connsiteY21" fmla="*/ 1106100 h 2293156"/>
                    <a:gd name="connsiteX22" fmla="*/ 3544087 w 5321134"/>
                    <a:gd name="connsiteY22" fmla="*/ 1403280 h 2293156"/>
                    <a:gd name="connsiteX23" fmla="*/ 2698267 w 5321134"/>
                    <a:gd name="connsiteY23" fmla="*/ 1540440 h 2293156"/>
                    <a:gd name="connsiteX24" fmla="*/ 2012467 w 5321134"/>
                    <a:gd name="connsiteY24" fmla="*/ 1494720 h 2293156"/>
                    <a:gd name="connsiteX25" fmla="*/ 1440967 w 5321134"/>
                    <a:gd name="connsiteY25" fmla="*/ 1354512 h 2293156"/>
                    <a:gd name="connsiteX26" fmla="*/ 1012723 w 5321134"/>
                    <a:gd name="connsiteY26" fmla="*/ 1112196 h 2293156"/>
                    <a:gd name="connsiteX27" fmla="*/ 610387 w 5321134"/>
                    <a:gd name="connsiteY27" fmla="*/ 709860 h 2293156"/>
                    <a:gd name="connsiteX28" fmla="*/ 557047 w 5321134"/>
                    <a:gd name="connsiteY28" fmla="*/ 610800 h 2293156"/>
                    <a:gd name="connsiteX29" fmla="*/ 526567 w 5321134"/>
                    <a:gd name="connsiteY29" fmla="*/ 618420 h 2293156"/>
                    <a:gd name="connsiteX30" fmla="*/ 787 w 5321134"/>
                    <a:gd name="connsiteY30" fmla="*/ 743388 h 2293156"/>
                    <a:gd name="connsiteX0" fmla="*/ 787 w 5321134"/>
                    <a:gd name="connsiteY0" fmla="*/ 743388 h 2293156"/>
                    <a:gd name="connsiteX1" fmla="*/ 23647 w 5321134"/>
                    <a:gd name="connsiteY1" fmla="*/ 946080 h 2293156"/>
                    <a:gd name="connsiteX2" fmla="*/ 107467 w 5321134"/>
                    <a:gd name="connsiteY2" fmla="*/ 1212780 h 2293156"/>
                    <a:gd name="connsiteX3" fmla="*/ 305587 w 5321134"/>
                    <a:gd name="connsiteY3" fmla="*/ 1601400 h 2293156"/>
                    <a:gd name="connsiteX4" fmla="*/ 678967 w 5321134"/>
                    <a:gd name="connsiteY4" fmla="*/ 1906200 h 2293156"/>
                    <a:gd name="connsiteX5" fmla="*/ 1075207 w 5321134"/>
                    <a:gd name="connsiteY5" fmla="*/ 2089080 h 2293156"/>
                    <a:gd name="connsiteX6" fmla="*/ 1753387 w 5321134"/>
                    <a:gd name="connsiteY6" fmla="*/ 2264340 h 2293156"/>
                    <a:gd name="connsiteX7" fmla="*/ 2500147 w 5321134"/>
                    <a:gd name="connsiteY7" fmla="*/ 2287200 h 2293156"/>
                    <a:gd name="connsiteX8" fmla="*/ 3224047 w 5321134"/>
                    <a:gd name="connsiteY8" fmla="*/ 2203380 h 2293156"/>
                    <a:gd name="connsiteX9" fmla="*/ 3711727 w 5321134"/>
                    <a:gd name="connsiteY9" fmla="*/ 2089080 h 2293156"/>
                    <a:gd name="connsiteX10" fmla="*/ 4313707 w 5321134"/>
                    <a:gd name="connsiteY10" fmla="*/ 1799520 h 2293156"/>
                    <a:gd name="connsiteX11" fmla="*/ 4877587 w 5321134"/>
                    <a:gd name="connsiteY11" fmla="*/ 1174680 h 2293156"/>
                    <a:gd name="connsiteX12" fmla="*/ 5202199 w 5321134"/>
                    <a:gd name="connsiteY12" fmla="*/ 683952 h 2293156"/>
                    <a:gd name="connsiteX13" fmla="*/ 5321071 w 5321134"/>
                    <a:gd name="connsiteY13" fmla="*/ 202368 h 2293156"/>
                    <a:gd name="connsiteX14" fmla="*/ 5299735 w 5321134"/>
                    <a:gd name="connsiteY14" fmla="*/ 39300 h 2293156"/>
                    <a:gd name="connsiteX15" fmla="*/ 5266207 w 5321134"/>
                    <a:gd name="connsiteY15" fmla="*/ 1200 h 2293156"/>
                    <a:gd name="connsiteX16" fmla="*/ 5144287 w 5321134"/>
                    <a:gd name="connsiteY16" fmla="*/ 8820 h 2293156"/>
                    <a:gd name="connsiteX17" fmla="*/ 5144287 w 5321134"/>
                    <a:gd name="connsiteY17" fmla="*/ 31680 h 2293156"/>
                    <a:gd name="connsiteX18" fmla="*/ 5129047 w 5321134"/>
                    <a:gd name="connsiteY18" fmla="*/ 272472 h 2293156"/>
                    <a:gd name="connsiteX19" fmla="*/ 5010175 w 5321134"/>
                    <a:gd name="connsiteY19" fmla="*/ 467544 h 2293156"/>
                    <a:gd name="connsiteX20" fmla="*/ 4616983 w 5321134"/>
                    <a:gd name="connsiteY20" fmla="*/ 862260 h 2293156"/>
                    <a:gd name="connsiteX21" fmla="*/ 4245127 w 5321134"/>
                    <a:gd name="connsiteY21" fmla="*/ 1106100 h 2293156"/>
                    <a:gd name="connsiteX22" fmla="*/ 3544087 w 5321134"/>
                    <a:gd name="connsiteY22" fmla="*/ 1403280 h 2293156"/>
                    <a:gd name="connsiteX23" fmla="*/ 2698267 w 5321134"/>
                    <a:gd name="connsiteY23" fmla="*/ 1540440 h 2293156"/>
                    <a:gd name="connsiteX24" fmla="*/ 2012467 w 5321134"/>
                    <a:gd name="connsiteY24" fmla="*/ 1494720 h 2293156"/>
                    <a:gd name="connsiteX25" fmla="*/ 1440967 w 5321134"/>
                    <a:gd name="connsiteY25" fmla="*/ 1354512 h 2293156"/>
                    <a:gd name="connsiteX26" fmla="*/ 1012723 w 5321134"/>
                    <a:gd name="connsiteY26" fmla="*/ 1112196 h 2293156"/>
                    <a:gd name="connsiteX27" fmla="*/ 610387 w 5321134"/>
                    <a:gd name="connsiteY27" fmla="*/ 709860 h 2293156"/>
                    <a:gd name="connsiteX28" fmla="*/ 557047 w 5321134"/>
                    <a:gd name="connsiteY28" fmla="*/ 610800 h 2293156"/>
                    <a:gd name="connsiteX29" fmla="*/ 405493 w 5321134"/>
                    <a:gd name="connsiteY29" fmla="*/ 768852 h 2293156"/>
                    <a:gd name="connsiteX30" fmla="*/ 787 w 5321134"/>
                    <a:gd name="connsiteY30" fmla="*/ 743388 h 2293156"/>
                    <a:gd name="connsiteX0" fmla="*/ 787 w 5321134"/>
                    <a:gd name="connsiteY0" fmla="*/ 743388 h 2293156"/>
                    <a:gd name="connsiteX1" fmla="*/ 23647 w 5321134"/>
                    <a:gd name="connsiteY1" fmla="*/ 946080 h 2293156"/>
                    <a:gd name="connsiteX2" fmla="*/ 107467 w 5321134"/>
                    <a:gd name="connsiteY2" fmla="*/ 1212780 h 2293156"/>
                    <a:gd name="connsiteX3" fmla="*/ 305587 w 5321134"/>
                    <a:gd name="connsiteY3" fmla="*/ 1601400 h 2293156"/>
                    <a:gd name="connsiteX4" fmla="*/ 678967 w 5321134"/>
                    <a:gd name="connsiteY4" fmla="*/ 1906200 h 2293156"/>
                    <a:gd name="connsiteX5" fmla="*/ 1075207 w 5321134"/>
                    <a:gd name="connsiteY5" fmla="*/ 2089080 h 2293156"/>
                    <a:gd name="connsiteX6" fmla="*/ 1753387 w 5321134"/>
                    <a:gd name="connsiteY6" fmla="*/ 2264340 h 2293156"/>
                    <a:gd name="connsiteX7" fmla="*/ 2500147 w 5321134"/>
                    <a:gd name="connsiteY7" fmla="*/ 2287200 h 2293156"/>
                    <a:gd name="connsiteX8" fmla="*/ 3224047 w 5321134"/>
                    <a:gd name="connsiteY8" fmla="*/ 2203380 h 2293156"/>
                    <a:gd name="connsiteX9" fmla="*/ 3711727 w 5321134"/>
                    <a:gd name="connsiteY9" fmla="*/ 2089080 h 2293156"/>
                    <a:gd name="connsiteX10" fmla="*/ 4313707 w 5321134"/>
                    <a:gd name="connsiteY10" fmla="*/ 1799520 h 2293156"/>
                    <a:gd name="connsiteX11" fmla="*/ 4877587 w 5321134"/>
                    <a:gd name="connsiteY11" fmla="*/ 1174680 h 2293156"/>
                    <a:gd name="connsiteX12" fmla="*/ 5202199 w 5321134"/>
                    <a:gd name="connsiteY12" fmla="*/ 683952 h 2293156"/>
                    <a:gd name="connsiteX13" fmla="*/ 5321071 w 5321134"/>
                    <a:gd name="connsiteY13" fmla="*/ 202368 h 2293156"/>
                    <a:gd name="connsiteX14" fmla="*/ 5299735 w 5321134"/>
                    <a:gd name="connsiteY14" fmla="*/ 39300 h 2293156"/>
                    <a:gd name="connsiteX15" fmla="*/ 5266207 w 5321134"/>
                    <a:gd name="connsiteY15" fmla="*/ 1200 h 2293156"/>
                    <a:gd name="connsiteX16" fmla="*/ 5144287 w 5321134"/>
                    <a:gd name="connsiteY16" fmla="*/ 8820 h 2293156"/>
                    <a:gd name="connsiteX17" fmla="*/ 5144287 w 5321134"/>
                    <a:gd name="connsiteY17" fmla="*/ 31680 h 2293156"/>
                    <a:gd name="connsiteX18" fmla="*/ 5129047 w 5321134"/>
                    <a:gd name="connsiteY18" fmla="*/ 272472 h 2293156"/>
                    <a:gd name="connsiteX19" fmla="*/ 5010175 w 5321134"/>
                    <a:gd name="connsiteY19" fmla="*/ 467544 h 2293156"/>
                    <a:gd name="connsiteX20" fmla="*/ 4616983 w 5321134"/>
                    <a:gd name="connsiteY20" fmla="*/ 862260 h 2293156"/>
                    <a:gd name="connsiteX21" fmla="*/ 4245127 w 5321134"/>
                    <a:gd name="connsiteY21" fmla="*/ 1106100 h 2293156"/>
                    <a:gd name="connsiteX22" fmla="*/ 3544087 w 5321134"/>
                    <a:gd name="connsiteY22" fmla="*/ 1403280 h 2293156"/>
                    <a:gd name="connsiteX23" fmla="*/ 2698267 w 5321134"/>
                    <a:gd name="connsiteY23" fmla="*/ 1540440 h 2293156"/>
                    <a:gd name="connsiteX24" fmla="*/ 2012467 w 5321134"/>
                    <a:gd name="connsiteY24" fmla="*/ 1494720 h 2293156"/>
                    <a:gd name="connsiteX25" fmla="*/ 1440967 w 5321134"/>
                    <a:gd name="connsiteY25" fmla="*/ 1354512 h 2293156"/>
                    <a:gd name="connsiteX26" fmla="*/ 1012723 w 5321134"/>
                    <a:gd name="connsiteY26" fmla="*/ 1112196 h 2293156"/>
                    <a:gd name="connsiteX27" fmla="*/ 610387 w 5321134"/>
                    <a:gd name="connsiteY27" fmla="*/ 709860 h 2293156"/>
                    <a:gd name="connsiteX28" fmla="*/ 503632 w 5321134"/>
                    <a:gd name="connsiteY28" fmla="*/ 747238 h 2293156"/>
                    <a:gd name="connsiteX29" fmla="*/ 405493 w 5321134"/>
                    <a:gd name="connsiteY29" fmla="*/ 768852 h 2293156"/>
                    <a:gd name="connsiteX30" fmla="*/ 787 w 5321134"/>
                    <a:gd name="connsiteY30" fmla="*/ 743388 h 2293156"/>
                    <a:gd name="connsiteX0" fmla="*/ 787 w 5321134"/>
                    <a:gd name="connsiteY0" fmla="*/ 743388 h 2293156"/>
                    <a:gd name="connsiteX1" fmla="*/ 23647 w 5321134"/>
                    <a:gd name="connsiteY1" fmla="*/ 946080 h 2293156"/>
                    <a:gd name="connsiteX2" fmla="*/ 107467 w 5321134"/>
                    <a:gd name="connsiteY2" fmla="*/ 1212780 h 2293156"/>
                    <a:gd name="connsiteX3" fmla="*/ 305587 w 5321134"/>
                    <a:gd name="connsiteY3" fmla="*/ 1601400 h 2293156"/>
                    <a:gd name="connsiteX4" fmla="*/ 678967 w 5321134"/>
                    <a:gd name="connsiteY4" fmla="*/ 1906200 h 2293156"/>
                    <a:gd name="connsiteX5" fmla="*/ 1075207 w 5321134"/>
                    <a:gd name="connsiteY5" fmla="*/ 2089080 h 2293156"/>
                    <a:gd name="connsiteX6" fmla="*/ 1753387 w 5321134"/>
                    <a:gd name="connsiteY6" fmla="*/ 2264340 h 2293156"/>
                    <a:gd name="connsiteX7" fmla="*/ 2500147 w 5321134"/>
                    <a:gd name="connsiteY7" fmla="*/ 2287200 h 2293156"/>
                    <a:gd name="connsiteX8" fmla="*/ 3224047 w 5321134"/>
                    <a:gd name="connsiteY8" fmla="*/ 2203380 h 2293156"/>
                    <a:gd name="connsiteX9" fmla="*/ 3711727 w 5321134"/>
                    <a:gd name="connsiteY9" fmla="*/ 2089080 h 2293156"/>
                    <a:gd name="connsiteX10" fmla="*/ 4313707 w 5321134"/>
                    <a:gd name="connsiteY10" fmla="*/ 1799520 h 2293156"/>
                    <a:gd name="connsiteX11" fmla="*/ 4877587 w 5321134"/>
                    <a:gd name="connsiteY11" fmla="*/ 1174680 h 2293156"/>
                    <a:gd name="connsiteX12" fmla="*/ 5202199 w 5321134"/>
                    <a:gd name="connsiteY12" fmla="*/ 683952 h 2293156"/>
                    <a:gd name="connsiteX13" fmla="*/ 5321071 w 5321134"/>
                    <a:gd name="connsiteY13" fmla="*/ 202368 h 2293156"/>
                    <a:gd name="connsiteX14" fmla="*/ 5299735 w 5321134"/>
                    <a:gd name="connsiteY14" fmla="*/ 39300 h 2293156"/>
                    <a:gd name="connsiteX15" fmla="*/ 5266207 w 5321134"/>
                    <a:gd name="connsiteY15" fmla="*/ 1200 h 2293156"/>
                    <a:gd name="connsiteX16" fmla="*/ 5144287 w 5321134"/>
                    <a:gd name="connsiteY16" fmla="*/ 8820 h 2293156"/>
                    <a:gd name="connsiteX17" fmla="*/ 5144287 w 5321134"/>
                    <a:gd name="connsiteY17" fmla="*/ 31680 h 2293156"/>
                    <a:gd name="connsiteX18" fmla="*/ 5129047 w 5321134"/>
                    <a:gd name="connsiteY18" fmla="*/ 272472 h 2293156"/>
                    <a:gd name="connsiteX19" fmla="*/ 5010175 w 5321134"/>
                    <a:gd name="connsiteY19" fmla="*/ 467544 h 2293156"/>
                    <a:gd name="connsiteX20" fmla="*/ 4616983 w 5321134"/>
                    <a:gd name="connsiteY20" fmla="*/ 862260 h 2293156"/>
                    <a:gd name="connsiteX21" fmla="*/ 4245127 w 5321134"/>
                    <a:gd name="connsiteY21" fmla="*/ 1106100 h 2293156"/>
                    <a:gd name="connsiteX22" fmla="*/ 3544087 w 5321134"/>
                    <a:gd name="connsiteY22" fmla="*/ 1403280 h 2293156"/>
                    <a:gd name="connsiteX23" fmla="*/ 2698267 w 5321134"/>
                    <a:gd name="connsiteY23" fmla="*/ 1540440 h 2293156"/>
                    <a:gd name="connsiteX24" fmla="*/ 2012467 w 5321134"/>
                    <a:gd name="connsiteY24" fmla="*/ 1494720 h 2293156"/>
                    <a:gd name="connsiteX25" fmla="*/ 1440967 w 5321134"/>
                    <a:gd name="connsiteY25" fmla="*/ 1354512 h 2293156"/>
                    <a:gd name="connsiteX26" fmla="*/ 1012723 w 5321134"/>
                    <a:gd name="connsiteY26" fmla="*/ 1112196 h 2293156"/>
                    <a:gd name="connsiteX27" fmla="*/ 631753 w 5321134"/>
                    <a:gd name="connsiteY27" fmla="*/ 919765 h 2293156"/>
                    <a:gd name="connsiteX28" fmla="*/ 503632 w 5321134"/>
                    <a:gd name="connsiteY28" fmla="*/ 747238 h 2293156"/>
                    <a:gd name="connsiteX29" fmla="*/ 405493 w 5321134"/>
                    <a:gd name="connsiteY29" fmla="*/ 768852 h 2293156"/>
                    <a:gd name="connsiteX30" fmla="*/ 787 w 5321134"/>
                    <a:gd name="connsiteY30" fmla="*/ 743388 h 2293156"/>
                    <a:gd name="connsiteX0" fmla="*/ 787 w 5321134"/>
                    <a:gd name="connsiteY0" fmla="*/ 743388 h 2293156"/>
                    <a:gd name="connsiteX1" fmla="*/ 23647 w 5321134"/>
                    <a:gd name="connsiteY1" fmla="*/ 946080 h 2293156"/>
                    <a:gd name="connsiteX2" fmla="*/ 107467 w 5321134"/>
                    <a:gd name="connsiteY2" fmla="*/ 1212780 h 2293156"/>
                    <a:gd name="connsiteX3" fmla="*/ 305587 w 5321134"/>
                    <a:gd name="connsiteY3" fmla="*/ 1601400 h 2293156"/>
                    <a:gd name="connsiteX4" fmla="*/ 678967 w 5321134"/>
                    <a:gd name="connsiteY4" fmla="*/ 1906200 h 2293156"/>
                    <a:gd name="connsiteX5" fmla="*/ 1075207 w 5321134"/>
                    <a:gd name="connsiteY5" fmla="*/ 2089080 h 2293156"/>
                    <a:gd name="connsiteX6" fmla="*/ 1753387 w 5321134"/>
                    <a:gd name="connsiteY6" fmla="*/ 2264340 h 2293156"/>
                    <a:gd name="connsiteX7" fmla="*/ 2500147 w 5321134"/>
                    <a:gd name="connsiteY7" fmla="*/ 2287200 h 2293156"/>
                    <a:gd name="connsiteX8" fmla="*/ 3224047 w 5321134"/>
                    <a:gd name="connsiteY8" fmla="*/ 2203380 h 2293156"/>
                    <a:gd name="connsiteX9" fmla="*/ 3711727 w 5321134"/>
                    <a:gd name="connsiteY9" fmla="*/ 2089080 h 2293156"/>
                    <a:gd name="connsiteX10" fmla="*/ 4313707 w 5321134"/>
                    <a:gd name="connsiteY10" fmla="*/ 1799520 h 2293156"/>
                    <a:gd name="connsiteX11" fmla="*/ 4877587 w 5321134"/>
                    <a:gd name="connsiteY11" fmla="*/ 1174680 h 2293156"/>
                    <a:gd name="connsiteX12" fmla="*/ 5202199 w 5321134"/>
                    <a:gd name="connsiteY12" fmla="*/ 683952 h 2293156"/>
                    <a:gd name="connsiteX13" fmla="*/ 5321071 w 5321134"/>
                    <a:gd name="connsiteY13" fmla="*/ 202368 h 2293156"/>
                    <a:gd name="connsiteX14" fmla="*/ 5299735 w 5321134"/>
                    <a:gd name="connsiteY14" fmla="*/ 39300 h 2293156"/>
                    <a:gd name="connsiteX15" fmla="*/ 5266207 w 5321134"/>
                    <a:gd name="connsiteY15" fmla="*/ 1200 h 2293156"/>
                    <a:gd name="connsiteX16" fmla="*/ 5144287 w 5321134"/>
                    <a:gd name="connsiteY16" fmla="*/ 8820 h 2293156"/>
                    <a:gd name="connsiteX17" fmla="*/ 5144287 w 5321134"/>
                    <a:gd name="connsiteY17" fmla="*/ 31680 h 2293156"/>
                    <a:gd name="connsiteX18" fmla="*/ 5129047 w 5321134"/>
                    <a:gd name="connsiteY18" fmla="*/ 272472 h 2293156"/>
                    <a:gd name="connsiteX19" fmla="*/ 5010175 w 5321134"/>
                    <a:gd name="connsiteY19" fmla="*/ 467544 h 2293156"/>
                    <a:gd name="connsiteX20" fmla="*/ 4616983 w 5321134"/>
                    <a:gd name="connsiteY20" fmla="*/ 862260 h 2293156"/>
                    <a:gd name="connsiteX21" fmla="*/ 4245127 w 5321134"/>
                    <a:gd name="connsiteY21" fmla="*/ 1106100 h 2293156"/>
                    <a:gd name="connsiteX22" fmla="*/ 3544087 w 5321134"/>
                    <a:gd name="connsiteY22" fmla="*/ 1403280 h 2293156"/>
                    <a:gd name="connsiteX23" fmla="*/ 2698267 w 5321134"/>
                    <a:gd name="connsiteY23" fmla="*/ 1540440 h 2293156"/>
                    <a:gd name="connsiteX24" fmla="*/ 2012467 w 5321134"/>
                    <a:gd name="connsiteY24" fmla="*/ 1494720 h 2293156"/>
                    <a:gd name="connsiteX25" fmla="*/ 1440967 w 5321134"/>
                    <a:gd name="connsiteY25" fmla="*/ 1354512 h 2293156"/>
                    <a:gd name="connsiteX26" fmla="*/ 973553 w 5321134"/>
                    <a:gd name="connsiteY26" fmla="*/ 1171668 h 2293156"/>
                    <a:gd name="connsiteX27" fmla="*/ 631753 w 5321134"/>
                    <a:gd name="connsiteY27" fmla="*/ 919765 h 2293156"/>
                    <a:gd name="connsiteX28" fmla="*/ 503632 w 5321134"/>
                    <a:gd name="connsiteY28" fmla="*/ 747238 h 2293156"/>
                    <a:gd name="connsiteX29" fmla="*/ 405493 w 5321134"/>
                    <a:gd name="connsiteY29" fmla="*/ 768852 h 2293156"/>
                    <a:gd name="connsiteX30" fmla="*/ 787 w 5321134"/>
                    <a:gd name="connsiteY30" fmla="*/ 743388 h 2293156"/>
                    <a:gd name="connsiteX0" fmla="*/ 787 w 5321134"/>
                    <a:gd name="connsiteY0" fmla="*/ 743388 h 2293156"/>
                    <a:gd name="connsiteX1" fmla="*/ 23647 w 5321134"/>
                    <a:gd name="connsiteY1" fmla="*/ 946080 h 2293156"/>
                    <a:gd name="connsiteX2" fmla="*/ 107467 w 5321134"/>
                    <a:gd name="connsiteY2" fmla="*/ 1212780 h 2293156"/>
                    <a:gd name="connsiteX3" fmla="*/ 305587 w 5321134"/>
                    <a:gd name="connsiteY3" fmla="*/ 1601400 h 2293156"/>
                    <a:gd name="connsiteX4" fmla="*/ 678967 w 5321134"/>
                    <a:gd name="connsiteY4" fmla="*/ 1906200 h 2293156"/>
                    <a:gd name="connsiteX5" fmla="*/ 1075207 w 5321134"/>
                    <a:gd name="connsiteY5" fmla="*/ 2089080 h 2293156"/>
                    <a:gd name="connsiteX6" fmla="*/ 1753387 w 5321134"/>
                    <a:gd name="connsiteY6" fmla="*/ 2264340 h 2293156"/>
                    <a:gd name="connsiteX7" fmla="*/ 2500147 w 5321134"/>
                    <a:gd name="connsiteY7" fmla="*/ 2287200 h 2293156"/>
                    <a:gd name="connsiteX8" fmla="*/ 3224047 w 5321134"/>
                    <a:gd name="connsiteY8" fmla="*/ 2203380 h 2293156"/>
                    <a:gd name="connsiteX9" fmla="*/ 3711727 w 5321134"/>
                    <a:gd name="connsiteY9" fmla="*/ 2089080 h 2293156"/>
                    <a:gd name="connsiteX10" fmla="*/ 4313707 w 5321134"/>
                    <a:gd name="connsiteY10" fmla="*/ 1799520 h 2293156"/>
                    <a:gd name="connsiteX11" fmla="*/ 4877587 w 5321134"/>
                    <a:gd name="connsiteY11" fmla="*/ 1174680 h 2293156"/>
                    <a:gd name="connsiteX12" fmla="*/ 5202199 w 5321134"/>
                    <a:gd name="connsiteY12" fmla="*/ 683952 h 2293156"/>
                    <a:gd name="connsiteX13" fmla="*/ 5321071 w 5321134"/>
                    <a:gd name="connsiteY13" fmla="*/ 202368 h 2293156"/>
                    <a:gd name="connsiteX14" fmla="*/ 5299735 w 5321134"/>
                    <a:gd name="connsiteY14" fmla="*/ 39300 h 2293156"/>
                    <a:gd name="connsiteX15" fmla="*/ 5266207 w 5321134"/>
                    <a:gd name="connsiteY15" fmla="*/ 1200 h 2293156"/>
                    <a:gd name="connsiteX16" fmla="*/ 5144287 w 5321134"/>
                    <a:gd name="connsiteY16" fmla="*/ 8820 h 2293156"/>
                    <a:gd name="connsiteX17" fmla="*/ 5144287 w 5321134"/>
                    <a:gd name="connsiteY17" fmla="*/ 31680 h 2293156"/>
                    <a:gd name="connsiteX18" fmla="*/ 5129047 w 5321134"/>
                    <a:gd name="connsiteY18" fmla="*/ 272472 h 2293156"/>
                    <a:gd name="connsiteX19" fmla="*/ 5010175 w 5321134"/>
                    <a:gd name="connsiteY19" fmla="*/ 467544 h 2293156"/>
                    <a:gd name="connsiteX20" fmla="*/ 4616983 w 5321134"/>
                    <a:gd name="connsiteY20" fmla="*/ 862260 h 2293156"/>
                    <a:gd name="connsiteX21" fmla="*/ 4245127 w 5321134"/>
                    <a:gd name="connsiteY21" fmla="*/ 1106100 h 2293156"/>
                    <a:gd name="connsiteX22" fmla="*/ 3544087 w 5321134"/>
                    <a:gd name="connsiteY22" fmla="*/ 1403280 h 2293156"/>
                    <a:gd name="connsiteX23" fmla="*/ 2698267 w 5321134"/>
                    <a:gd name="connsiteY23" fmla="*/ 1540440 h 2293156"/>
                    <a:gd name="connsiteX24" fmla="*/ 2012467 w 5321134"/>
                    <a:gd name="connsiteY24" fmla="*/ 1494720 h 2293156"/>
                    <a:gd name="connsiteX25" fmla="*/ 1440967 w 5321134"/>
                    <a:gd name="connsiteY25" fmla="*/ 1406989 h 2293156"/>
                    <a:gd name="connsiteX26" fmla="*/ 973553 w 5321134"/>
                    <a:gd name="connsiteY26" fmla="*/ 1171668 h 2293156"/>
                    <a:gd name="connsiteX27" fmla="*/ 631753 w 5321134"/>
                    <a:gd name="connsiteY27" fmla="*/ 919765 h 2293156"/>
                    <a:gd name="connsiteX28" fmla="*/ 503632 w 5321134"/>
                    <a:gd name="connsiteY28" fmla="*/ 747238 h 2293156"/>
                    <a:gd name="connsiteX29" fmla="*/ 405493 w 5321134"/>
                    <a:gd name="connsiteY29" fmla="*/ 768852 h 2293156"/>
                    <a:gd name="connsiteX30" fmla="*/ 787 w 5321134"/>
                    <a:gd name="connsiteY30" fmla="*/ 743388 h 2293156"/>
                    <a:gd name="connsiteX0" fmla="*/ 787 w 5321134"/>
                    <a:gd name="connsiteY0" fmla="*/ 743388 h 2293156"/>
                    <a:gd name="connsiteX1" fmla="*/ 23647 w 5321134"/>
                    <a:gd name="connsiteY1" fmla="*/ 946080 h 2293156"/>
                    <a:gd name="connsiteX2" fmla="*/ 107467 w 5321134"/>
                    <a:gd name="connsiteY2" fmla="*/ 1212780 h 2293156"/>
                    <a:gd name="connsiteX3" fmla="*/ 305587 w 5321134"/>
                    <a:gd name="connsiteY3" fmla="*/ 1601400 h 2293156"/>
                    <a:gd name="connsiteX4" fmla="*/ 678967 w 5321134"/>
                    <a:gd name="connsiteY4" fmla="*/ 1906200 h 2293156"/>
                    <a:gd name="connsiteX5" fmla="*/ 1075207 w 5321134"/>
                    <a:gd name="connsiteY5" fmla="*/ 2089080 h 2293156"/>
                    <a:gd name="connsiteX6" fmla="*/ 1753387 w 5321134"/>
                    <a:gd name="connsiteY6" fmla="*/ 2264340 h 2293156"/>
                    <a:gd name="connsiteX7" fmla="*/ 2500147 w 5321134"/>
                    <a:gd name="connsiteY7" fmla="*/ 2287200 h 2293156"/>
                    <a:gd name="connsiteX8" fmla="*/ 3224047 w 5321134"/>
                    <a:gd name="connsiteY8" fmla="*/ 2203380 h 2293156"/>
                    <a:gd name="connsiteX9" fmla="*/ 3711727 w 5321134"/>
                    <a:gd name="connsiteY9" fmla="*/ 2089080 h 2293156"/>
                    <a:gd name="connsiteX10" fmla="*/ 4313707 w 5321134"/>
                    <a:gd name="connsiteY10" fmla="*/ 1799520 h 2293156"/>
                    <a:gd name="connsiteX11" fmla="*/ 4877587 w 5321134"/>
                    <a:gd name="connsiteY11" fmla="*/ 1174680 h 2293156"/>
                    <a:gd name="connsiteX12" fmla="*/ 5202199 w 5321134"/>
                    <a:gd name="connsiteY12" fmla="*/ 683952 h 2293156"/>
                    <a:gd name="connsiteX13" fmla="*/ 5321071 w 5321134"/>
                    <a:gd name="connsiteY13" fmla="*/ 202368 h 2293156"/>
                    <a:gd name="connsiteX14" fmla="*/ 5299735 w 5321134"/>
                    <a:gd name="connsiteY14" fmla="*/ 39300 h 2293156"/>
                    <a:gd name="connsiteX15" fmla="*/ 5266207 w 5321134"/>
                    <a:gd name="connsiteY15" fmla="*/ 1200 h 2293156"/>
                    <a:gd name="connsiteX16" fmla="*/ 5144287 w 5321134"/>
                    <a:gd name="connsiteY16" fmla="*/ 8820 h 2293156"/>
                    <a:gd name="connsiteX17" fmla="*/ 5144287 w 5321134"/>
                    <a:gd name="connsiteY17" fmla="*/ 31680 h 2293156"/>
                    <a:gd name="connsiteX18" fmla="*/ 5129047 w 5321134"/>
                    <a:gd name="connsiteY18" fmla="*/ 272472 h 2293156"/>
                    <a:gd name="connsiteX19" fmla="*/ 5010175 w 5321134"/>
                    <a:gd name="connsiteY19" fmla="*/ 467544 h 2293156"/>
                    <a:gd name="connsiteX20" fmla="*/ 4616983 w 5321134"/>
                    <a:gd name="connsiteY20" fmla="*/ 862260 h 2293156"/>
                    <a:gd name="connsiteX21" fmla="*/ 4245127 w 5321134"/>
                    <a:gd name="connsiteY21" fmla="*/ 1106100 h 2293156"/>
                    <a:gd name="connsiteX22" fmla="*/ 3544087 w 5321134"/>
                    <a:gd name="connsiteY22" fmla="*/ 1403280 h 2293156"/>
                    <a:gd name="connsiteX23" fmla="*/ 2698267 w 5321134"/>
                    <a:gd name="connsiteY23" fmla="*/ 1540440 h 2293156"/>
                    <a:gd name="connsiteX24" fmla="*/ 2033833 w 5321134"/>
                    <a:gd name="connsiteY24" fmla="*/ 1540199 h 2293156"/>
                    <a:gd name="connsiteX25" fmla="*/ 1440967 w 5321134"/>
                    <a:gd name="connsiteY25" fmla="*/ 1406989 h 2293156"/>
                    <a:gd name="connsiteX26" fmla="*/ 973553 w 5321134"/>
                    <a:gd name="connsiteY26" fmla="*/ 1171668 h 2293156"/>
                    <a:gd name="connsiteX27" fmla="*/ 631753 w 5321134"/>
                    <a:gd name="connsiteY27" fmla="*/ 919765 h 2293156"/>
                    <a:gd name="connsiteX28" fmla="*/ 503632 w 5321134"/>
                    <a:gd name="connsiteY28" fmla="*/ 747238 h 2293156"/>
                    <a:gd name="connsiteX29" fmla="*/ 405493 w 5321134"/>
                    <a:gd name="connsiteY29" fmla="*/ 768852 h 2293156"/>
                    <a:gd name="connsiteX30" fmla="*/ 787 w 5321134"/>
                    <a:gd name="connsiteY30" fmla="*/ 743388 h 2293156"/>
                    <a:gd name="connsiteX0" fmla="*/ 787 w 5321134"/>
                    <a:gd name="connsiteY0" fmla="*/ 743388 h 2293156"/>
                    <a:gd name="connsiteX1" fmla="*/ 23647 w 5321134"/>
                    <a:gd name="connsiteY1" fmla="*/ 946080 h 2293156"/>
                    <a:gd name="connsiteX2" fmla="*/ 107467 w 5321134"/>
                    <a:gd name="connsiteY2" fmla="*/ 1212780 h 2293156"/>
                    <a:gd name="connsiteX3" fmla="*/ 305587 w 5321134"/>
                    <a:gd name="connsiteY3" fmla="*/ 1601400 h 2293156"/>
                    <a:gd name="connsiteX4" fmla="*/ 678967 w 5321134"/>
                    <a:gd name="connsiteY4" fmla="*/ 1906200 h 2293156"/>
                    <a:gd name="connsiteX5" fmla="*/ 1075207 w 5321134"/>
                    <a:gd name="connsiteY5" fmla="*/ 2089080 h 2293156"/>
                    <a:gd name="connsiteX6" fmla="*/ 1753387 w 5321134"/>
                    <a:gd name="connsiteY6" fmla="*/ 2264340 h 2293156"/>
                    <a:gd name="connsiteX7" fmla="*/ 2500147 w 5321134"/>
                    <a:gd name="connsiteY7" fmla="*/ 2287200 h 2293156"/>
                    <a:gd name="connsiteX8" fmla="*/ 3224047 w 5321134"/>
                    <a:gd name="connsiteY8" fmla="*/ 2203380 h 2293156"/>
                    <a:gd name="connsiteX9" fmla="*/ 3697483 w 5321134"/>
                    <a:gd name="connsiteY9" fmla="*/ 2064592 h 2293156"/>
                    <a:gd name="connsiteX10" fmla="*/ 4313707 w 5321134"/>
                    <a:gd name="connsiteY10" fmla="*/ 1799520 h 2293156"/>
                    <a:gd name="connsiteX11" fmla="*/ 4877587 w 5321134"/>
                    <a:gd name="connsiteY11" fmla="*/ 1174680 h 2293156"/>
                    <a:gd name="connsiteX12" fmla="*/ 5202199 w 5321134"/>
                    <a:gd name="connsiteY12" fmla="*/ 683952 h 2293156"/>
                    <a:gd name="connsiteX13" fmla="*/ 5321071 w 5321134"/>
                    <a:gd name="connsiteY13" fmla="*/ 202368 h 2293156"/>
                    <a:gd name="connsiteX14" fmla="*/ 5299735 w 5321134"/>
                    <a:gd name="connsiteY14" fmla="*/ 39300 h 2293156"/>
                    <a:gd name="connsiteX15" fmla="*/ 5266207 w 5321134"/>
                    <a:gd name="connsiteY15" fmla="*/ 1200 h 2293156"/>
                    <a:gd name="connsiteX16" fmla="*/ 5144287 w 5321134"/>
                    <a:gd name="connsiteY16" fmla="*/ 8820 h 2293156"/>
                    <a:gd name="connsiteX17" fmla="*/ 5144287 w 5321134"/>
                    <a:gd name="connsiteY17" fmla="*/ 31680 h 2293156"/>
                    <a:gd name="connsiteX18" fmla="*/ 5129047 w 5321134"/>
                    <a:gd name="connsiteY18" fmla="*/ 272472 h 2293156"/>
                    <a:gd name="connsiteX19" fmla="*/ 5010175 w 5321134"/>
                    <a:gd name="connsiteY19" fmla="*/ 467544 h 2293156"/>
                    <a:gd name="connsiteX20" fmla="*/ 4616983 w 5321134"/>
                    <a:gd name="connsiteY20" fmla="*/ 862260 h 2293156"/>
                    <a:gd name="connsiteX21" fmla="*/ 4245127 w 5321134"/>
                    <a:gd name="connsiteY21" fmla="*/ 1106100 h 2293156"/>
                    <a:gd name="connsiteX22" fmla="*/ 3544087 w 5321134"/>
                    <a:gd name="connsiteY22" fmla="*/ 1403280 h 2293156"/>
                    <a:gd name="connsiteX23" fmla="*/ 2698267 w 5321134"/>
                    <a:gd name="connsiteY23" fmla="*/ 1540440 h 2293156"/>
                    <a:gd name="connsiteX24" fmla="*/ 2033833 w 5321134"/>
                    <a:gd name="connsiteY24" fmla="*/ 1540199 h 2293156"/>
                    <a:gd name="connsiteX25" fmla="*/ 1440967 w 5321134"/>
                    <a:gd name="connsiteY25" fmla="*/ 1406989 h 2293156"/>
                    <a:gd name="connsiteX26" fmla="*/ 973553 w 5321134"/>
                    <a:gd name="connsiteY26" fmla="*/ 1171668 h 2293156"/>
                    <a:gd name="connsiteX27" fmla="*/ 631753 w 5321134"/>
                    <a:gd name="connsiteY27" fmla="*/ 919765 h 2293156"/>
                    <a:gd name="connsiteX28" fmla="*/ 503632 w 5321134"/>
                    <a:gd name="connsiteY28" fmla="*/ 747238 h 2293156"/>
                    <a:gd name="connsiteX29" fmla="*/ 405493 w 5321134"/>
                    <a:gd name="connsiteY29" fmla="*/ 768852 h 2293156"/>
                    <a:gd name="connsiteX30" fmla="*/ 787 w 5321134"/>
                    <a:gd name="connsiteY30" fmla="*/ 743388 h 2293156"/>
                    <a:gd name="connsiteX0" fmla="*/ 787 w 5321134"/>
                    <a:gd name="connsiteY0" fmla="*/ 743388 h 2294448"/>
                    <a:gd name="connsiteX1" fmla="*/ 23647 w 5321134"/>
                    <a:gd name="connsiteY1" fmla="*/ 946080 h 2294448"/>
                    <a:gd name="connsiteX2" fmla="*/ 107467 w 5321134"/>
                    <a:gd name="connsiteY2" fmla="*/ 1212780 h 2294448"/>
                    <a:gd name="connsiteX3" fmla="*/ 305587 w 5321134"/>
                    <a:gd name="connsiteY3" fmla="*/ 1601400 h 2294448"/>
                    <a:gd name="connsiteX4" fmla="*/ 678967 w 5321134"/>
                    <a:gd name="connsiteY4" fmla="*/ 1906200 h 2294448"/>
                    <a:gd name="connsiteX5" fmla="*/ 1075207 w 5321134"/>
                    <a:gd name="connsiteY5" fmla="*/ 2089080 h 2294448"/>
                    <a:gd name="connsiteX6" fmla="*/ 1753387 w 5321134"/>
                    <a:gd name="connsiteY6" fmla="*/ 2264340 h 2294448"/>
                    <a:gd name="connsiteX7" fmla="*/ 2500147 w 5321134"/>
                    <a:gd name="connsiteY7" fmla="*/ 2287200 h 2294448"/>
                    <a:gd name="connsiteX8" fmla="*/ 3213364 w 5321134"/>
                    <a:gd name="connsiteY8" fmla="*/ 2185888 h 2294448"/>
                    <a:gd name="connsiteX9" fmla="*/ 3697483 w 5321134"/>
                    <a:gd name="connsiteY9" fmla="*/ 2064592 h 2294448"/>
                    <a:gd name="connsiteX10" fmla="*/ 4313707 w 5321134"/>
                    <a:gd name="connsiteY10" fmla="*/ 1799520 h 2294448"/>
                    <a:gd name="connsiteX11" fmla="*/ 4877587 w 5321134"/>
                    <a:gd name="connsiteY11" fmla="*/ 1174680 h 2294448"/>
                    <a:gd name="connsiteX12" fmla="*/ 5202199 w 5321134"/>
                    <a:gd name="connsiteY12" fmla="*/ 683952 h 2294448"/>
                    <a:gd name="connsiteX13" fmla="*/ 5321071 w 5321134"/>
                    <a:gd name="connsiteY13" fmla="*/ 202368 h 2294448"/>
                    <a:gd name="connsiteX14" fmla="*/ 5299735 w 5321134"/>
                    <a:gd name="connsiteY14" fmla="*/ 39300 h 2294448"/>
                    <a:gd name="connsiteX15" fmla="*/ 5266207 w 5321134"/>
                    <a:gd name="connsiteY15" fmla="*/ 1200 h 2294448"/>
                    <a:gd name="connsiteX16" fmla="*/ 5144287 w 5321134"/>
                    <a:gd name="connsiteY16" fmla="*/ 8820 h 2294448"/>
                    <a:gd name="connsiteX17" fmla="*/ 5144287 w 5321134"/>
                    <a:gd name="connsiteY17" fmla="*/ 31680 h 2294448"/>
                    <a:gd name="connsiteX18" fmla="*/ 5129047 w 5321134"/>
                    <a:gd name="connsiteY18" fmla="*/ 272472 h 2294448"/>
                    <a:gd name="connsiteX19" fmla="*/ 5010175 w 5321134"/>
                    <a:gd name="connsiteY19" fmla="*/ 467544 h 2294448"/>
                    <a:gd name="connsiteX20" fmla="*/ 4616983 w 5321134"/>
                    <a:gd name="connsiteY20" fmla="*/ 862260 h 2294448"/>
                    <a:gd name="connsiteX21" fmla="*/ 4245127 w 5321134"/>
                    <a:gd name="connsiteY21" fmla="*/ 1106100 h 2294448"/>
                    <a:gd name="connsiteX22" fmla="*/ 3544087 w 5321134"/>
                    <a:gd name="connsiteY22" fmla="*/ 1403280 h 2294448"/>
                    <a:gd name="connsiteX23" fmla="*/ 2698267 w 5321134"/>
                    <a:gd name="connsiteY23" fmla="*/ 1540440 h 2294448"/>
                    <a:gd name="connsiteX24" fmla="*/ 2033833 w 5321134"/>
                    <a:gd name="connsiteY24" fmla="*/ 1540199 h 2294448"/>
                    <a:gd name="connsiteX25" fmla="*/ 1440967 w 5321134"/>
                    <a:gd name="connsiteY25" fmla="*/ 1406989 h 2294448"/>
                    <a:gd name="connsiteX26" fmla="*/ 973553 w 5321134"/>
                    <a:gd name="connsiteY26" fmla="*/ 1171668 h 2294448"/>
                    <a:gd name="connsiteX27" fmla="*/ 631753 w 5321134"/>
                    <a:gd name="connsiteY27" fmla="*/ 919765 h 2294448"/>
                    <a:gd name="connsiteX28" fmla="*/ 503632 w 5321134"/>
                    <a:gd name="connsiteY28" fmla="*/ 747238 h 2294448"/>
                    <a:gd name="connsiteX29" fmla="*/ 405493 w 5321134"/>
                    <a:gd name="connsiteY29" fmla="*/ 768852 h 2294448"/>
                    <a:gd name="connsiteX30" fmla="*/ 787 w 5321134"/>
                    <a:gd name="connsiteY30" fmla="*/ 743388 h 2294448"/>
                    <a:gd name="connsiteX0" fmla="*/ 787 w 5321134"/>
                    <a:gd name="connsiteY0" fmla="*/ 743388 h 2283300"/>
                    <a:gd name="connsiteX1" fmla="*/ 23647 w 5321134"/>
                    <a:gd name="connsiteY1" fmla="*/ 946080 h 2283300"/>
                    <a:gd name="connsiteX2" fmla="*/ 107467 w 5321134"/>
                    <a:gd name="connsiteY2" fmla="*/ 1212780 h 2283300"/>
                    <a:gd name="connsiteX3" fmla="*/ 305587 w 5321134"/>
                    <a:gd name="connsiteY3" fmla="*/ 1601400 h 2283300"/>
                    <a:gd name="connsiteX4" fmla="*/ 678967 w 5321134"/>
                    <a:gd name="connsiteY4" fmla="*/ 1906200 h 2283300"/>
                    <a:gd name="connsiteX5" fmla="*/ 1075207 w 5321134"/>
                    <a:gd name="connsiteY5" fmla="*/ 2089080 h 2283300"/>
                    <a:gd name="connsiteX6" fmla="*/ 1753387 w 5321134"/>
                    <a:gd name="connsiteY6" fmla="*/ 2264340 h 2283300"/>
                    <a:gd name="connsiteX7" fmla="*/ 2478781 w 5321134"/>
                    <a:gd name="connsiteY7" fmla="*/ 2269708 h 2283300"/>
                    <a:gd name="connsiteX8" fmla="*/ 3213364 w 5321134"/>
                    <a:gd name="connsiteY8" fmla="*/ 2185888 h 2283300"/>
                    <a:gd name="connsiteX9" fmla="*/ 3697483 w 5321134"/>
                    <a:gd name="connsiteY9" fmla="*/ 2064592 h 2283300"/>
                    <a:gd name="connsiteX10" fmla="*/ 4313707 w 5321134"/>
                    <a:gd name="connsiteY10" fmla="*/ 1799520 h 2283300"/>
                    <a:gd name="connsiteX11" fmla="*/ 4877587 w 5321134"/>
                    <a:gd name="connsiteY11" fmla="*/ 1174680 h 2283300"/>
                    <a:gd name="connsiteX12" fmla="*/ 5202199 w 5321134"/>
                    <a:gd name="connsiteY12" fmla="*/ 683952 h 2283300"/>
                    <a:gd name="connsiteX13" fmla="*/ 5321071 w 5321134"/>
                    <a:gd name="connsiteY13" fmla="*/ 202368 h 2283300"/>
                    <a:gd name="connsiteX14" fmla="*/ 5299735 w 5321134"/>
                    <a:gd name="connsiteY14" fmla="*/ 39300 h 2283300"/>
                    <a:gd name="connsiteX15" fmla="*/ 5266207 w 5321134"/>
                    <a:gd name="connsiteY15" fmla="*/ 1200 h 2283300"/>
                    <a:gd name="connsiteX16" fmla="*/ 5144287 w 5321134"/>
                    <a:gd name="connsiteY16" fmla="*/ 8820 h 2283300"/>
                    <a:gd name="connsiteX17" fmla="*/ 5144287 w 5321134"/>
                    <a:gd name="connsiteY17" fmla="*/ 31680 h 2283300"/>
                    <a:gd name="connsiteX18" fmla="*/ 5129047 w 5321134"/>
                    <a:gd name="connsiteY18" fmla="*/ 272472 h 2283300"/>
                    <a:gd name="connsiteX19" fmla="*/ 5010175 w 5321134"/>
                    <a:gd name="connsiteY19" fmla="*/ 467544 h 2283300"/>
                    <a:gd name="connsiteX20" fmla="*/ 4616983 w 5321134"/>
                    <a:gd name="connsiteY20" fmla="*/ 862260 h 2283300"/>
                    <a:gd name="connsiteX21" fmla="*/ 4245127 w 5321134"/>
                    <a:gd name="connsiteY21" fmla="*/ 1106100 h 2283300"/>
                    <a:gd name="connsiteX22" fmla="*/ 3544087 w 5321134"/>
                    <a:gd name="connsiteY22" fmla="*/ 1403280 h 2283300"/>
                    <a:gd name="connsiteX23" fmla="*/ 2698267 w 5321134"/>
                    <a:gd name="connsiteY23" fmla="*/ 1540440 h 2283300"/>
                    <a:gd name="connsiteX24" fmla="*/ 2033833 w 5321134"/>
                    <a:gd name="connsiteY24" fmla="*/ 1540199 h 2283300"/>
                    <a:gd name="connsiteX25" fmla="*/ 1440967 w 5321134"/>
                    <a:gd name="connsiteY25" fmla="*/ 1406989 h 2283300"/>
                    <a:gd name="connsiteX26" fmla="*/ 973553 w 5321134"/>
                    <a:gd name="connsiteY26" fmla="*/ 1171668 h 2283300"/>
                    <a:gd name="connsiteX27" fmla="*/ 631753 w 5321134"/>
                    <a:gd name="connsiteY27" fmla="*/ 919765 h 2283300"/>
                    <a:gd name="connsiteX28" fmla="*/ 503632 w 5321134"/>
                    <a:gd name="connsiteY28" fmla="*/ 747238 h 2283300"/>
                    <a:gd name="connsiteX29" fmla="*/ 405493 w 5321134"/>
                    <a:gd name="connsiteY29" fmla="*/ 768852 h 2283300"/>
                    <a:gd name="connsiteX30" fmla="*/ 787 w 5321134"/>
                    <a:gd name="connsiteY30" fmla="*/ 743388 h 2283300"/>
                    <a:gd name="connsiteX0" fmla="*/ 787 w 5321134"/>
                    <a:gd name="connsiteY0" fmla="*/ 743388 h 2282120"/>
                    <a:gd name="connsiteX1" fmla="*/ 23647 w 5321134"/>
                    <a:gd name="connsiteY1" fmla="*/ 946080 h 2282120"/>
                    <a:gd name="connsiteX2" fmla="*/ 107467 w 5321134"/>
                    <a:gd name="connsiteY2" fmla="*/ 1212780 h 2282120"/>
                    <a:gd name="connsiteX3" fmla="*/ 305587 w 5321134"/>
                    <a:gd name="connsiteY3" fmla="*/ 1601400 h 2282120"/>
                    <a:gd name="connsiteX4" fmla="*/ 678967 w 5321134"/>
                    <a:gd name="connsiteY4" fmla="*/ 1906200 h 2282120"/>
                    <a:gd name="connsiteX5" fmla="*/ 1075207 w 5321134"/>
                    <a:gd name="connsiteY5" fmla="*/ 2089080 h 2282120"/>
                    <a:gd name="connsiteX6" fmla="*/ 1753387 w 5321134"/>
                    <a:gd name="connsiteY6" fmla="*/ 2264340 h 2282120"/>
                    <a:gd name="connsiteX7" fmla="*/ 2478781 w 5321134"/>
                    <a:gd name="connsiteY7" fmla="*/ 2269708 h 2282120"/>
                    <a:gd name="connsiteX8" fmla="*/ 3213364 w 5321134"/>
                    <a:gd name="connsiteY8" fmla="*/ 2185888 h 2282120"/>
                    <a:gd name="connsiteX9" fmla="*/ 3697483 w 5321134"/>
                    <a:gd name="connsiteY9" fmla="*/ 2064592 h 2282120"/>
                    <a:gd name="connsiteX10" fmla="*/ 4313707 w 5321134"/>
                    <a:gd name="connsiteY10" fmla="*/ 1799520 h 2282120"/>
                    <a:gd name="connsiteX11" fmla="*/ 4877587 w 5321134"/>
                    <a:gd name="connsiteY11" fmla="*/ 1174680 h 2282120"/>
                    <a:gd name="connsiteX12" fmla="*/ 5202199 w 5321134"/>
                    <a:gd name="connsiteY12" fmla="*/ 683952 h 2282120"/>
                    <a:gd name="connsiteX13" fmla="*/ 5321071 w 5321134"/>
                    <a:gd name="connsiteY13" fmla="*/ 202368 h 2282120"/>
                    <a:gd name="connsiteX14" fmla="*/ 5299735 w 5321134"/>
                    <a:gd name="connsiteY14" fmla="*/ 39300 h 2282120"/>
                    <a:gd name="connsiteX15" fmla="*/ 5266207 w 5321134"/>
                    <a:gd name="connsiteY15" fmla="*/ 1200 h 2282120"/>
                    <a:gd name="connsiteX16" fmla="*/ 5144287 w 5321134"/>
                    <a:gd name="connsiteY16" fmla="*/ 8820 h 2282120"/>
                    <a:gd name="connsiteX17" fmla="*/ 5144287 w 5321134"/>
                    <a:gd name="connsiteY17" fmla="*/ 31680 h 2282120"/>
                    <a:gd name="connsiteX18" fmla="*/ 5129047 w 5321134"/>
                    <a:gd name="connsiteY18" fmla="*/ 272472 h 2282120"/>
                    <a:gd name="connsiteX19" fmla="*/ 5010175 w 5321134"/>
                    <a:gd name="connsiteY19" fmla="*/ 467544 h 2282120"/>
                    <a:gd name="connsiteX20" fmla="*/ 4616983 w 5321134"/>
                    <a:gd name="connsiteY20" fmla="*/ 862260 h 2282120"/>
                    <a:gd name="connsiteX21" fmla="*/ 4245127 w 5321134"/>
                    <a:gd name="connsiteY21" fmla="*/ 1106100 h 2282120"/>
                    <a:gd name="connsiteX22" fmla="*/ 3544087 w 5321134"/>
                    <a:gd name="connsiteY22" fmla="*/ 1403280 h 2282120"/>
                    <a:gd name="connsiteX23" fmla="*/ 2698267 w 5321134"/>
                    <a:gd name="connsiteY23" fmla="*/ 1540440 h 2282120"/>
                    <a:gd name="connsiteX24" fmla="*/ 2033833 w 5321134"/>
                    <a:gd name="connsiteY24" fmla="*/ 1540199 h 2282120"/>
                    <a:gd name="connsiteX25" fmla="*/ 1440967 w 5321134"/>
                    <a:gd name="connsiteY25" fmla="*/ 1406989 h 2282120"/>
                    <a:gd name="connsiteX26" fmla="*/ 973553 w 5321134"/>
                    <a:gd name="connsiteY26" fmla="*/ 1171668 h 2282120"/>
                    <a:gd name="connsiteX27" fmla="*/ 631753 w 5321134"/>
                    <a:gd name="connsiteY27" fmla="*/ 919765 h 2282120"/>
                    <a:gd name="connsiteX28" fmla="*/ 503632 w 5321134"/>
                    <a:gd name="connsiteY28" fmla="*/ 747238 h 2282120"/>
                    <a:gd name="connsiteX29" fmla="*/ 405493 w 5321134"/>
                    <a:gd name="connsiteY29" fmla="*/ 768852 h 2282120"/>
                    <a:gd name="connsiteX30" fmla="*/ 787 w 5321134"/>
                    <a:gd name="connsiteY30" fmla="*/ 743388 h 2282120"/>
                    <a:gd name="connsiteX0" fmla="*/ 787 w 5321134"/>
                    <a:gd name="connsiteY0" fmla="*/ 743388 h 2279760"/>
                    <a:gd name="connsiteX1" fmla="*/ 23647 w 5321134"/>
                    <a:gd name="connsiteY1" fmla="*/ 946080 h 2279760"/>
                    <a:gd name="connsiteX2" fmla="*/ 107467 w 5321134"/>
                    <a:gd name="connsiteY2" fmla="*/ 1212780 h 2279760"/>
                    <a:gd name="connsiteX3" fmla="*/ 305587 w 5321134"/>
                    <a:gd name="connsiteY3" fmla="*/ 1601400 h 2279760"/>
                    <a:gd name="connsiteX4" fmla="*/ 678967 w 5321134"/>
                    <a:gd name="connsiteY4" fmla="*/ 1906200 h 2279760"/>
                    <a:gd name="connsiteX5" fmla="*/ 1039597 w 5321134"/>
                    <a:gd name="connsiteY5" fmla="*/ 2124065 h 2279760"/>
                    <a:gd name="connsiteX6" fmla="*/ 1753387 w 5321134"/>
                    <a:gd name="connsiteY6" fmla="*/ 2264340 h 2279760"/>
                    <a:gd name="connsiteX7" fmla="*/ 2478781 w 5321134"/>
                    <a:gd name="connsiteY7" fmla="*/ 2269708 h 2279760"/>
                    <a:gd name="connsiteX8" fmla="*/ 3213364 w 5321134"/>
                    <a:gd name="connsiteY8" fmla="*/ 2185888 h 2279760"/>
                    <a:gd name="connsiteX9" fmla="*/ 3697483 w 5321134"/>
                    <a:gd name="connsiteY9" fmla="*/ 2064592 h 2279760"/>
                    <a:gd name="connsiteX10" fmla="*/ 4313707 w 5321134"/>
                    <a:gd name="connsiteY10" fmla="*/ 1799520 h 2279760"/>
                    <a:gd name="connsiteX11" fmla="*/ 4877587 w 5321134"/>
                    <a:gd name="connsiteY11" fmla="*/ 1174680 h 2279760"/>
                    <a:gd name="connsiteX12" fmla="*/ 5202199 w 5321134"/>
                    <a:gd name="connsiteY12" fmla="*/ 683952 h 2279760"/>
                    <a:gd name="connsiteX13" fmla="*/ 5321071 w 5321134"/>
                    <a:gd name="connsiteY13" fmla="*/ 202368 h 2279760"/>
                    <a:gd name="connsiteX14" fmla="*/ 5299735 w 5321134"/>
                    <a:gd name="connsiteY14" fmla="*/ 39300 h 2279760"/>
                    <a:gd name="connsiteX15" fmla="*/ 5266207 w 5321134"/>
                    <a:gd name="connsiteY15" fmla="*/ 1200 h 2279760"/>
                    <a:gd name="connsiteX16" fmla="*/ 5144287 w 5321134"/>
                    <a:gd name="connsiteY16" fmla="*/ 8820 h 2279760"/>
                    <a:gd name="connsiteX17" fmla="*/ 5144287 w 5321134"/>
                    <a:gd name="connsiteY17" fmla="*/ 31680 h 2279760"/>
                    <a:gd name="connsiteX18" fmla="*/ 5129047 w 5321134"/>
                    <a:gd name="connsiteY18" fmla="*/ 272472 h 2279760"/>
                    <a:gd name="connsiteX19" fmla="*/ 5010175 w 5321134"/>
                    <a:gd name="connsiteY19" fmla="*/ 467544 h 2279760"/>
                    <a:gd name="connsiteX20" fmla="*/ 4616983 w 5321134"/>
                    <a:gd name="connsiteY20" fmla="*/ 862260 h 2279760"/>
                    <a:gd name="connsiteX21" fmla="*/ 4245127 w 5321134"/>
                    <a:gd name="connsiteY21" fmla="*/ 1106100 h 2279760"/>
                    <a:gd name="connsiteX22" fmla="*/ 3544087 w 5321134"/>
                    <a:gd name="connsiteY22" fmla="*/ 1403280 h 2279760"/>
                    <a:gd name="connsiteX23" fmla="*/ 2698267 w 5321134"/>
                    <a:gd name="connsiteY23" fmla="*/ 1540440 h 2279760"/>
                    <a:gd name="connsiteX24" fmla="*/ 2033833 w 5321134"/>
                    <a:gd name="connsiteY24" fmla="*/ 1540199 h 2279760"/>
                    <a:gd name="connsiteX25" fmla="*/ 1440967 w 5321134"/>
                    <a:gd name="connsiteY25" fmla="*/ 1406989 h 2279760"/>
                    <a:gd name="connsiteX26" fmla="*/ 973553 w 5321134"/>
                    <a:gd name="connsiteY26" fmla="*/ 1171668 h 2279760"/>
                    <a:gd name="connsiteX27" fmla="*/ 631753 w 5321134"/>
                    <a:gd name="connsiteY27" fmla="*/ 919765 h 2279760"/>
                    <a:gd name="connsiteX28" fmla="*/ 503632 w 5321134"/>
                    <a:gd name="connsiteY28" fmla="*/ 747238 h 2279760"/>
                    <a:gd name="connsiteX29" fmla="*/ 405493 w 5321134"/>
                    <a:gd name="connsiteY29" fmla="*/ 768852 h 2279760"/>
                    <a:gd name="connsiteX30" fmla="*/ 787 w 5321134"/>
                    <a:gd name="connsiteY30" fmla="*/ 743388 h 2279760"/>
                    <a:gd name="connsiteX0" fmla="*/ 787 w 5321134"/>
                    <a:gd name="connsiteY0" fmla="*/ 743388 h 2279760"/>
                    <a:gd name="connsiteX1" fmla="*/ 23647 w 5321134"/>
                    <a:gd name="connsiteY1" fmla="*/ 946080 h 2279760"/>
                    <a:gd name="connsiteX2" fmla="*/ 107467 w 5321134"/>
                    <a:gd name="connsiteY2" fmla="*/ 1212780 h 2279760"/>
                    <a:gd name="connsiteX3" fmla="*/ 305587 w 5321134"/>
                    <a:gd name="connsiteY3" fmla="*/ 1601400 h 2279760"/>
                    <a:gd name="connsiteX4" fmla="*/ 678967 w 5321134"/>
                    <a:gd name="connsiteY4" fmla="*/ 1906200 h 2279760"/>
                    <a:gd name="connsiteX5" fmla="*/ 1039597 w 5321134"/>
                    <a:gd name="connsiteY5" fmla="*/ 2124065 h 2279760"/>
                    <a:gd name="connsiteX6" fmla="*/ 1753387 w 5321134"/>
                    <a:gd name="connsiteY6" fmla="*/ 2264340 h 2279760"/>
                    <a:gd name="connsiteX7" fmla="*/ 2478781 w 5321134"/>
                    <a:gd name="connsiteY7" fmla="*/ 2269708 h 2279760"/>
                    <a:gd name="connsiteX8" fmla="*/ 3213364 w 5321134"/>
                    <a:gd name="connsiteY8" fmla="*/ 2185888 h 2279760"/>
                    <a:gd name="connsiteX9" fmla="*/ 3697483 w 5321134"/>
                    <a:gd name="connsiteY9" fmla="*/ 2064592 h 2279760"/>
                    <a:gd name="connsiteX10" fmla="*/ 4313707 w 5321134"/>
                    <a:gd name="connsiteY10" fmla="*/ 1799520 h 2279760"/>
                    <a:gd name="connsiteX11" fmla="*/ 4877587 w 5321134"/>
                    <a:gd name="connsiteY11" fmla="*/ 1174680 h 2279760"/>
                    <a:gd name="connsiteX12" fmla="*/ 5202199 w 5321134"/>
                    <a:gd name="connsiteY12" fmla="*/ 683952 h 2279760"/>
                    <a:gd name="connsiteX13" fmla="*/ 5321071 w 5321134"/>
                    <a:gd name="connsiteY13" fmla="*/ 202368 h 2279760"/>
                    <a:gd name="connsiteX14" fmla="*/ 5299735 w 5321134"/>
                    <a:gd name="connsiteY14" fmla="*/ 39300 h 2279760"/>
                    <a:gd name="connsiteX15" fmla="*/ 5266207 w 5321134"/>
                    <a:gd name="connsiteY15" fmla="*/ 1200 h 2279760"/>
                    <a:gd name="connsiteX16" fmla="*/ 5144287 w 5321134"/>
                    <a:gd name="connsiteY16" fmla="*/ 8820 h 2279760"/>
                    <a:gd name="connsiteX17" fmla="*/ 5144287 w 5321134"/>
                    <a:gd name="connsiteY17" fmla="*/ 31680 h 2279760"/>
                    <a:gd name="connsiteX18" fmla="*/ 5129047 w 5321134"/>
                    <a:gd name="connsiteY18" fmla="*/ 272472 h 2279760"/>
                    <a:gd name="connsiteX19" fmla="*/ 5010175 w 5321134"/>
                    <a:gd name="connsiteY19" fmla="*/ 467544 h 2279760"/>
                    <a:gd name="connsiteX20" fmla="*/ 4616983 w 5321134"/>
                    <a:gd name="connsiteY20" fmla="*/ 862260 h 2279760"/>
                    <a:gd name="connsiteX21" fmla="*/ 4245127 w 5321134"/>
                    <a:gd name="connsiteY21" fmla="*/ 1106100 h 2279760"/>
                    <a:gd name="connsiteX22" fmla="*/ 3544087 w 5321134"/>
                    <a:gd name="connsiteY22" fmla="*/ 1403280 h 2279760"/>
                    <a:gd name="connsiteX23" fmla="*/ 2698267 w 5321134"/>
                    <a:gd name="connsiteY23" fmla="*/ 1540440 h 2279760"/>
                    <a:gd name="connsiteX24" fmla="*/ 2033833 w 5321134"/>
                    <a:gd name="connsiteY24" fmla="*/ 1540199 h 2279760"/>
                    <a:gd name="connsiteX25" fmla="*/ 1440967 w 5321134"/>
                    <a:gd name="connsiteY25" fmla="*/ 1406989 h 2279760"/>
                    <a:gd name="connsiteX26" fmla="*/ 973553 w 5321134"/>
                    <a:gd name="connsiteY26" fmla="*/ 1171668 h 2279760"/>
                    <a:gd name="connsiteX27" fmla="*/ 631753 w 5321134"/>
                    <a:gd name="connsiteY27" fmla="*/ 919765 h 2279760"/>
                    <a:gd name="connsiteX28" fmla="*/ 503632 w 5321134"/>
                    <a:gd name="connsiteY28" fmla="*/ 747238 h 2279760"/>
                    <a:gd name="connsiteX29" fmla="*/ 405493 w 5321134"/>
                    <a:gd name="connsiteY29" fmla="*/ 768852 h 2279760"/>
                    <a:gd name="connsiteX30" fmla="*/ 787 w 5321134"/>
                    <a:gd name="connsiteY30" fmla="*/ 743388 h 2279760"/>
                    <a:gd name="connsiteX0" fmla="*/ 787 w 5321134"/>
                    <a:gd name="connsiteY0" fmla="*/ 743388 h 2279760"/>
                    <a:gd name="connsiteX1" fmla="*/ 23647 w 5321134"/>
                    <a:gd name="connsiteY1" fmla="*/ 946080 h 2279760"/>
                    <a:gd name="connsiteX2" fmla="*/ 107467 w 5321134"/>
                    <a:gd name="connsiteY2" fmla="*/ 1212780 h 2279760"/>
                    <a:gd name="connsiteX3" fmla="*/ 305587 w 5321134"/>
                    <a:gd name="connsiteY3" fmla="*/ 1601400 h 2279760"/>
                    <a:gd name="connsiteX4" fmla="*/ 614869 w 5321134"/>
                    <a:gd name="connsiteY4" fmla="*/ 1958677 h 2279760"/>
                    <a:gd name="connsiteX5" fmla="*/ 1039597 w 5321134"/>
                    <a:gd name="connsiteY5" fmla="*/ 2124065 h 2279760"/>
                    <a:gd name="connsiteX6" fmla="*/ 1753387 w 5321134"/>
                    <a:gd name="connsiteY6" fmla="*/ 2264340 h 2279760"/>
                    <a:gd name="connsiteX7" fmla="*/ 2478781 w 5321134"/>
                    <a:gd name="connsiteY7" fmla="*/ 2269708 h 2279760"/>
                    <a:gd name="connsiteX8" fmla="*/ 3213364 w 5321134"/>
                    <a:gd name="connsiteY8" fmla="*/ 2185888 h 2279760"/>
                    <a:gd name="connsiteX9" fmla="*/ 3697483 w 5321134"/>
                    <a:gd name="connsiteY9" fmla="*/ 2064592 h 2279760"/>
                    <a:gd name="connsiteX10" fmla="*/ 4313707 w 5321134"/>
                    <a:gd name="connsiteY10" fmla="*/ 1799520 h 2279760"/>
                    <a:gd name="connsiteX11" fmla="*/ 4877587 w 5321134"/>
                    <a:gd name="connsiteY11" fmla="*/ 1174680 h 2279760"/>
                    <a:gd name="connsiteX12" fmla="*/ 5202199 w 5321134"/>
                    <a:gd name="connsiteY12" fmla="*/ 683952 h 2279760"/>
                    <a:gd name="connsiteX13" fmla="*/ 5321071 w 5321134"/>
                    <a:gd name="connsiteY13" fmla="*/ 202368 h 2279760"/>
                    <a:gd name="connsiteX14" fmla="*/ 5299735 w 5321134"/>
                    <a:gd name="connsiteY14" fmla="*/ 39300 h 2279760"/>
                    <a:gd name="connsiteX15" fmla="*/ 5266207 w 5321134"/>
                    <a:gd name="connsiteY15" fmla="*/ 1200 h 2279760"/>
                    <a:gd name="connsiteX16" fmla="*/ 5144287 w 5321134"/>
                    <a:gd name="connsiteY16" fmla="*/ 8820 h 2279760"/>
                    <a:gd name="connsiteX17" fmla="*/ 5144287 w 5321134"/>
                    <a:gd name="connsiteY17" fmla="*/ 31680 h 2279760"/>
                    <a:gd name="connsiteX18" fmla="*/ 5129047 w 5321134"/>
                    <a:gd name="connsiteY18" fmla="*/ 272472 h 2279760"/>
                    <a:gd name="connsiteX19" fmla="*/ 5010175 w 5321134"/>
                    <a:gd name="connsiteY19" fmla="*/ 467544 h 2279760"/>
                    <a:gd name="connsiteX20" fmla="*/ 4616983 w 5321134"/>
                    <a:gd name="connsiteY20" fmla="*/ 862260 h 2279760"/>
                    <a:gd name="connsiteX21" fmla="*/ 4245127 w 5321134"/>
                    <a:gd name="connsiteY21" fmla="*/ 1106100 h 2279760"/>
                    <a:gd name="connsiteX22" fmla="*/ 3544087 w 5321134"/>
                    <a:gd name="connsiteY22" fmla="*/ 1403280 h 2279760"/>
                    <a:gd name="connsiteX23" fmla="*/ 2698267 w 5321134"/>
                    <a:gd name="connsiteY23" fmla="*/ 1540440 h 2279760"/>
                    <a:gd name="connsiteX24" fmla="*/ 2033833 w 5321134"/>
                    <a:gd name="connsiteY24" fmla="*/ 1540199 h 2279760"/>
                    <a:gd name="connsiteX25" fmla="*/ 1440967 w 5321134"/>
                    <a:gd name="connsiteY25" fmla="*/ 1406989 h 2279760"/>
                    <a:gd name="connsiteX26" fmla="*/ 973553 w 5321134"/>
                    <a:gd name="connsiteY26" fmla="*/ 1171668 h 2279760"/>
                    <a:gd name="connsiteX27" fmla="*/ 631753 w 5321134"/>
                    <a:gd name="connsiteY27" fmla="*/ 919765 h 2279760"/>
                    <a:gd name="connsiteX28" fmla="*/ 503632 w 5321134"/>
                    <a:gd name="connsiteY28" fmla="*/ 747238 h 2279760"/>
                    <a:gd name="connsiteX29" fmla="*/ 405493 w 5321134"/>
                    <a:gd name="connsiteY29" fmla="*/ 768852 h 2279760"/>
                    <a:gd name="connsiteX30" fmla="*/ 787 w 5321134"/>
                    <a:gd name="connsiteY30" fmla="*/ 743388 h 2279760"/>
                    <a:gd name="connsiteX0" fmla="*/ 787 w 5321134"/>
                    <a:gd name="connsiteY0" fmla="*/ 743388 h 2279760"/>
                    <a:gd name="connsiteX1" fmla="*/ 23647 w 5321134"/>
                    <a:gd name="connsiteY1" fmla="*/ 946080 h 2279760"/>
                    <a:gd name="connsiteX2" fmla="*/ 107467 w 5321134"/>
                    <a:gd name="connsiteY2" fmla="*/ 1212780 h 2279760"/>
                    <a:gd name="connsiteX3" fmla="*/ 305587 w 5321134"/>
                    <a:gd name="connsiteY3" fmla="*/ 1601400 h 2279760"/>
                    <a:gd name="connsiteX4" fmla="*/ 614869 w 5321134"/>
                    <a:gd name="connsiteY4" fmla="*/ 1958677 h 2279760"/>
                    <a:gd name="connsiteX5" fmla="*/ 1039597 w 5321134"/>
                    <a:gd name="connsiteY5" fmla="*/ 2124065 h 2279760"/>
                    <a:gd name="connsiteX6" fmla="*/ 1753387 w 5321134"/>
                    <a:gd name="connsiteY6" fmla="*/ 2264340 h 2279760"/>
                    <a:gd name="connsiteX7" fmla="*/ 2478781 w 5321134"/>
                    <a:gd name="connsiteY7" fmla="*/ 2269708 h 2279760"/>
                    <a:gd name="connsiteX8" fmla="*/ 3213364 w 5321134"/>
                    <a:gd name="connsiteY8" fmla="*/ 2185888 h 2279760"/>
                    <a:gd name="connsiteX9" fmla="*/ 3697483 w 5321134"/>
                    <a:gd name="connsiteY9" fmla="*/ 2064592 h 2279760"/>
                    <a:gd name="connsiteX10" fmla="*/ 4313707 w 5321134"/>
                    <a:gd name="connsiteY10" fmla="*/ 1799520 h 2279760"/>
                    <a:gd name="connsiteX11" fmla="*/ 4877587 w 5321134"/>
                    <a:gd name="connsiteY11" fmla="*/ 1174680 h 2279760"/>
                    <a:gd name="connsiteX12" fmla="*/ 5202199 w 5321134"/>
                    <a:gd name="connsiteY12" fmla="*/ 683952 h 2279760"/>
                    <a:gd name="connsiteX13" fmla="*/ 5321071 w 5321134"/>
                    <a:gd name="connsiteY13" fmla="*/ 202368 h 2279760"/>
                    <a:gd name="connsiteX14" fmla="*/ 5299735 w 5321134"/>
                    <a:gd name="connsiteY14" fmla="*/ 39300 h 2279760"/>
                    <a:gd name="connsiteX15" fmla="*/ 5266207 w 5321134"/>
                    <a:gd name="connsiteY15" fmla="*/ 1200 h 2279760"/>
                    <a:gd name="connsiteX16" fmla="*/ 5144287 w 5321134"/>
                    <a:gd name="connsiteY16" fmla="*/ 8820 h 2279760"/>
                    <a:gd name="connsiteX17" fmla="*/ 5144287 w 5321134"/>
                    <a:gd name="connsiteY17" fmla="*/ 31680 h 2279760"/>
                    <a:gd name="connsiteX18" fmla="*/ 5129047 w 5321134"/>
                    <a:gd name="connsiteY18" fmla="*/ 272472 h 2279760"/>
                    <a:gd name="connsiteX19" fmla="*/ 5010175 w 5321134"/>
                    <a:gd name="connsiteY19" fmla="*/ 467544 h 2279760"/>
                    <a:gd name="connsiteX20" fmla="*/ 4616983 w 5321134"/>
                    <a:gd name="connsiteY20" fmla="*/ 862260 h 2279760"/>
                    <a:gd name="connsiteX21" fmla="*/ 4245127 w 5321134"/>
                    <a:gd name="connsiteY21" fmla="*/ 1106100 h 2279760"/>
                    <a:gd name="connsiteX22" fmla="*/ 3544087 w 5321134"/>
                    <a:gd name="connsiteY22" fmla="*/ 1403280 h 2279760"/>
                    <a:gd name="connsiteX23" fmla="*/ 2698267 w 5321134"/>
                    <a:gd name="connsiteY23" fmla="*/ 1540440 h 2279760"/>
                    <a:gd name="connsiteX24" fmla="*/ 2033833 w 5321134"/>
                    <a:gd name="connsiteY24" fmla="*/ 1540199 h 2279760"/>
                    <a:gd name="connsiteX25" fmla="*/ 1440967 w 5321134"/>
                    <a:gd name="connsiteY25" fmla="*/ 1406989 h 2279760"/>
                    <a:gd name="connsiteX26" fmla="*/ 973553 w 5321134"/>
                    <a:gd name="connsiteY26" fmla="*/ 1171668 h 2279760"/>
                    <a:gd name="connsiteX27" fmla="*/ 631753 w 5321134"/>
                    <a:gd name="connsiteY27" fmla="*/ 919765 h 2279760"/>
                    <a:gd name="connsiteX28" fmla="*/ 503632 w 5321134"/>
                    <a:gd name="connsiteY28" fmla="*/ 747238 h 2279760"/>
                    <a:gd name="connsiteX29" fmla="*/ 405493 w 5321134"/>
                    <a:gd name="connsiteY29" fmla="*/ 768852 h 2279760"/>
                    <a:gd name="connsiteX30" fmla="*/ 787 w 5321134"/>
                    <a:gd name="connsiteY30" fmla="*/ 743388 h 2279760"/>
                    <a:gd name="connsiteX0" fmla="*/ 787 w 5321134"/>
                    <a:gd name="connsiteY0" fmla="*/ 743388 h 2279760"/>
                    <a:gd name="connsiteX1" fmla="*/ 23647 w 5321134"/>
                    <a:gd name="connsiteY1" fmla="*/ 946080 h 2279760"/>
                    <a:gd name="connsiteX2" fmla="*/ 107467 w 5321134"/>
                    <a:gd name="connsiteY2" fmla="*/ 1212780 h 2279760"/>
                    <a:gd name="connsiteX3" fmla="*/ 127538 w 5321134"/>
                    <a:gd name="connsiteY3" fmla="*/ 1576912 h 2279760"/>
                    <a:gd name="connsiteX4" fmla="*/ 614869 w 5321134"/>
                    <a:gd name="connsiteY4" fmla="*/ 1958677 h 2279760"/>
                    <a:gd name="connsiteX5" fmla="*/ 1039597 w 5321134"/>
                    <a:gd name="connsiteY5" fmla="*/ 2124065 h 2279760"/>
                    <a:gd name="connsiteX6" fmla="*/ 1753387 w 5321134"/>
                    <a:gd name="connsiteY6" fmla="*/ 2264340 h 2279760"/>
                    <a:gd name="connsiteX7" fmla="*/ 2478781 w 5321134"/>
                    <a:gd name="connsiteY7" fmla="*/ 2269708 h 2279760"/>
                    <a:gd name="connsiteX8" fmla="*/ 3213364 w 5321134"/>
                    <a:gd name="connsiteY8" fmla="*/ 2185888 h 2279760"/>
                    <a:gd name="connsiteX9" fmla="*/ 3697483 w 5321134"/>
                    <a:gd name="connsiteY9" fmla="*/ 2064592 h 2279760"/>
                    <a:gd name="connsiteX10" fmla="*/ 4313707 w 5321134"/>
                    <a:gd name="connsiteY10" fmla="*/ 1799520 h 2279760"/>
                    <a:gd name="connsiteX11" fmla="*/ 4877587 w 5321134"/>
                    <a:gd name="connsiteY11" fmla="*/ 1174680 h 2279760"/>
                    <a:gd name="connsiteX12" fmla="*/ 5202199 w 5321134"/>
                    <a:gd name="connsiteY12" fmla="*/ 683952 h 2279760"/>
                    <a:gd name="connsiteX13" fmla="*/ 5321071 w 5321134"/>
                    <a:gd name="connsiteY13" fmla="*/ 202368 h 2279760"/>
                    <a:gd name="connsiteX14" fmla="*/ 5299735 w 5321134"/>
                    <a:gd name="connsiteY14" fmla="*/ 39300 h 2279760"/>
                    <a:gd name="connsiteX15" fmla="*/ 5266207 w 5321134"/>
                    <a:gd name="connsiteY15" fmla="*/ 1200 h 2279760"/>
                    <a:gd name="connsiteX16" fmla="*/ 5144287 w 5321134"/>
                    <a:gd name="connsiteY16" fmla="*/ 8820 h 2279760"/>
                    <a:gd name="connsiteX17" fmla="*/ 5144287 w 5321134"/>
                    <a:gd name="connsiteY17" fmla="*/ 31680 h 2279760"/>
                    <a:gd name="connsiteX18" fmla="*/ 5129047 w 5321134"/>
                    <a:gd name="connsiteY18" fmla="*/ 272472 h 2279760"/>
                    <a:gd name="connsiteX19" fmla="*/ 5010175 w 5321134"/>
                    <a:gd name="connsiteY19" fmla="*/ 467544 h 2279760"/>
                    <a:gd name="connsiteX20" fmla="*/ 4616983 w 5321134"/>
                    <a:gd name="connsiteY20" fmla="*/ 862260 h 2279760"/>
                    <a:gd name="connsiteX21" fmla="*/ 4245127 w 5321134"/>
                    <a:gd name="connsiteY21" fmla="*/ 1106100 h 2279760"/>
                    <a:gd name="connsiteX22" fmla="*/ 3544087 w 5321134"/>
                    <a:gd name="connsiteY22" fmla="*/ 1403280 h 2279760"/>
                    <a:gd name="connsiteX23" fmla="*/ 2698267 w 5321134"/>
                    <a:gd name="connsiteY23" fmla="*/ 1540440 h 2279760"/>
                    <a:gd name="connsiteX24" fmla="*/ 2033833 w 5321134"/>
                    <a:gd name="connsiteY24" fmla="*/ 1540199 h 2279760"/>
                    <a:gd name="connsiteX25" fmla="*/ 1440967 w 5321134"/>
                    <a:gd name="connsiteY25" fmla="*/ 1406989 h 2279760"/>
                    <a:gd name="connsiteX26" fmla="*/ 973553 w 5321134"/>
                    <a:gd name="connsiteY26" fmla="*/ 1171668 h 2279760"/>
                    <a:gd name="connsiteX27" fmla="*/ 631753 w 5321134"/>
                    <a:gd name="connsiteY27" fmla="*/ 919765 h 2279760"/>
                    <a:gd name="connsiteX28" fmla="*/ 503632 w 5321134"/>
                    <a:gd name="connsiteY28" fmla="*/ 747238 h 2279760"/>
                    <a:gd name="connsiteX29" fmla="*/ 405493 w 5321134"/>
                    <a:gd name="connsiteY29" fmla="*/ 768852 h 2279760"/>
                    <a:gd name="connsiteX30" fmla="*/ 787 w 5321134"/>
                    <a:gd name="connsiteY30" fmla="*/ 743388 h 2279760"/>
                    <a:gd name="connsiteX0" fmla="*/ 76892 w 5397239"/>
                    <a:gd name="connsiteY0" fmla="*/ 743388 h 2279760"/>
                    <a:gd name="connsiteX1" fmla="*/ 99752 w 5397239"/>
                    <a:gd name="connsiteY1" fmla="*/ 946080 h 2279760"/>
                    <a:gd name="connsiteX2" fmla="*/ 1962 w 5397239"/>
                    <a:gd name="connsiteY2" fmla="*/ 1188292 h 2279760"/>
                    <a:gd name="connsiteX3" fmla="*/ 203643 w 5397239"/>
                    <a:gd name="connsiteY3" fmla="*/ 1576912 h 2279760"/>
                    <a:gd name="connsiteX4" fmla="*/ 690974 w 5397239"/>
                    <a:gd name="connsiteY4" fmla="*/ 1958677 h 2279760"/>
                    <a:gd name="connsiteX5" fmla="*/ 1115702 w 5397239"/>
                    <a:gd name="connsiteY5" fmla="*/ 2124065 h 2279760"/>
                    <a:gd name="connsiteX6" fmla="*/ 1829492 w 5397239"/>
                    <a:gd name="connsiteY6" fmla="*/ 2264340 h 2279760"/>
                    <a:gd name="connsiteX7" fmla="*/ 2554886 w 5397239"/>
                    <a:gd name="connsiteY7" fmla="*/ 2269708 h 2279760"/>
                    <a:gd name="connsiteX8" fmla="*/ 3289469 w 5397239"/>
                    <a:gd name="connsiteY8" fmla="*/ 2185888 h 2279760"/>
                    <a:gd name="connsiteX9" fmla="*/ 3773588 w 5397239"/>
                    <a:gd name="connsiteY9" fmla="*/ 2064592 h 2279760"/>
                    <a:gd name="connsiteX10" fmla="*/ 4389812 w 5397239"/>
                    <a:gd name="connsiteY10" fmla="*/ 1799520 h 2279760"/>
                    <a:gd name="connsiteX11" fmla="*/ 4953692 w 5397239"/>
                    <a:gd name="connsiteY11" fmla="*/ 1174680 h 2279760"/>
                    <a:gd name="connsiteX12" fmla="*/ 5278304 w 5397239"/>
                    <a:gd name="connsiteY12" fmla="*/ 683952 h 2279760"/>
                    <a:gd name="connsiteX13" fmla="*/ 5397176 w 5397239"/>
                    <a:gd name="connsiteY13" fmla="*/ 202368 h 2279760"/>
                    <a:gd name="connsiteX14" fmla="*/ 5375840 w 5397239"/>
                    <a:gd name="connsiteY14" fmla="*/ 39300 h 2279760"/>
                    <a:gd name="connsiteX15" fmla="*/ 5342312 w 5397239"/>
                    <a:gd name="connsiteY15" fmla="*/ 1200 h 2279760"/>
                    <a:gd name="connsiteX16" fmla="*/ 5220392 w 5397239"/>
                    <a:gd name="connsiteY16" fmla="*/ 8820 h 2279760"/>
                    <a:gd name="connsiteX17" fmla="*/ 5220392 w 5397239"/>
                    <a:gd name="connsiteY17" fmla="*/ 31680 h 2279760"/>
                    <a:gd name="connsiteX18" fmla="*/ 5205152 w 5397239"/>
                    <a:gd name="connsiteY18" fmla="*/ 272472 h 2279760"/>
                    <a:gd name="connsiteX19" fmla="*/ 5086280 w 5397239"/>
                    <a:gd name="connsiteY19" fmla="*/ 467544 h 2279760"/>
                    <a:gd name="connsiteX20" fmla="*/ 4693088 w 5397239"/>
                    <a:gd name="connsiteY20" fmla="*/ 862260 h 2279760"/>
                    <a:gd name="connsiteX21" fmla="*/ 4321232 w 5397239"/>
                    <a:gd name="connsiteY21" fmla="*/ 1106100 h 2279760"/>
                    <a:gd name="connsiteX22" fmla="*/ 3620192 w 5397239"/>
                    <a:gd name="connsiteY22" fmla="*/ 1403280 h 2279760"/>
                    <a:gd name="connsiteX23" fmla="*/ 2774372 w 5397239"/>
                    <a:gd name="connsiteY23" fmla="*/ 1540440 h 2279760"/>
                    <a:gd name="connsiteX24" fmla="*/ 2109938 w 5397239"/>
                    <a:gd name="connsiteY24" fmla="*/ 1540199 h 2279760"/>
                    <a:gd name="connsiteX25" fmla="*/ 1517072 w 5397239"/>
                    <a:gd name="connsiteY25" fmla="*/ 1406989 h 2279760"/>
                    <a:gd name="connsiteX26" fmla="*/ 1049658 w 5397239"/>
                    <a:gd name="connsiteY26" fmla="*/ 1171668 h 2279760"/>
                    <a:gd name="connsiteX27" fmla="*/ 707858 w 5397239"/>
                    <a:gd name="connsiteY27" fmla="*/ 919765 h 2279760"/>
                    <a:gd name="connsiteX28" fmla="*/ 579737 w 5397239"/>
                    <a:gd name="connsiteY28" fmla="*/ 747238 h 2279760"/>
                    <a:gd name="connsiteX29" fmla="*/ 481598 w 5397239"/>
                    <a:gd name="connsiteY29" fmla="*/ 768852 h 2279760"/>
                    <a:gd name="connsiteX30" fmla="*/ 76892 w 5397239"/>
                    <a:gd name="connsiteY30" fmla="*/ 743388 h 2279760"/>
                    <a:gd name="connsiteX0" fmla="*/ 81324 w 5401671"/>
                    <a:gd name="connsiteY0" fmla="*/ 743388 h 2279760"/>
                    <a:gd name="connsiteX1" fmla="*/ 104184 w 5401671"/>
                    <a:gd name="connsiteY1" fmla="*/ 946080 h 2279760"/>
                    <a:gd name="connsiteX2" fmla="*/ 6394 w 5401671"/>
                    <a:gd name="connsiteY2" fmla="*/ 1188292 h 2279760"/>
                    <a:gd name="connsiteX3" fmla="*/ 208075 w 5401671"/>
                    <a:gd name="connsiteY3" fmla="*/ 1576912 h 2279760"/>
                    <a:gd name="connsiteX4" fmla="*/ 695406 w 5401671"/>
                    <a:gd name="connsiteY4" fmla="*/ 1958677 h 2279760"/>
                    <a:gd name="connsiteX5" fmla="*/ 1120134 w 5401671"/>
                    <a:gd name="connsiteY5" fmla="*/ 2124065 h 2279760"/>
                    <a:gd name="connsiteX6" fmla="*/ 1833924 w 5401671"/>
                    <a:gd name="connsiteY6" fmla="*/ 2264340 h 2279760"/>
                    <a:gd name="connsiteX7" fmla="*/ 2559318 w 5401671"/>
                    <a:gd name="connsiteY7" fmla="*/ 2269708 h 2279760"/>
                    <a:gd name="connsiteX8" fmla="*/ 3293901 w 5401671"/>
                    <a:gd name="connsiteY8" fmla="*/ 2185888 h 2279760"/>
                    <a:gd name="connsiteX9" fmla="*/ 3778020 w 5401671"/>
                    <a:gd name="connsiteY9" fmla="*/ 2064592 h 2279760"/>
                    <a:gd name="connsiteX10" fmla="*/ 4394244 w 5401671"/>
                    <a:gd name="connsiteY10" fmla="*/ 1799520 h 2279760"/>
                    <a:gd name="connsiteX11" fmla="*/ 4958124 w 5401671"/>
                    <a:gd name="connsiteY11" fmla="*/ 1174680 h 2279760"/>
                    <a:gd name="connsiteX12" fmla="*/ 5282736 w 5401671"/>
                    <a:gd name="connsiteY12" fmla="*/ 683952 h 2279760"/>
                    <a:gd name="connsiteX13" fmla="*/ 5401608 w 5401671"/>
                    <a:gd name="connsiteY13" fmla="*/ 202368 h 2279760"/>
                    <a:gd name="connsiteX14" fmla="*/ 5380272 w 5401671"/>
                    <a:gd name="connsiteY14" fmla="*/ 39300 h 2279760"/>
                    <a:gd name="connsiteX15" fmla="*/ 5346744 w 5401671"/>
                    <a:gd name="connsiteY15" fmla="*/ 1200 h 2279760"/>
                    <a:gd name="connsiteX16" fmla="*/ 5224824 w 5401671"/>
                    <a:gd name="connsiteY16" fmla="*/ 8820 h 2279760"/>
                    <a:gd name="connsiteX17" fmla="*/ 5224824 w 5401671"/>
                    <a:gd name="connsiteY17" fmla="*/ 31680 h 2279760"/>
                    <a:gd name="connsiteX18" fmla="*/ 5209584 w 5401671"/>
                    <a:gd name="connsiteY18" fmla="*/ 272472 h 2279760"/>
                    <a:gd name="connsiteX19" fmla="*/ 5090712 w 5401671"/>
                    <a:gd name="connsiteY19" fmla="*/ 467544 h 2279760"/>
                    <a:gd name="connsiteX20" fmla="*/ 4697520 w 5401671"/>
                    <a:gd name="connsiteY20" fmla="*/ 862260 h 2279760"/>
                    <a:gd name="connsiteX21" fmla="*/ 4325664 w 5401671"/>
                    <a:gd name="connsiteY21" fmla="*/ 1106100 h 2279760"/>
                    <a:gd name="connsiteX22" fmla="*/ 3624624 w 5401671"/>
                    <a:gd name="connsiteY22" fmla="*/ 1403280 h 2279760"/>
                    <a:gd name="connsiteX23" fmla="*/ 2778804 w 5401671"/>
                    <a:gd name="connsiteY23" fmla="*/ 1540440 h 2279760"/>
                    <a:gd name="connsiteX24" fmla="*/ 2114370 w 5401671"/>
                    <a:gd name="connsiteY24" fmla="*/ 1540199 h 2279760"/>
                    <a:gd name="connsiteX25" fmla="*/ 1521504 w 5401671"/>
                    <a:gd name="connsiteY25" fmla="*/ 1406989 h 2279760"/>
                    <a:gd name="connsiteX26" fmla="*/ 1054090 w 5401671"/>
                    <a:gd name="connsiteY26" fmla="*/ 1171668 h 2279760"/>
                    <a:gd name="connsiteX27" fmla="*/ 712290 w 5401671"/>
                    <a:gd name="connsiteY27" fmla="*/ 919765 h 2279760"/>
                    <a:gd name="connsiteX28" fmla="*/ 584169 w 5401671"/>
                    <a:gd name="connsiteY28" fmla="*/ 747238 h 2279760"/>
                    <a:gd name="connsiteX29" fmla="*/ 486030 w 5401671"/>
                    <a:gd name="connsiteY29" fmla="*/ 768852 h 2279760"/>
                    <a:gd name="connsiteX30" fmla="*/ 81324 w 5401671"/>
                    <a:gd name="connsiteY30" fmla="*/ 743388 h 2279760"/>
                    <a:gd name="connsiteX0" fmla="*/ 136814 w 5457161"/>
                    <a:gd name="connsiteY0" fmla="*/ 743388 h 2279760"/>
                    <a:gd name="connsiteX1" fmla="*/ 2991 w 5457161"/>
                    <a:gd name="connsiteY1" fmla="*/ 960073 h 2279760"/>
                    <a:gd name="connsiteX2" fmla="*/ 61884 w 5457161"/>
                    <a:gd name="connsiteY2" fmla="*/ 1188292 h 2279760"/>
                    <a:gd name="connsiteX3" fmla="*/ 263565 w 5457161"/>
                    <a:gd name="connsiteY3" fmla="*/ 1576912 h 2279760"/>
                    <a:gd name="connsiteX4" fmla="*/ 750896 w 5457161"/>
                    <a:gd name="connsiteY4" fmla="*/ 1958677 h 2279760"/>
                    <a:gd name="connsiteX5" fmla="*/ 1175624 w 5457161"/>
                    <a:gd name="connsiteY5" fmla="*/ 2124065 h 2279760"/>
                    <a:gd name="connsiteX6" fmla="*/ 1889414 w 5457161"/>
                    <a:gd name="connsiteY6" fmla="*/ 2264340 h 2279760"/>
                    <a:gd name="connsiteX7" fmla="*/ 2614808 w 5457161"/>
                    <a:gd name="connsiteY7" fmla="*/ 2269708 h 2279760"/>
                    <a:gd name="connsiteX8" fmla="*/ 3349391 w 5457161"/>
                    <a:gd name="connsiteY8" fmla="*/ 2185888 h 2279760"/>
                    <a:gd name="connsiteX9" fmla="*/ 3833510 w 5457161"/>
                    <a:gd name="connsiteY9" fmla="*/ 2064592 h 2279760"/>
                    <a:gd name="connsiteX10" fmla="*/ 4449734 w 5457161"/>
                    <a:gd name="connsiteY10" fmla="*/ 1799520 h 2279760"/>
                    <a:gd name="connsiteX11" fmla="*/ 5013614 w 5457161"/>
                    <a:gd name="connsiteY11" fmla="*/ 1174680 h 2279760"/>
                    <a:gd name="connsiteX12" fmla="*/ 5338226 w 5457161"/>
                    <a:gd name="connsiteY12" fmla="*/ 683952 h 2279760"/>
                    <a:gd name="connsiteX13" fmla="*/ 5457098 w 5457161"/>
                    <a:gd name="connsiteY13" fmla="*/ 202368 h 2279760"/>
                    <a:gd name="connsiteX14" fmla="*/ 5435762 w 5457161"/>
                    <a:gd name="connsiteY14" fmla="*/ 39300 h 2279760"/>
                    <a:gd name="connsiteX15" fmla="*/ 5402234 w 5457161"/>
                    <a:gd name="connsiteY15" fmla="*/ 1200 h 2279760"/>
                    <a:gd name="connsiteX16" fmla="*/ 5280314 w 5457161"/>
                    <a:gd name="connsiteY16" fmla="*/ 8820 h 2279760"/>
                    <a:gd name="connsiteX17" fmla="*/ 5280314 w 5457161"/>
                    <a:gd name="connsiteY17" fmla="*/ 31680 h 2279760"/>
                    <a:gd name="connsiteX18" fmla="*/ 5265074 w 5457161"/>
                    <a:gd name="connsiteY18" fmla="*/ 272472 h 2279760"/>
                    <a:gd name="connsiteX19" fmla="*/ 5146202 w 5457161"/>
                    <a:gd name="connsiteY19" fmla="*/ 467544 h 2279760"/>
                    <a:gd name="connsiteX20" fmla="*/ 4753010 w 5457161"/>
                    <a:gd name="connsiteY20" fmla="*/ 862260 h 2279760"/>
                    <a:gd name="connsiteX21" fmla="*/ 4381154 w 5457161"/>
                    <a:gd name="connsiteY21" fmla="*/ 1106100 h 2279760"/>
                    <a:gd name="connsiteX22" fmla="*/ 3680114 w 5457161"/>
                    <a:gd name="connsiteY22" fmla="*/ 1403280 h 2279760"/>
                    <a:gd name="connsiteX23" fmla="*/ 2834294 w 5457161"/>
                    <a:gd name="connsiteY23" fmla="*/ 1540440 h 2279760"/>
                    <a:gd name="connsiteX24" fmla="*/ 2169860 w 5457161"/>
                    <a:gd name="connsiteY24" fmla="*/ 1540199 h 2279760"/>
                    <a:gd name="connsiteX25" fmla="*/ 1576994 w 5457161"/>
                    <a:gd name="connsiteY25" fmla="*/ 1406989 h 2279760"/>
                    <a:gd name="connsiteX26" fmla="*/ 1109580 w 5457161"/>
                    <a:gd name="connsiteY26" fmla="*/ 1171668 h 2279760"/>
                    <a:gd name="connsiteX27" fmla="*/ 767780 w 5457161"/>
                    <a:gd name="connsiteY27" fmla="*/ 919765 h 2279760"/>
                    <a:gd name="connsiteX28" fmla="*/ 639659 w 5457161"/>
                    <a:gd name="connsiteY28" fmla="*/ 747238 h 2279760"/>
                    <a:gd name="connsiteX29" fmla="*/ 541520 w 5457161"/>
                    <a:gd name="connsiteY29" fmla="*/ 768852 h 2279760"/>
                    <a:gd name="connsiteX30" fmla="*/ 136814 w 5457161"/>
                    <a:gd name="connsiteY30" fmla="*/ 743388 h 2279760"/>
                    <a:gd name="connsiteX0" fmla="*/ 569428 w 5485069"/>
                    <a:gd name="connsiteY0" fmla="*/ 768852 h 2279760"/>
                    <a:gd name="connsiteX1" fmla="*/ 30899 w 5485069"/>
                    <a:gd name="connsiteY1" fmla="*/ 960073 h 2279760"/>
                    <a:gd name="connsiteX2" fmla="*/ 89792 w 5485069"/>
                    <a:gd name="connsiteY2" fmla="*/ 1188292 h 2279760"/>
                    <a:gd name="connsiteX3" fmla="*/ 291473 w 5485069"/>
                    <a:gd name="connsiteY3" fmla="*/ 1576912 h 2279760"/>
                    <a:gd name="connsiteX4" fmla="*/ 778804 w 5485069"/>
                    <a:gd name="connsiteY4" fmla="*/ 1958677 h 2279760"/>
                    <a:gd name="connsiteX5" fmla="*/ 1203532 w 5485069"/>
                    <a:gd name="connsiteY5" fmla="*/ 2124065 h 2279760"/>
                    <a:gd name="connsiteX6" fmla="*/ 1917322 w 5485069"/>
                    <a:gd name="connsiteY6" fmla="*/ 2264340 h 2279760"/>
                    <a:gd name="connsiteX7" fmla="*/ 2642716 w 5485069"/>
                    <a:gd name="connsiteY7" fmla="*/ 2269708 h 2279760"/>
                    <a:gd name="connsiteX8" fmla="*/ 3377299 w 5485069"/>
                    <a:gd name="connsiteY8" fmla="*/ 2185888 h 2279760"/>
                    <a:gd name="connsiteX9" fmla="*/ 3861418 w 5485069"/>
                    <a:gd name="connsiteY9" fmla="*/ 2064592 h 2279760"/>
                    <a:gd name="connsiteX10" fmla="*/ 4477642 w 5485069"/>
                    <a:gd name="connsiteY10" fmla="*/ 1799520 h 2279760"/>
                    <a:gd name="connsiteX11" fmla="*/ 5041522 w 5485069"/>
                    <a:gd name="connsiteY11" fmla="*/ 1174680 h 2279760"/>
                    <a:gd name="connsiteX12" fmla="*/ 5366134 w 5485069"/>
                    <a:gd name="connsiteY12" fmla="*/ 683952 h 2279760"/>
                    <a:gd name="connsiteX13" fmla="*/ 5485006 w 5485069"/>
                    <a:gd name="connsiteY13" fmla="*/ 202368 h 2279760"/>
                    <a:gd name="connsiteX14" fmla="*/ 5463670 w 5485069"/>
                    <a:gd name="connsiteY14" fmla="*/ 39300 h 2279760"/>
                    <a:gd name="connsiteX15" fmla="*/ 5430142 w 5485069"/>
                    <a:gd name="connsiteY15" fmla="*/ 1200 h 2279760"/>
                    <a:gd name="connsiteX16" fmla="*/ 5308222 w 5485069"/>
                    <a:gd name="connsiteY16" fmla="*/ 8820 h 2279760"/>
                    <a:gd name="connsiteX17" fmla="*/ 5308222 w 5485069"/>
                    <a:gd name="connsiteY17" fmla="*/ 31680 h 2279760"/>
                    <a:gd name="connsiteX18" fmla="*/ 5292982 w 5485069"/>
                    <a:gd name="connsiteY18" fmla="*/ 272472 h 2279760"/>
                    <a:gd name="connsiteX19" fmla="*/ 5174110 w 5485069"/>
                    <a:gd name="connsiteY19" fmla="*/ 467544 h 2279760"/>
                    <a:gd name="connsiteX20" fmla="*/ 4780918 w 5485069"/>
                    <a:gd name="connsiteY20" fmla="*/ 862260 h 2279760"/>
                    <a:gd name="connsiteX21" fmla="*/ 4409062 w 5485069"/>
                    <a:gd name="connsiteY21" fmla="*/ 1106100 h 2279760"/>
                    <a:gd name="connsiteX22" fmla="*/ 3708022 w 5485069"/>
                    <a:gd name="connsiteY22" fmla="*/ 1403280 h 2279760"/>
                    <a:gd name="connsiteX23" fmla="*/ 2862202 w 5485069"/>
                    <a:gd name="connsiteY23" fmla="*/ 1540440 h 2279760"/>
                    <a:gd name="connsiteX24" fmla="*/ 2197768 w 5485069"/>
                    <a:gd name="connsiteY24" fmla="*/ 1540199 h 2279760"/>
                    <a:gd name="connsiteX25" fmla="*/ 1604902 w 5485069"/>
                    <a:gd name="connsiteY25" fmla="*/ 1406989 h 2279760"/>
                    <a:gd name="connsiteX26" fmla="*/ 1137488 w 5485069"/>
                    <a:gd name="connsiteY26" fmla="*/ 1171668 h 2279760"/>
                    <a:gd name="connsiteX27" fmla="*/ 795688 w 5485069"/>
                    <a:gd name="connsiteY27" fmla="*/ 919765 h 2279760"/>
                    <a:gd name="connsiteX28" fmla="*/ 667567 w 5485069"/>
                    <a:gd name="connsiteY28" fmla="*/ 747238 h 2279760"/>
                    <a:gd name="connsiteX29" fmla="*/ 569428 w 5485069"/>
                    <a:gd name="connsiteY29" fmla="*/ 768852 h 2279760"/>
                    <a:gd name="connsiteX0" fmla="*/ 674701 w 5492203"/>
                    <a:gd name="connsiteY0" fmla="*/ 747238 h 2279760"/>
                    <a:gd name="connsiteX1" fmla="*/ 38033 w 5492203"/>
                    <a:gd name="connsiteY1" fmla="*/ 960073 h 2279760"/>
                    <a:gd name="connsiteX2" fmla="*/ 96926 w 5492203"/>
                    <a:gd name="connsiteY2" fmla="*/ 1188292 h 2279760"/>
                    <a:gd name="connsiteX3" fmla="*/ 298607 w 5492203"/>
                    <a:gd name="connsiteY3" fmla="*/ 1576912 h 2279760"/>
                    <a:gd name="connsiteX4" fmla="*/ 785938 w 5492203"/>
                    <a:gd name="connsiteY4" fmla="*/ 1958677 h 2279760"/>
                    <a:gd name="connsiteX5" fmla="*/ 1210666 w 5492203"/>
                    <a:gd name="connsiteY5" fmla="*/ 2124065 h 2279760"/>
                    <a:gd name="connsiteX6" fmla="*/ 1924456 w 5492203"/>
                    <a:gd name="connsiteY6" fmla="*/ 2264340 h 2279760"/>
                    <a:gd name="connsiteX7" fmla="*/ 2649850 w 5492203"/>
                    <a:gd name="connsiteY7" fmla="*/ 2269708 h 2279760"/>
                    <a:gd name="connsiteX8" fmla="*/ 3384433 w 5492203"/>
                    <a:gd name="connsiteY8" fmla="*/ 2185888 h 2279760"/>
                    <a:gd name="connsiteX9" fmla="*/ 3868552 w 5492203"/>
                    <a:gd name="connsiteY9" fmla="*/ 2064592 h 2279760"/>
                    <a:gd name="connsiteX10" fmla="*/ 4484776 w 5492203"/>
                    <a:gd name="connsiteY10" fmla="*/ 1799520 h 2279760"/>
                    <a:gd name="connsiteX11" fmla="*/ 5048656 w 5492203"/>
                    <a:gd name="connsiteY11" fmla="*/ 1174680 h 2279760"/>
                    <a:gd name="connsiteX12" fmla="*/ 5373268 w 5492203"/>
                    <a:gd name="connsiteY12" fmla="*/ 683952 h 2279760"/>
                    <a:gd name="connsiteX13" fmla="*/ 5492140 w 5492203"/>
                    <a:gd name="connsiteY13" fmla="*/ 202368 h 2279760"/>
                    <a:gd name="connsiteX14" fmla="*/ 5470804 w 5492203"/>
                    <a:gd name="connsiteY14" fmla="*/ 39300 h 2279760"/>
                    <a:gd name="connsiteX15" fmla="*/ 5437276 w 5492203"/>
                    <a:gd name="connsiteY15" fmla="*/ 1200 h 2279760"/>
                    <a:gd name="connsiteX16" fmla="*/ 5315356 w 5492203"/>
                    <a:gd name="connsiteY16" fmla="*/ 8820 h 2279760"/>
                    <a:gd name="connsiteX17" fmla="*/ 5315356 w 5492203"/>
                    <a:gd name="connsiteY17" fmla="*/ 31680 h 2279760"/>
                    <a:gd name="connsiteX18" fmla="*/ 5300116 w 5492203"/>
                    <a:gd name="connsiteY18" fmla="*/ 272472 h 2279760"/>
                    <a:gd name="connsiteX19" fmla="*/ 5181244 w 5492203"/>
                    <a:gd name="connsiteY19" fmla="*/ 467544 h 2279760"/>
                    <a:gd name="connsiteX20" fmla="*/ 4788052 w 5492203"/>
                    <a:gd name="connsiteY20" fmla="*/ 862260 h 2279760"/>
                    <a:gd name="connsiteX21" fmla="*/ 4416196 w 5492203"/>
                    <a:gd name="connsiteY21" fmla="*/ 1106100 h 2279760"/>
                    <a:gd name="connsiteX22" fmla="*/ 3715156 w 5492203"/>
                    <a:gd name="connsiteY22" fmla="*/ 1403280 h 2279760"/>
                    <a:gd name="connsiteX23" fmla="*/ 2869336 w 5492203"/>
                    <a:gd name="connsiteY23" fmla="*/ 1540440 h 2279760"/>
                    <a:gd name="connsiteX24" fmla="*/ 2204902 w 5492203"/>
                    <a:gd name="connsiteY24" fmla="*/ 1540199 h 2279760"/>
                    <a:gd name="connsiteX25" fmla="*/ 1612036 w 5492203"/>
                    <a:gd name="connsiteY25" fmla="*/ 1406989 h 2279760"/>
                    <a:gd name="connsiteX26" fmla="*/ 1144622 w 5492203"/>
                    <a:gd name="connsiteY26" fmla="*/ 1171668 h 2279760"/>
                    <a:gd name="connsiteX27" fmla="*/ 802822 w 5492203"/>
                    <a:gd name="connsiteY27" fmla="*/ 919765 h 2279760"/>
                    <a:gd name="connsiteX28" fmla="*/ 674701 w 5492203"/>
                    <a:gd name="connsiteY28" fmla="*/ 747238 h 2279760"/>
                    <a:gd name="connsiteX0" fmla="*/ 674701 w 5492203"/>
                    <a:gd name="connsiteY0" fmla="*/ 747238 h 2279760"/>
                    <a:gd name="connsiteX1" fmla="*/ 38033 w 5492203"/>
                    <a:gd name="connsiteY1" fmla="*/ 960073 h 2279760"/>
                    <a:gd name="connsiteX2" fmla="*/ 96926 w 5492203"/>
                    <a:gd name="connsiteY2" fmla="*/ 1188292 h 2279760"/>
                    <a:gd name="connsiteX3" fmla="*/ 298607 w 5492203"/>
                    <a:gd name="connsiteY3" fmla="*/ 1576912 h 2279760"/>
                    <a:gd name="connsiteX4" fmla="*/ 785938 w 5492203"/>
                    <a:gd name="connsiteY4" fmla="*/ 1958677 h 2279760"/>
                    <a:gd name="connsiteX5" fmla="*/ 1210666 w 5492203"/>
                    <a:gd name="connsiteY5" fmla="*/ 2124065 h 2279760"/>
                    <a:gd name="connsiteX6" fmla="*/ 1924456 w 5492203"/>
                    <a:gd name="connsiteY6" fmla="*/ 2264340 h 2279760"/>
                    <a:gd name="connsiteX7" fmla="*/ 2649850 w 5492203"/>
                    <a:gd name="connsiteY7" fmla="*/ 2269708 h 2279760"/>
                    <a:gd name="connsiteX8" fmla="*/ 3384433 w 5492203"/>
                    <a:gd name="connsiteY8" fmla="*/ 2185888 h 2279760"/>
                    <a:gd name="connsiteX9" fmla="*/ 3868552 w 5492203"/>
                    <a:gd name="connsiteY9" fmla="*/ 2064592 h 2279760"/>
                    <a:gd name="connsiteX10" fmla="*/ 4484776 w 5492203"/>
                    <a:gd name="connsiteY10" fmla="*/ 1799520 h 2279760"/>
                    <a:gd name="connsiteX11" fmla="*/ 5048656 w 5492203"/>
                    <a:gd name="connsiteY11" fmla="*/ 1174680 h 2279760"/>
                    <a:gd name="connsiteX12" fmla="*/ 5373268 w 5492203"/>
                    <a:gd name="connsiteY12" fmla="*/ 683952 h 2279760"/>
                    <a:gd name="connsiteX13" fmla="*/ 5492140 w 5492203"/>
                    <a:gd name="connsiteY13" fmla="*/ 202368 h 2279760"/>
                    <a:gd name="connsiteX14" fmla="*/ 5470804 w 5492203"/>
                    <a:gd name="connsiteY14" fmla="*/ 39300 h 2279760"/>
                    <a:gd name="connsiteX15" fmla="*/ 5437276 w 5492203"/>
                    <a:gd name="connsiteY15" fmla="*/ 1200 h 2279760"/>
                    <a:gd name="connsiteX16" fmla="*/ 5315356 w 5492203"/>
                    <a:gd name="connsiteY16" fmla="*/ 8820 h 2279760"/>
                    <a:gd name="connsiteX17" fmla="*/ 5315356 w 5492203"/>
                    <a:gd name="connsiteY17" fmla="*/ 31680 h 2279760"/>
                    <a:gd name="connsiteX18" fmla="*/ 5300116 w 5492203"/>
                    <a:gd name="connsiteY18" fmla="*/ 272472 h 2279760"/>
                    <a:gd name="connsiteX19" fmla="*/ 5181244 w 5492203"/>
                    <a:gd name="connsiteY19" fmla="*/ 467544 h 2279760"/>
                    <a:gd name="connsiteX20" fmla="*/ 4788052 w 5492203"/>
                    <a:gd name="connsiteY20" fmla="*/ 862260 h 2279760"/>
                    <a:gd name="connsiteX21" fmla="*/ 4416196 w 5492203"/>
                    <a:gd name="connsiteY21" fmla="*/ 1106100 h 2279760"/>
                    <a:gd name="connsiteX22" fmla="*/ 3715156 w 5492203"/>
                    <a:gd name="connsiteY22" fmla="*/ 1403280 h 2279760"/>
                    <a:gd name="connsiteX23" fmla="*/ 2869336 w 5492203"/>
                    <a:gd name="connsiteY23" fmla="*/ 1540440 h 2279760"/>
                    <a:gd name="connsiteX24" fmla="*/ 2204902 w 5492203"/>
                    <a:gd name="connsiteY24" fmla="*/ 1540199 h 2279760"/>
                    <a:gd name="connsiteX25" fmla="*/ 1612036 w 5492203"/>
                    <a:gd name="connsiteY25" fmla="*/ 1406989 h 2279760"/>
                    <a:gd name="connsiteX26" fmla="*/ 1144622 w 5492203"/>
                    <a:gd name="connsiteY26" fmla="*/ 1171668 h 2279760"/>
                    <a:gd name="connsiteX27" fmla="*/ 802822 w 5492203"/>
                    <a:gd name="connsiteY27" fmla="*/ 919765 h 2279760"/>
                    <a:gd name="connsiteX28" fmla="*/ 674701 w 5492203"/>
                    <a:gd name="connsiteY28" fmla="*/ 747238 h 2279760"/>
                    <a:gd name="connsiteX0" fmla="*/ 637799 w 5455301"/>
                    <a:gd name="connsiteY0" fmla="*/ 747238 h 2279760"/>
                    <a:gd name="connsiteX1" fmla="*/ 1131 w 5455301"/>
                    <a:gd name="connsiteY1" fmla="*/ 960073 h 2279760"/>
                    <a:gd name="connsiteX2" fmla="*/ 60024 w 5455301"/>
                    <a:gd name="connsiteY2" fmla="*/ 1188292 h 2279760"/>
                    <a:gd name="connsiteX3" fmla="*/ 261705 w 5455301"/>
                    <a:gd name="connsiteY3" fmla="*/ 1576912 h 2279760"/>
                    <a:gd name="connsiteX4" fmla="*/ 749036 w 5455301"/>
                    <a:gd name="connsiteY4" fmla="*/ 1958677 h 2279760"/>
                    <a:gd name="connsiteX5" fmla="*/ 1173764 w 5455301"/>
                    <a:gd name="connsiteY5" fmla="*/ 2124065 h 2279760"/>
                    <a:gd name="connsiteX6" fmla="*/ 1887554 w 5455301"/>
                    <a:gd name="connsiteY6" fmla="*/ 2264340 h 2279760"/>
                    <a:gd name="connsiteX7" fmla="*/ 2612948 w 5455301"/>
                    <a:gd name="connsiteY7" fmla="*/ 2269708 h 2279760"/>
                    <a:gd name="connsiteX8" fmla="*/ 3347531 w 5455301"/>
                    <a:gd name="connsiteY8" fmla="*/ 2185888 h 2279760"/>
                    <a:gd name="connsiteX9" fmla="*/ 3831650 w 5455301"/>
                    <a:gd name="connsiteY9" fmla="*/ 2064592 h 2279760"/>
                    <a:gd name="connsiteX10" fmla="*/ 4447874 w 5455301"/>
                    <a:gd name="connsiteY10" fmla="*/ 1799520 h 2279760"/>
                    <a:gd name="connsiteX11" fmla="*/ 5011754 w 5455301"/>
                    <a:gd name="connsiteY11" fmla="*/ 1174680 h 2279760"/>
                    <a:gd name="connsiteX12" fmla="*/ 5336366 w 5455301"/>
                    <a:gd name="connsiteY12" fmla="*/ 683952 h 2279760"/>
                    <a:gd name="connsiteX13" fmla="*/ 5455238 w 5455301"/>
                    <a:gd name="connsiteY13" fmla="*/ 202368 h 2279760"/>
                    <a:gd name="connsiteX14" fmla="*/ 5433902 w 5455301"/>
                    <a:gd name="connsiteY14" fmla="*/ 39300 h 2279760"/>
                    <a:gd name="connsiteX15" fmla="*/ 5400374 w 5455301"/>
                    <a:gd name="connsiteY15" fmla="*/ 1200 h 2279760"/>
                    <a:gd name="connsiteX16" fmla="*/ 5278454 w 5455301"/>
                    <a:gd name="connsiteY16" fmla="*/ 8820 h 2279760"/>
                    <a:gd name="connsiteX17" fmla="*/ 5278454 w 5455301"/>
                    <a:gd name="connsiteY17" fmla="*/ 31680 h 2279760"/>
                    <a:gd name="connsiteX18" fmla="*/ 5263214 w 5455301"/>
                    <a:gd name="connsiteY18" fmla="*/ 272472 h 2279760"/>
                    <a:gd name="connsiteX19" fmla="*/ 5144342 w 5455301"/>
                    <a:gd name="connsiteY19" fmla="*/ 467544 h 2279760"/>
                    <a:gd name="connsiteX20" fmla="*/ 4751150 w 5455301"/>
                    <a:gd name="connsiteY20" fmla="*/ 862260 h 2279760"/>
                    <a:gd name="connsiteX21" fmla="*/ 4379294 w 5455301"/>
                    <a:gd name="connsiteY21" fmla="*/ 1106100 h 2279760"/>
                    <a:gd name="connsiteX22" fmla="*/ 3678254 w 5455301"/>
                    <a:gd name="connsiteY22" fmla="*/ 1403280 h 2279760"/>
                    <a:gd name="connsiteX23" fmla="*/ 2832434 w 5455301"/>
                    <a:gd name="connsiteY23" fmla="*/ 1540440 h 2279760"/>
                    <a:gd name="connsiteX24" fmla="*/ 2168000 w 5455301"/>
                    <a:gd name="connsiteY24" fmla="*/ 1540199 h 2279760"/>
                    <a:gd name="connsiteX25" fmla="*/ 1575134 w 5455301"/>
                    <a:gd name="connsiteY25" fmla="*/ 1406989 h 2279760"/>
                    <a:gd name="connsiteX26" fmla="*/ 1107720 w 5455301"/>
                    <a:gd name="connsiteY26" fmla="*/ 1171668 h 2279760"/>
                    <a:gd name="connsiteX27" fmla="*/ 765920 w 5455301"/>
                    <a:gd name="connsiteY27" fmla="*/ 919765 h 2279760"/>
                    <a:gd name="connsiteX28" fmla="*/ 637799 w 5455301"/>
                    <a:gd name="connsiteY28" fmla="*/ 747238 h 2279760"/>
                    <a:gd name="connsiteX0" fmla="*/ 637799 w 5455301"/>
                    <a:gd name="connsiteY0" fmla="*/ 747238 h 2279760"/>
                    <a:gd name="connsiteX1" fmla="*/ 1131 w 5455301"/>
                    <a:gd name="connsiteY1" fmla="*/ 960073 h 2279760"/>
                    <a:gd name="connsiteX2" fmla="*/ 60024 w 5455301"/>
                    <a:gd name="connsiteY2" fmla="*/ 1188292 h 2279760"/>
                    <a:gd name="connsiteX3" fmla="*/ 261705 w 5455301"/>
                    <a:gd name="connsiteY3" fmla="*/ 1576912 h 2279760"/>
                    <a:gd name="connsiteX4" fmla="*/ 749036 w 5455301"/>
                    <a:gd name="connsiteY4" fmla="*/ 1958677 h 2279760"/>
                    <a:gd name="connsiteX5" fmla="*/ 1173764 w 5455301"/>
                    <a:gd name="connsiteY5" fmla="*/ 2124065 h 2279760"/>
                    <a:gd name="connsiteX6" fmla="*/ 1887554 w 5455301"/>
                    <a:gd name="connsiteY6" fmla="*/ 2264340 h 2279760"/>
                    <a:gd name="connsiteX7" fmla="*/ 2612948 w 5455301"/>
                    <a:gd name="connsiteY7" fmla="*/ 2269708 h 2279760"/>
                    <a:gd name="connsiteX8" fmla="*/ 3347531 w 5455301"/>
                    <a:gd name="connsiteY8" fmla="*/ 2185888 h 2279760"/>
                    <a:gd name="connsiteX9" fmla="*/ 3831650 w 5455301"/>
                    <a:gd name="connsiteY9" fmla="*/ 2064592 h 2279760"/>
                    <a:gd name="connsiteX10" fmla="*/ 4447874 w 5455301"/>
                    <a:gd name="connsiteY10" fmla="*/ 1799520 h 2279760"/>
                    <a:gd name="connsiteX11" fmla="*/ 5011754 w 5455301"/>
                    <a:gd name="connsiteY11" fmla="*/ 1174680 h 2279760"/>
                    <a:gd name="connsiteX12" fmla="*/ 5336366 w 5455301"/>
                    <a:gd name="connsiteY12" fmla="*/ 683952 h 2279760"/>
                    <a:gd name="connsiteX13" fmla="*/ 5455238 w 5455301"/>
                    <a:gd name="connsiteY13" fmla="*/ 202368 h 2279760"/>
                    <a:gd name="connsiteX14" fmla="*/ 5433902 w 5455301"/>
                    <a:gd name="connsiteY14" fmla="*/ 39300 h 2279760"/>
                    <a:gd name="connsiteX15" fmla="*/ 5400374 w 5455301"/>
                    <a:gd name="connsiteY15" fmla="*/ 1200 h 2279760"/>
                    <a:gd name="connsiteX16" fmla="*/ 5278454 w 5455301"/>
                    <a:gd name="connsiteY16" fmla="*/ 8820 h 2279760"/>
                    <a:gd name="connsiteX17" fmla="*/ 5278454 w 5455301"/>
                    <a:gd name="connsiteY17" fmla="*/ 31680 h 2279760"/>
                    <a:gd name="connsiteX18" fmla="*/ 5263214 w 5455301"/>
                    <a:gd name="connsiteY18" fmla="*/ 272472 h 2279760"/>
                    <a:gd name="connsiteX19" fmla="*/ 5144342 w 5455301"/>
                    <a:gd name="connsiteY19" fmla="*/ 467544 h 2279760"/>
                    <a:gd name="connsiteX20" fmla="*/ 4751150 w 5455301"/>
                    <a:gd name="connsiteY20" fmla="*/ 862260 h 2279760"/>
                    <a:gd name="connsiteX21" fmla="*/ 4379294 w 5455301"/>
                    <a:gd name="connsiteY21" fmla="*/ 1106100 h 2279760"/>
                    <a:gd name="connsiteX22" fmla="*/ 3678254 w 5455301"/>
                    <a:gd name="connsiteY22" fmla="*/ 1403280 h 2279760"/>
                    <a:gd name="connsiteX23" fmla="*/ 2832434 w 5455301"/>
                    <a:gd name="connsiteY23" fmla="*/ 1540440 h 2279760"/>
                    <a:gd name="connsiteX24" fmla="*/ 2168000 w 5455301"/>
                    <a:gd name="connsiteY24" fmla="*/ 1540199 h 2279760"/>
                    <a:gd name="connsiteX25" fmla="*/ 1575134 w 5455301"/>
                    <a:gd name="connsiteY25" fmla="*/ 1406989 h 2279760"/>
                    <a:gd name="connsiteX26" fmla="*/ 1107720 w 5455301"/>
                    <a:gd name="connsiteY26" fmla="*/ 1171668 h 2279760"/>
                    <a:gd name="connsiteX27" fmla="*/ 765920 w 5455301"/>
                    <a:gd name="connsiteY27" fmla="*/ 919765 h 2279760"/>
                    <a:gd name="connsiteX28" fmla="*/ 637799 w 5455301"/>
                    <a:gd name="connsiteY28" fmla="*/ 747238 h 2279760"/>
                    <a:gd name="connsiteX0" fmla="*/ 636668 w 5454170"/>
                    <a:gd name="connsiteY0" fmla="*/ 747238 h 2279760"/>
                    <a:gd name="connsiteX1" fmla="*/ 0 w 5454170"/>
                    <a:gd name="connsiteY1" fmla="*/ 960073 h 2279760"/>
                    <a:gd name="connsiteX2" fmla="*/ 58893 w 5454170"/>
                    <a:gd name="connsiteY2" fmla="*/ 1188292 h 2279760"/>
                    <a:gd name="connsiteX3" fmla="*/ 260574 w 5454170"/>
                    <a:gd name="connsiteY3" fmla="*/ 1576912 h 2279760"/>
                    <a:gd name="connsiteX4" fmla="*/ 747905 w 5454170"/>
                    <a:gd name="connsiteY4" fmla="*/ 1958677 h 2279760"/>
                    <a:gd name="connsiteX5" fmla="*/ 1172633 w 5454170"/>
                    <a:gd name="connsiteY5" fmla="*/ 2124065 h 2279760"/>
                    <a:gd name="connsiteX6" fmla="*/ 1886423 w 5454170"/>
                    <a:gd name="connsiteY6" fmla="*/ 2264340 h 2279760"/>
                    <a:gd name="connsiteX7" fmla="*/ 2611817 w 5454170"/>
                    <a:gd name="connsiteY7" fmla="*/ 2269708 h 2279760"/>
                    <a:gd name="connsiteX8" fmla="*/ 3346400 w 5454170"/>
                    <a:gd name="connsiteY8" fmla="*/ 2185888 h 2279760"/>
                    <a:gd name="connsiteX9" fmla="*/ 3830519 w 5454170"/>
                    <a:gd name="connsiteY9" fmla="*/ 2064592 h 2279760"/>
                    <a:gd name="connsiteX10" fmla="*/ 4446743 w 5454170"/>
                    <a:gd name="connsiteY10" fmla="*/ 1799520 h 2279760"/>
                    <a:gd name="connsiteX11" fmla="*/ 5010623 w 5454170"/>
                    <a:gd name="connsiteY11" fmla="*/ 1174680 h 2279760"/>
                    <a:gd name="connsiteX12" fmla="*/ 5335235 w 5454170"/>
                    <a:gd name="connsiteY12" fmla="*/ 683952 h 2279760"/>
                    <a:gd name="connsiteX13" fmla="*/ 5454107 w 5454170"/>
                    <a:gd name="connsiteY13" fmla="*/ 202368 h 2279760"/>
                    <a:gd name="connsiteX14" fmla="*/ 5432771 w 5454170"/>
                    <a:gd name="connsiteY14" fmla="*/ 39300 h 2279760"/>
                    <a:gd name="connsiteX15" fmla="*/ 5399243 w 5454170"/>
                    <a:gd name="connsiteY15" fmla="*/ 1200 h 2279760"/>
                    <a:gd name="connsiteX16" fmla="*/ 5277323 w 5454170"/>
                    <a:gd name="connsiteY16" fmla="*/ 8820 h 2279760"/>
                    <a:gd name="connsiteX17" fmla="*/ 5277323 w 5454170"/>
                    <a:gd name="connsiteY17" fmla="*/ 31680 h 2279760"/>
                    <a:gd name="connsiteX18" fmla="*/ 5262083 w 5454170"/>
                    <a:gd name="connsiteY18" fmla="*/ 272472 h 2279760"/>
                    <a:gd name="connsiteX19" fmla="*/ 5143211 w 5454170"/>
                    <a:gd name="connsiteY19" fmla="*/ 467544 h 2279760"/>
                    <a:gd name="connsiteX20" fmla="*/ 4750019 w 5454170"/>
                    <a:gd name="connsiteY20" fmla="*/ 862260 h 2279760"/>
                    <a:gd name="connsiteX21" fmla="*/ 4378163 w 5454170"/>
                    <a:gd name="connsiteY21" fmla="*/ 1106100 h 2279760"/>
                    <a:gd name="connsiteX22" fmla="*/ 3677123 w 5454170"/>
                    <a:gd name="connsiteY22" fmla="*/ 1403280 h 2279760"/>
                    <a:gd name="connsiteX23" fmla="*/ 2831303 w 5454170"/>
                    <a:gd name="connsiteY23" fmla="*/ 1540440 h 2279760"/>
                    <a:gd name="connsiteX24" fmla="*/ 2166869 w 5454170"/>
                    <a:gd name="connsiteY24" fmla="*/ 1540199 h 2279760"/>
                    <a:gd name="connsiteX25" fmla="*/ 1574003 w 5454170"/>
                    <a:gd name="connsiteY25" fmla="*/ 1406989 h 2279760"/>
                    <a:gd name="connsiteX26" fmla="*/ 1106589 w 5454170"/>
                    <a:gd name="connsiteY26" fmla="*/ 1171668 h 2279760"/>
                    <a:gd name="connsiteX27" fmla="*/ 764789 w 5454170"/>
                    <a:gd name="connsiteY27" fmla="*/ 919765 h 2279760"/>
                    <a:gd name="connsiteX28" fmla="*/ 636668 w 5454170"/>
                    <a:gd name="connsiteY28" fmla="*/ 747238 h 2279760"/>
                    <a:gd name="connsiteX0" fmla="*/ 640229 w 5457731"/>
                    <a:gd name="connsiteY0" fmla="*/ 747238 h 2279760"/>
                    <a:gd name="connsiteX1" fmla="*/ 0 w 5457731"/>
                    <a:gd name="connsiteY1" fmla="*/ 956575 h 2279760"/>
                    <a:gd name="connsiteX2" fmla="*/ 62454 w 5457731"/>
                    <a:gd name="connsiteY2" fmla="*/ 1188292 h 2279760"/>
                    <a:gd name="connsiteX3" fmla="*/ 264135 w 5457731"/>
                    <a:gd name="connsiteY3" fmla="*/ 1576912 h 2279760"/>
                    <a:gd name="connsiteX4" fmla="*/ 751466 w 5457731"/>
                    <a:gd name="connsiteY4" fmla="*/ 1958677 h 2279760"/>
                    <a:gd name="connsiteX5" fmla="*/ 1176194 w 5457731"/>
                    <a:gd name="connsiteY5" fmla="*/ 2124065 h 2279760"/>
                    <a:gd name="connsiteX6" fmla="*/ 1889984 w 5457731"/>
                    <a:gd name="connsiteY6" fmla="*/ 2264340 h 2279760"/>
                    <a:gd name="connsiteX7" fmla="*/ 2615378 w 5457731"/>
                    <a:gd name="connsiteY7" fmla="*/ 2269708 h 2279760"/>
                    <a:gd name="connsiteX8" fmla="*/ 3349961 w 5457731"/>
                    <a:gd name="connsiteY8" fmla="*/ 2185888 h 2279760"/>
                    <a:gd name="connsiteX9" fmla="*/ 3834080 w 5457731"/>
                    <a:gd name="connsiteY9" fmla="*/ 2064592 h 2279760"/>
                    <a:gd name="connsiteX10" fmla="*/ 4450304 w 5457731"/>
                    <a:gd name="connsiteY10" fmla="*/ 1799520 h 2279760"/>
                    <a:gd name="connsiteX11" fmla="*/ 5014184 w 5457731"/>
                    <a:gd name="connsiteY11" fmla="*/ 1174680 h 2279760"/>
                    <a:gd name="connsiteX12" fmla="*/ 5338796 w 5457731"/>
                    <a:gd name="connsiteY12" fmla="*/ 683952 h 2279760"/>
                    <a:gd name="connsiteX13" fmla="*/ 5457668 w 5457731"/>
                    <a:gd name="connsiteY13" fmla="*/ 202368 h 2279760"/>
                    <a:gd name="connsiteX14" fmla="*/ 5436332 w 5457731"/>
                    <a:gd name="connsiteY14" fmla="*/ 39300 h 2279760"/>
                    <a:gd name="connsiteX15" fmla="*/ 5402804 w 5457731"/>
                    <a:gd name="connsiteY15" fmla="*/ 1200 h 2279760"/>
                    <a:gd name="connsiteX16" fmla="*/ 5280884 w 5457731"/>
                    <a:gd name="connsiteY16" fmla="*/ 8820 h 2279760"/>
                    <a:gd name="connsiteX17" fmla="*/ 5280884 w 5457731"/>
                    <a:gd name="connsiteY17" fmla="*/ 31680 h 2279760"/>
                    <a:gd name="connsiteX18" fmla="*/ 5265644 w 5457731"/>
                    <a:gd name="connsiteY18" fmla="*/ 272472 h 2279760"/>
                    <a:gd name="connsiteX19" fmla="*/ 5146772 w 5457731"/>
                    <a:gd name="connsiteY19" fmla="*/ 467544 h 2279760"/>
                    <a:gd name="connsiteX20" fmla="*/ 4753580 w 5457731"/>
                    <a:gd name="connsiteY20" fmla="*/ 862260 h 2279760"/>
                    <a:gd name="connsiteX21" fmla="*/ 4381724 w 5457731"/>
                    <a:gd name="connsiteY21" fmla="*/ 1106100 h 2279760"/>
                    <a:gd name="connsiteX22" fmla="*/ 3680684 w 5457731"/>
                    <a:gd name="connsiteY22" fmla="*/ 1403280 h 2279760"/>
                    <a:gd name="connsiteX23" fmla="*/ 2834864 w 5457731"/>
                    <a:gd name="connsiteY23" fmla="*/ 1540440 h 2279760"/>
                    <a:gd name="connsiteX24" fmla="*/ 2170430 w 5457731"/>
                    <a:gd name="connsiteY24" fmla="*/ 1540199 h 2279760"/>
                    <a:gd name="connsiteX25" fmla="*/ 1577564 w 5457731"/>
                    <a:gd name="connsiteY25" fmla="*/ 1406989 h 2279760"/>
                    <a:gd name="connsiteX26" fmla="*/ 1110150 w 5457731"/>
                    <a:gd name="connsiteY26" fmla="*/ 1171668 h 2279760"/>
                    <a:gd name="connsiteX27" fmla="*/ 768350 w 5457731"/>
                    <a:gd name="connsiteY27" fmla="*/ 919765 h 2279760"/>
                    <a:gd name="connsiteX28" fmla="*/ 640229 w 5457731"/>
                    <a:gd name="connsiteY28" fmla="*/ 747238 h 2279760"/>
                    <a:gd name="connsiteX0" fmla="*/ 640229 w 5457731"/>
                    <a:gd name="connsiteY0" fmla="*/ 747238 h 2279760"/>
                    <a:gd name="connsiteX1" fmla="*/ 0 w 5457731"/>
                    <a:gd name="connsiteY1" fmla="*/ 956575 h 2279760"/>
                    <a:gd name="connsiteX2" fmla="*/ 62454 w 5457731"/>
                    <a:gd name="connsiteY2" fmla="*/ 1188292 h 2279760"/>
                    <a:gd name="connsiteX3" fmla="*/ 264135 w 5457731"/>
                    <a:gd name="connsiteY3" fmla="*/ 1576912 h 2279760"/>
                    <a:gd name="connsiteX4" fmla="*/ 751466 w 5457731"/>
                    <a:gd name="connsiteY4" fmla="*/ 1958677 h 2279760"/>
                    <a:gd name="connsiteX5" fmla="*/ 1176194 w 5457731"/>
                    <a:gd name="connsiteY5" fmla="*/ 2124065 h 2279760"/>
                    <a:gd name="connsiteX6" fmla="*/ 1889984 w 5457731"/>
                    <a:gd name="connsiteY6" fmla="*/ 2264340 h 2279760"/>
                    <a:gd name="connsiteX7" fmla="*/ 2615378 w 5457731"/>
                    <a:gd name="connsiteY7" fmla="*/ 2269708 h 2279760"/>
                    <a:gd name="connsiteX8" fmla="*/ 3349961 w 5457731"/>
                    <a:gd name="connsiteY8" fmla="*/ 2185888 h 2279760"/>
                    <a:gd name="connsiteX9" fmla="*/ 3834080 w 5457731"/>
                    <a:gd name="connsiteY9" fmla="*/ 2064592 h 2279760"/>
                    <a:gd name="connsiteX10" fmla="*/ 4414694 w 5457731"/>
                    <a:gd name="connsiteY10" fmla="*/ 1757539 h 2279760"/>
                    <a:gd name="connsiteX11" fmla="*/ 5014184 w 5457731"/>
                    <a:gd name="connsiteY11" fmla="*/ 1174680 h 2279760"/>
                    <a:gd name="connsiteX12" fmla="*/ 5338796 w 5457731"/>
                    <a:gd name="connsiteY12" fmla="*/ 683952 h 2279760"/>
                    <a:gd name="connsiteX13" fmla="*/ 5457668 w 5457731"/>
                    <a:gd name="connsiteY13" fmla="*/ 202368 h 2279760"/>
                    <a:gd name="connsiteX14" fmla="*/ 5436332 w 5457731"/>
                    <a:gd name="connsiteY14" fmla="*/ 39300 h 2279760"/>
                    <a:gd name="connsiteX15" fmla="*/ 5402804 w 5457731"/>
                    <a:gd name="connsiteY15" fmla="*/ 1200 h 2279760"/>
                    <a:gd name="connsiteX16" fmla="*/ 5280884 w 5457731"/>
                    <a:gd name="connsiteY16" fmla="*/ 8820 h 2279760"/>
                    <a:gd name="connsiteX17" fmla="*/ 5280884 w 5457731"/>
                    <a:gd name="connsiteY17" fmla="*/ 31680 h 2279760"/>
                    <a:gd name="connsiteX18" fmla="*/ 5265644 w 5457731"/>
                    <a:gd name="connsiteY18" fmla="*/ 272472 h 2279760"/>
                    <a:gd name="connsiteX19" fmla="*/ 5146772 w 5457731"/>
                    <a:gd name="connsiteY19" fmla="*/ 467544 h 2279760"/>
                    <a:gd name="connsiteX20" fmla="*/ 4753580 w 5457731"/>
                    <a:gd name="connsiteY20" fmla="*/ 862260 h 2279760"/>
                    <a:gd name="connsiteX21" fmla="*/ 4381724 w 5457731"/>
                    <a:gd name="connsiteY21" fmla="*/ 1106100 h 2279760"/>
                    <a:gd name="connsiteX22" fmla="*/ 3680684 w 5457731"/>
                    <a:gd name="connsiteY22" fmla="*/ 1403280 h 2279760"/>
                    <a:gd name="connsiteX23" fmla="*/ 2834864 w 5457731"/>
                    <a:gd name="connsiteY23" fmla="*/ 1540440 h 2279760"/>
                    <a:gd name="connsiteX24" fmla="*/ 2170430 w 5457731"/>
                    <a:gd name="connsiteY24" fmla="*/ 1540199 h 2279760"/>
                    <a:gd name="connsiteX25" fmla="*/ 1577564 w 5457731"/>
                    <a:gd name="connsiteY25" fmla="*/ 1406989 h 2279760"/>
                    <a:gd name="connsiteX26" fmla="*/ 1110150 w 5457731"/>
                    <a:gd name="connsiteY26" fmla="*/ 1171668 h 2279760"/>
                    <a:gd name="connsiteX27" fmla="*/ 768350 w 5457731"/>
                    <a:gd name="connsiteY27" fmla="*/ 919765 h 2279760"/>
                    <a:gd name="connsiteX28" fmla="*/ 640229 w 5457731"/>
                    <a:gd name="connsiteY28" fmla="*/ 747238 h 2279760"/>
                    <a:gd name="connsiteX0" fmla="*/ 640229 w 5457749"/>
                    <a:gd name="connsiteY0" fmla="*/ 747238 h 2279760"/>
                    <a:gd name="connsiteX1" fmla="*/ 0 w 5457749"/>
                    <a:gd name="connsiteY1" fmla="*/ 956575 h 2279760"/>
                    <a:gd name="connsiteX2" fmla="*/ 62454 w 5457749"/>
                    <a:gd name="connsiteY2" fmla="*/ 1188292 h 2279760"/>
                    <a:gd name="connsiteX3" fmla="*/ 264135 w 5457749"/>
                    <a:gd name="connsiteY3" fmla="*/ 1576912 h 2279760"/>
                    <a:gd name="connsiteX4" fmla="*/ 751466 w 5457749"/>
                    <a:gd name="connsiteY4" fmla="*/ 1958677 h 2279760"/>
                    <a:gd name="connsiteX5" fmla="*/ 1176194 w 5457749"/>
                    <a:gd name="connsiteY5" fmla="*/ 2124065 h 2279760"/>
                    <a:gd name="connsiteX6" fmla="*/ 1889984 w 5457749"/>
                    <a:gd name="connsiteY6" fmla="*/ 2264340 h 2279760"/>
                    <a:gd name="connsiteX7" fmla="*/ 2615378 w 5457749"/>
                    <a:gd name="connsiteY7" fmla="*/ 2269708 h 2279760"/>
                    <a:gd name="connsiteX8" fmla="*/ 3349961 w 5457749"/>
                    <a:gd name="connsiteY8" fmla="*/ 2185888 h 2279760"/>
                    <a:gd name="connsiteX9" fmla="*/ 3834080 w 5457749"/>
                    <a:gd name="connsiteY9" fmla="*/ 2064592 h 2279760"/>
                    <a:gd name="connsiteX10" fmla="*/ 4414694 w 5457749"/>
                    <a:gd name="connsiteY10" fmla="*/ 1757539 h 2279760"/>
                    <a:gd name="connsiteX11" fmla="*/ 4946525 w 5457749"/>
                    <a:gd name="connsiteY11" fmla="*/ 1157188 h 2279760"/>
                    <a:gd name="connsiteX12" fmla="*/ 5338796 w 5457749"/>
                    <a:gd name="connsiteY12" fmla="*/ 683952 h 2279760"/>
                    <a:gd name="connsiteX13" fmla="*/ 5457668 w 5457749"/>
                    <a:gd name="connsiteY13" fmla="*/ 202368 h 2279760"/>
                    <a:gd name="connsiteX14" fmla="*/ 5436332 w 5457749"/>
                    <a:gd name="connsiteY14" fmla="*/ 39300 h 2279760"/>
                    <a:gd name="connsiteX15" fmla="*/ 5402804 w 5457749"/>
                    <a:gd name="connsiteY15" fmla="*/ 1200 h 2279760"/>
                    <a:gd name="connsiteX16" fmla="*/ 5280884 w 5457749"/>
                    <a:gd name="connsiteY16" fmla="*/ 8820 h 2279760"/>
                    <a:gd name="connsiteX17" fmla="*/ 5280884 w 5457749"/>
                    <a:gd name="connsiteY17" fmla="*/ 31680 h 2279760"/>
                    <a:gd name="connsiteX18" fmla="*/ 5265644 w 5457749"/>
                    <a:gd name="connsiteY18" fmla="*/ 272472 h 2279760"/>
                    <a:gd name="connsiteX19" fmla="*/ 5146772 w 5457749"/>
                    <a:gd name="connsiteY19" fmla="*/ 467544 h 2279760"/>
                    <a:gd name="connsiteX20" fmla="*/ 4753580 w 5457749"/>
                    <a:gd name="connsiteY20" fmla="*/ 862260 h 2279760"/>
                    <a:gd name="connsiteX21" fmla="*/ 4381724 w 5457749"/>
                    <a:gd name="connsiteY21" fmla="*/ 1106100 h 2279760"/>
                    <a:gd name="connsiteX22" fmla="*/ 3680684 w 5457749"/>
                    <a:gd name="connsiteY22" fmla="*/ 1403280 h 2279760"/>
                    <a:gd name="connsiteX23" fmla="*/ 2834864 w 5457749"/>
                    <a:gd name="connsiteY23" fmla="*/ 1540440 h 2279760"/>
                    <a:gd name="connsiteX24" fmla="*/ 2170430 w 5457749"/>
                    <a:gd name="connsiteY24" fmla="*/ 1540199 h 2279760"/>
                    <a:gd name="connsiteX25" fmla="*/ 1577564 w 5457749"/>
                    <a:gd name="connsiteY25" fmla="*/ 1406989 h 2279760"/>
                    <a:gd name="connsiteX26" fmla="*/ 1110150 w 5457749"/>
                    <a:gd name="connsiteY26" fmla="*/ 1171668 h 2279760"/>
                    <a:gd name="connsiteX27" fmla="*/ 768350 w 5457749"/>
                    <a:gd name="connsiteY27" fmla="*/ 919765 h 2279760"/>
                    <a:gd name="connsiteX28" fmla="*/ 640229 w 5457749"/>
                    <a:gd name="connsiteY28" fmla="*/ 747238 h 2279760"/>
                    <a:gd name="connsiteX0" fmla="*/ 640229 w 5467680"/>
                    <a:gd name="connsiteY0" fmla="*/ 747238 h 2279760"/>
                    <a:gd name="connsiteX1" fmla="*/ 0 w 5467680"/>
                    <a:gd name="connsiteY1" fmla="*/ 956575 h 2279760"/>
                    <a:gd name="connsiteX2" fmla="*/ 62454 w 5467680"/>
                    <a:gd name="connsiteY2" fmla="*/ 1188292 h 2279760"/>
                    <a:gd name="connsiteX3" fmla="*/ 264135 w 5467680"/>
                    <a:gd name="connsiteY3" fmla="*/ 1576912 h 2279760"/>
                    <a:gd name="connsiteX4" fmla="*/ 751466 w 5467680"/>
                    <a:gd name="connsiteY4" fmla="*/ 1958677 h 2279760"/>
                    <a:gd name="connsiteX5" fmla="*/ 1176194 w 5467680"/>
                    <a:gd name="connsiteY5" fmla="*/ 2124065 h 2279760"/>
                    <a:gd name="connsiteX6" fmla="*/ 1889984 w 5467680"/>
                    <a:gd name="connsiteY6" fmla="*/ 2264340 h 2279760"/>
                    <a:gd name="connsiteX7" fmla="*/ 2615378 w 5467680"/>
                    <a:gd name="connsiteY7" fmla="*/ 2269708 h 2279760"/>
                    <a:gd name="connsiteX8" fmla="*/ 3349961 w 5467680"/>
                    <a:gd name="connsiteY8" fmla="*/ 2185888 h 2279760"/>
                    <a:gd name="connsiteX9" fmla="*/ 3834080 w 5467680"/>
                    <a:gd name="connsiteY9" fmla="*/ 2064592 h 2279760"/>
                    <a:gd name="connsiteX10" fmla="*/ 4414694 w 5467680"/>
                    <a:gd name="connsiteY10" fmla="*/ 1757539 h 2279760"/>
                    <a:gd name="connsiteX11" fmla="*/ 4946525 w 5467680"/>
                    <a:gd name="connsiteY11" fmla="*/ 1157188 h 2279760"/>
                    <a:gd name="connsiteX12" fmla="*/ 5271138 w 5467680"/>
                    <a:gd name="connsiteY12" fmla="*/ 683952 h 2279760"/>
                    <a:gd name="connsiteX13" fmla="*/ 5457668 w 5467680"/>
                    <a:gd name="connsiteY13" fmla="*/ 202368 h 2279760"/>
                    <a:gd name="connsiteX14" fmla="*/ 5436332 w 5467680"/>
                    <a:gd name="connsiteY14" fmla="*/ 39300 h 2279760"/>
                    <a:gd name="connsiteX15" fmla="*/ 5402804 w 5467680"/>
                    <a:gd name="connsiteY15" fmla="*/ 1200 h 2279760"/>
                    <a:gd name="connsiteX16" fmla="*/ 5280884 w 5467680"/>
                    <a:gd name="connsiteY16" fmla="*/ 8820 h 2279760"/>
                    <a:gd name="connsiteX17" fmla="*/ 5280884 w 5467680"/>
                    <a:gd name="connsiteY17" fmla="*/ 31680 h 2279760"/>
                    <a:gd name="connsiteX18" fmla="*/ 5265644 w 5467680"/>
                    <a:gd name="connsiteY18" fmla="*/ 272472 h 2279760"/>
                    <a:gd name="connsiteX19" fmla="*/ 5146772 w 5467680"/>
                    <a:gd name="connsiteY19" fmla="*/ 467544 h 2279760"/>
                    <a:gd name="connsiteX20" fmla="*/ 4753580 w 5467680"/>
                    <a:gd name="connsiteY20" fmla="*/ 862260 h 2279760"/>
                    <a:gd name="connsiteX21" fmla="*/ 4381724 w 5467680"/>
                    <a:gd name="connsiteY21" fmla="*/ 1106100 h 2279760"/>
                    <a:gd name="connsiteX22" fmla="*/ 3680684 w 5467680"/>
                    <a:gd name="connsiteY22" fmla="*/ 1403280 h 2279760"/>
                    <a:gd name="connsiteX23" fmla="*/ 2834864 w 5467680"/>
                    <a:gd name="connsiteY23" fmla="*/ 1540440 h 2279760"/>
                    <a:gd name="connsiteX24" fmla="*/ 2170430 w 5467680"/>
                    <a:gd name="connsiteY24" fmla="*/ 1540199 h 2279760"/>
                    <a:gd name="connsiteX25" fmla="*/ 1577564 w 5467680"/>
                    <a:gd name="connsiteY25" fmla="*/ 1406989 h 2279760"/>
                    <a:gd name="connsiteX26" fmla="*/ 1110150 w 5467680"/>
                    <a:gd name="connsiteY26" fmla="*/ 1171668 h 2279760"/>
                    <a:gd name="connsiteX27" fmla="*/ 768350 w 5467680"/>
                    <a:gd name="connsiteY27" fmla="*/ 919765 h 2279760"/>
                    <a:gd name="connsiteX28" fmla="*/ 640229 w 5467680"/>
                    <a:gd name="connsiteY28" fmla="*/ 747238 h 2279760"/>
                    <a:gd name="connsiteX0" fmla="*/ 640229 w 5437440"/>
                    <a:gd name="connsiteY0" fmla="*/ 747238 h 2279760"/>
                    <a:gd name="connsiteX1" fmla="*/ 0 w 5437440"/>
                    <a:gd name="connsiteY1" fmla="*/ 956575 h 2279760"/>
                    <a:gd name="connsiteX2" fmla="*/ 62454 w 5437440"/>
                    <a:gd name="connsiteY2" fmla="*/ 1188292 h 2279760"/>
                    <a:gd name="connsiteX3" fmla="*/ 264135 w 5437440"/>
                    <a:gd name="connsiteY3" fmla="*/ 1576912 h 2279760"/>
                    <a:gd name="connsiteX4" fmla="*/ 751466 w 5437440"/>
                    <a:gd name="connsiteY4" fmla="*/ 1958677 h 2279760"/>
                    <a:gd name="connsiteX5" fmla="*/ 1176194 w 5437440"/>
                    <a:gd name="connsiteY5" fmla="*/ 2124065 h 2279760"/>
                    <a:gd name="connsiteX6" fmla="*/ 1889984 w 5437440"/>
                    <a:gd name="connsiteY6" fmla="*/ 2264340 h 2279760"/>
                    <a:gd name="connsiteX7" fmla="*/ 2615378 w 5437440"/>
                    <a:gd name="connsiteY7" fmla="*/ 2269708 h 2279760"/>
                    <a:gd name="connsiteX8" fmla="*/ 3349961 w 5437440"/>
                    <a:gd name="connsiteY8" fmla="*/ 2185888 h 2279760"/>
                    <a:gd name="connsiteX9" fmla="*/ 3834080 w 5437440"/>
                    <a:gd name="connsiteY9" fmla="*/ 2064592 h 2279760"/>
                    <a:gd name="connsiteX10" fmla="*/ 4414694 w 5437440"/>
                    <a:gd name="connsiteY10" fmla="*/ 1757539 h 2279760"/>
                    <a:gd name="connsiteX11" fmla="*/ 4946525 w 5437440"/>
                    <a:gd name="connsiteY11" fmla="*/ 1157188 h 2279760"/>
                    <a:gd name="connsiteX12" fmla="*/ 5271138 w 5437440"/>
                    <a:gd name="connsiteY12" fmla="*/ 683952 h 2279760"/>
                    <a:gd name="connsiteX13" fmla="*/ 5372204 w 5437440"/>
                    <a:gd name="connsiteY13" fmla="*/ 237352 h 2279760"/>
                    <a:gd name="connsiteX14" fmla="*/ 5436332 w 5437440"/>
                    <a:gd name="connsiteY14" fmla="*/ 39300 h 2279760"/>
                    <a:gd name="connsiteX15" fmla="*/ 5402804 w 5437440"/>
                    <a:gd name="connsiteY15" fmla="*/ 1200 h 2279760"/>
                    <a:gd name="connsiteX16" fmla="*/ 5280884 w 5437440"/>
                    <a:gd name="connsiteY16" fmla="*/ 8820 h 2279760"/>
                    <a:gd name="connsiteX17" fmla="*/ 5280884 w 5437440"/>
                    <a:gd name="connsiteY17" fmla="*/ 31680 h 2279760"/>
                    <a:gd name="connsiteX18" fmla="*/ 5265644 w 5437440"/>
                    <a:gd name="connsiteY18" fmla="*/ 272472 h 2279760"/>
                    <a:gd name="connsiteX19" fmla="*/ 5146772 w 5437440"/>
                    <a:gd name="connsiteY19" fmla="*/ 467544 h 2279760"/>
                    <a:gd name="connsiteX20" fmla="*/ 4753580 w 5437440"/>
                    <a:gd name="connsiteY20" fmla="*/ 862260 h 2279760"/>
                    <a:gd name="connsiteX21" fmla="*/ 4381724 w 5437440"/>
                    <a:gd name="connsiteY21" fmla="*/ 1106100 h 2279760"/>
                    <a:gd name="connsiteX22" fmla="*/ 3680684 w 5437440"/>
                    <a:gd name="connsiteY22" fmla="*/ 1403280 h 2279760"/>
                    <a:gd name="connsiteX23" fmla="*/ 2834864 w 5437440"/>
                    <a:gd name="connsiteY23" fmla="*/ 1540440 h 2279760"/>
                    <a:gd name="connsiteX24" fmla="*/ 2170430 w 5437440"/>
                    <a:gd name="connsiteY24" fmla="*/ 1540199 h 2279760"/>
                    <a:gd name="connsiteX25" fmla="*/ 1577564 w 5437440"/>
                    <a:gd name="connsiteY25" fmla="*/ 1406989 h 2279760"/>
                    <a:gd name="connsiteX26" fmla="*/ 1110150 w 5437440"/>
                    <a:gd name="connsiteY26" fmla="*/ 1171668 h 2279760"/>
                    <a:gd name="connsiteX27" fmla="*/ 768350 w 5437440"/>
                    <a:gd name="connsiteY27" fmla="*/ 919765 h 2279760"/>
                    <a:gd name="connsiteX28" fmla="*/ 640229 w 5437440"/>
                    <a:gd name="connsiteY28" fmla="*/ 747238 h 2279760"/>
                    <a:gd name="connsiteX0" fmla="*/ 640229 w 5437440"/>
                    <a:gd name="connsiteY0" fmla="*/ 747238 h 2279760"/>
                    <a:gd name="connsiteX1" fmla="*/ 0 w 5437440"/>
                    <a:gd name="connsiteY1" fmla="*/ 956575 h 2279760"/>
                    <a:gd name="connsiteX2" fmla="*/ 62454 w 5437440"/>
                    <a:gd name="connsiteY2" fmla="*/ 1188292 h 2279760"/>
                    <a:gd name="connsiteX3" fmla="*/ 264135 w 5437440"/>
                    <a:gd name="connsiteY3" fmla="*/ 1576912 h 2279760"/>
                    <a:gd name="connsiteX4" fmla="*/ 751466 w 5437440"/>
                    <a:gd name="connsiteY4" fmla="*/ 1958677 h 2279760"/>
                    <a:gd name="connsiteX5" fmla="*/ 1176194 w 5437440"/>
                    <a:gd name="connsiteY5" fmla="*/ 2124065 h 2279760"/>
                    <a:gd name="connsiteX6" fmla="*/ 1889984 w 5437440"/>
                    <a:gd name="connsiteY6" fmla="*/ 2264340 h 2279760"/>
                    <a:gd name="connsiteX7" fmla="*/ 2615378 w 5437440"/>
                    <a:gd name="connsiteY7" fmla="*/ 2269708 h 2279760"/>
                    <a:gd name="connsiteX8" fmla="*/ 3349961 w 5437440"/>
                    <a:gd name="connsiteY8" fmla="*/ 2185888 h 2279760"/>
                    <a:gd name="connsiteX9" fmla="*/ 3834080 w 5437440"/>
                    <a:gd name="connsiteY9" fmla="*/ 2064592 h 2279760"/>
                    <a:gd name="connsiteX10" fmla="*/ 4414694 w 5437440"/>
                    <a:gd name="connsiteY10" fmla="*/ 1757539 h 2279760"/>
                    <a:gd name="connsiteX11" fmla="*/ 4946525 w 5437440"/>
                    <a:gd name="connsiteY11" fmla="*/ 1157188 h 2279760"/>
                    <a:gd name="connsiteX12" fmla="*/ 5271138 w 5437440"/>
                    <a:gd name="connsiteY12" fmla="*/ 683952 h 2279760"/>
                    <a:gd name="connsiteX13" fmla="*/ 5372204 w 5437440"/>
                    <a:gd name="connsiteY13" fmla="*/ 237352 h 2279760"/>
                    <a:gd name="connsiteX14" fmla="*/ 5436332 w 5437440"/>
                    <a:gd name="connsiteY14" fmla="*/ 39300 h 2279760"/>
                    <a:gd name="connsiteX15" fmla="*/ 5402804 w 5437440"/>
                    <a:gd name="connsiteY15" fmla="*/ 1200 h 2279760"/>
                    <a:gd name="connsiteX16" fmla="*/ 5280884 w 5437440"/>
                    <a:gd name="connsiteY16" fmla="*/ 8820 h 2279760"/>
                    <a:gd name="connsiteX17" fmla="*/ 5280884 w 5437440"/>
                    <a:gd name="connsiteY17" fmla="*/ 31680 h 2279760"/>
                    <a:gd name="connsiteX18" fmla="*/ 5265644 w 5437440"/>
                    <a:gd name="connsiteY18" fmla="*/ 272472 h 2279760"/>
                    <a:gd name="connsiteX19" fmla="*/ 5146772 w 5437440"/>
                    <a:gd name="connsiteY19" fmla="*/ 467544 h 2279760"/>
                    <a:gd name="connsiteX20" fmla="*/ 4753580 w 5437440"/>
                    <a:gd name="connsiteY20" fmla="*/ 862260 h 2279760"/>
                    <a:gd name="connsiteX21" fmla="*/ 4381724 w 5437440"/>
                    <a:gd name="connsiteY21" fmla="*/ 1106100 h 2279760"/>
                    <a:gd name="connsiteX22" fmla="*/ 3680684 w 5437440"/>
                    <a:gd name="connsiteY22" fmla="*/ 1403280 h 2279760"/>
                    <a:gd name="connsiteX23" fmla="*/ 2834864 w 5437440"/>
                    <a:gd name="connsiteY23" fmla="*/ 1540440 h 2279760"/>
                    <a:gd name="connsiteX24" fmla="*/ 2170430 w 5437440"/>
                    <a:gd name="connsiteY24" fmla="*/ 1540199 h 2279760"/>
                    <a:gd name="connsiteX25" fmla="*/ 1577564 w 5437440"/>
                    <a:gd name="connsiteY25" fmla="*/ 1406989 h 2279760"/>
                    <a:gd name="connsiteX26" fmla="*/ 1110150 w 5437440"/>
                    <a:gd name="connsiteY26" fmla="*/ 1171668 h 2279760"/>
                    <a:gd name="connsiteX27" fmla="*/ 768350 w 5437440"/>
                    <a:gd name="connsiteY27" fmla="*/ 919765 h 2279760"/>
                    <a:gd name="connsiteX28" fmla="*/ 640229 w 5437440"/>
                    <a:gd name="connsiteY28" fmla="*/ 747238 h 2279760"/>
                    <a:gd name="connsiteX0" fmla="*/ 640229 w 5407609"/>
                    <a:gd name="connsiteY0" fmla="*/ 747238 h 2279760"/>
                    <a:gd name="connsiteX1" fmla="*/ 0 w 5407609"/>
                    <a:gd name="connsiteY1" fmla="*/ 956575 h 2279760"/>
                    <a:gd name="connsiteX2" fmla="*/ 62454 w 5407609"/>
                    <a:gd name="connsiteY2" fmla="*/ 1188292 h 2279760"/>
                    <a:gd name="connsiteX3" fmla="*/ 264135 w 5407609"/>
                    <a:gd name="connsiteY3" fmla="*/ 1576912 h 2279760"/>
                    <a:gd name="connsiteX4" fmla="*/ 751466 w 5407609"/>
                    <a:gd name="connsiteY4" fmla="*/ 1958677 h 2279760"/>
                    <a:gd name="connsiteX5" fmla="*/ 1176194 w 5407609"/>
                    <a:gd name="connsiteY5" fmla="*/ 2124065 h 2279760"/>
                    <a:gd name="connsiteX6" fmla="*/ 1889984 w 5407609"/>
                    <a:gd name="connsiteY6" fmla="*/ 2264340 h 2279760"/>
                    <a:gd name="connsiteX7" fmla="*/ 2615378 w 5407609"/>
                    <a:gd name="connsiteY7" fmla="*/ 2269708 h 2279760"/>
                    <a:gd name="connsiteX8" fmla="*/ 3349961 w 5407609"/>
                    <a:gd name="connsiteY8" fmla="*/ 2185888 h 2279760"/>
                    <a:gd name="connsiteX9" fmla="*/ 3834080 w 5407609"/>
                    <a:gd name="connsiteY9" fmla="*/ 2064592 h 2279760"/>
                    <a:gd name="connsiteX10" fmla="*/ 4414694 w 5407609"/>
                    <a:gd name="connsiteY10" fmla="*/ 1757539 h 2279760"/>
                    <a:gd name="connsiteX11" fmla="*/ 4946525 w 5407609"/>
                    <a:gd name="connsiteY11" fmla="*/ 1157188 h 2279760"/>
                    <a:gd name="connsiteX12" fmla="*/ 5271138 w 5407609"/>
                    <a:gd name="connsiteY12" fmla="*/ 683952 h 2279760"/>
                    <a:gd name="connsiteX13" fmla="*/ 5372204 w 5407609"/>
                    <a:gd name="connsiteY13" fmla="*/ 237352 h 2279760"/>
                    <a:gd name="connsiteX14" fmla="*/ 5402804 w 5407609"/>
                    <a:gd name="connsiteY14" fmla="*/ 1200 h 2279760"/>
                    <a:gd name="connsiteX15" fmla="*/ 5280884 w 5407609"/>
                    <a:gd name="connsiteY15" fmla="*/ 8820 h 2279760"/>
                    <a:gd name="connsiteX16" fmla="*/ 5280884 w 5407609"/>
                    <a:gd name="connsiteY16" fmla="*/ 31680 h 2279760"/>
                    <a:gd name="connsiteX17" fmla="*/ 5265644 w 5407609"/>
                    <a:gd name="connsiteY17" fmla="*/ 272472 h 2279760"/>
                    <a:gd name="connsiteX18" fmla="*/ 5146772 w 5407609"/>
                    <a:gd name="connsiteY18" fmla="*/ 467544 h 2279760"/>
                    <a:gd name="connsiteX19" fmla="*/ 4753580 w 5407609"/>
                    <a:gd name="connsiteY19" fmla="*/ 862260 h 2279760"/>
                    <a:gd name="connsiteX20" fmla="*/ 4381724 w 5407609"/>
                    <a:gd name="connsiteY20" fmla="*/ 1106100 h 2279760"/>
                    <a:gd name="connsiteX21" fmla="*/ 3680684 w 5407609"/>
                    <a:gd name="connsiteY21" fmla="*/ 1403280 h 2279760"/>
                    <a:gd name="connsiteX22" fmla="*/ 2834864 w 5407609"/>
                    <a:gd name="connsiteY22" fmla="*/ 1540440 h 2279760"/>
                    <a:gd name="connsiteX23" fmla="*/ 2170430 w 5407609"/>
                    <a:gd name="connsiteY23" fmla="*/ 1540199 h 2279760"/>
                    <a:gd name="connsiteX24" fmla="*/ 1577564 w 5407609"/>
                    <a:gd name="connsiteY24" fmla="*/ 1406989 h 2279760"/>
                    <a:gd name="connsiteX25" fmla="*/ 1110150 w 5407609"/>
                    <a:gd name="connsiteY25" fmla="*/ 1171668 h 2279760"/>
                    <a:gd name="connsiteX26" fmla="*/ 768350 w 5407609"/>
                    <a:gd name="connsiteY26" fmla="*/ 919765 h 2279760"/>
                    <a:gd name="connsiteX27" fmla="*/ 640229 w 5407609"/>
                    <a:gd name="connsiteY27" fmla="*/ 747238 h 2279760"/>
                    <a:gd name="connsiteX0" fmla="*/ 640229 w 5407609"/>
                    <a:gd name="connsiteY0" fmla="*/ 747238 h 2279760"/>
                    <a:gd name="connsiteX1" fmla="*/ 0 w 5407609"/>
                    <a:gd name="connsiteY1" fmla="*/ 956575 h 2279760"/>
                    <a:gd name="connsiteX2" fmla="*/ 62454 w 5407609"/>
                    <a:gd name="connsiteY2" fmla="*/ 1188292 h 2279760"/>
                    <a:gd name="connsiteX3" fmla="*/ 264135 w 5407609"/>
                    <a:gd name="connsiteY3" fmla="*/ 1576912 h 2279760"/>
                    <a:gd name="connsiteX4" fmla="*/ 751466 w 5407609"/>
                    <a:gd name="connsiteY4" fmla="*/ 1958677 h 2279760"/>
                    <a:gd name="connsiteX5" fmla="*/ 1176194 w 5407609"/>
                    <a:gd name="connsiteY5" fmla="*/ 2124065 h 2279760"/>
                    <a:gd name="connsiteX6" fmla="*/ 1889984 w 5407609"/>
                    <a:gd name="connsiteY6" fmla="*/ 2264340 h 2279760"/>
                    <a:gd name="connsiteX7" fmla="*/ 2615378 w 5407609"/>
                    <a:gd name="connsiteY7" fmla="*/ 2269708 h 2279760"/>
                    <a:gd name="connsiteX8" fmla="*/ 3349961 w 5407609"/>
                    <a:gd name="connsiteY8" fmla="*/ 2185888 h 2279760"/>
                    <a:gd name="connsiteX9" fmla="*/ 3834080 w 5407609"/>
                    <a:gd name="connsiteY9" fmla="*/ 2064592 h 2279760"/>
                    <a:gd name="connsiteX10" fmla="*/ 4414694 w 5407609"/>
                    <a:gd name="connsiteY10" fmla="*/ 1757539 h 2279760"/>
                    <a:gd name="connsiteX11" fmla="*/ 4946525 w 5407609"/>
                    <a:gd name="connsiteY11" fmla="*/ 1157188 h 2279760"/>
                    <a:gd name="connsiteX12" fmla="*/ 5271138 w 5407609"/>
                    <a:gd name="connsiteY12" fmla="*/ 683952 h 2279760"/>
                    <a:gd name="connsiteX13" fmla="*/ 5372204 w 5407609"/>
                    <a:gd name="connsiteY13" fmla="*/ 237352 h 2279760"/>
                    <a:gd name="connsiteX14" fmla="*/ 5402804 w 5407609"/>
                    <a:gd name="connsiteY14" fmla="*/ 1200 h 2279760"/>
                    <a:gd name="connsiteX15" fmla="*/ 5280884 w 5407609"/>
                    <a:gd name="connsiteY15" fmla="*/ 8820 h 2279760"/>
                    <a:gd name="connsiteX16" fmla="*/ 5280884 w 5407609"/>
                    <a:gd name="connsiteY16" fmla="*/ 31680 h 2279760"/>
                    <a:gd name="connsiteX17" fmla="*/ 5265644 w 5407609"/>
                    <a:gd name="connsiteY17" fmla="*/ 272472 h 2279760"/>
                    <a:gd name="connsiteX18" fmla="*/ 5146772 w 5407609"/>
                    <a:gd name="connsiteY18" fmla="*/ 467544 h 2279760"/>
                    <a:gd name="connsiteX19" fmla="*/ 4753580 w 5407609"/>
                    <a:gd name="connsiteY19" fmla="*/ 862260 h 2279760"/>
                    <a:gd name="connsiteX20" fmla="*/ 4381724 w 5407609"/>
                    <a:gd name="connsiteY20" fmla="*/ 1106100 h 2279760"/>
                    <a:gd name="connsiteX21" fmla="*/ 3680684 w 5407609"/>
                    <a:gd name="connsiteY21" fmla="*/ 1403280 h 2279760"/>
                    <a:gd name="connsiteX22" fmla="*/ 2834864 w 5407609"/>
                    <a:gd name="connsiteY22" fmla="*/ 1540440 h 2279760"/>
                    <a:gd name="connsiteX23" fmla="*/ 2170430 w 5407609"/>
                    <a:gd name="connsiteY23" fmla="*/ 1540199 h 2279760"/>
                    <a:gd name="connsiteX24" fmla="*/ 1577564 w 5407609"/>
                    <a:gd name="connsiteY24" fmla="*/ 1406989 h 2279760"/>
                    <a:gd name="connsiteX25" fmla="*/ 1110150 w 5407609"/>
                    <a:gd name="connsiteY25" fmla="*/ 1171668 h 2279760"/>
                    <a:gd name="connsiteX26" fmla="*/ 768350 w 5407609"/>
                    <a:gd name="connsiteY26" fmla="*/ 919765 h 2279760"/>
                    <a:gd name="connsiteX27" fmla="*/ 640229 w 5407609"/>
                    <a:gd name="connsiteY27" fmla="*/ 747238 h 2279760"/>
                    <a:gd name="connsiteX0" fmla="*/ 640229 w 5377977"/>
                    <a:gd name="connsiteY0" fmla="*/ 742162 h 2274684"/>
                    <a:gd name="connsiteX1" fmla="*/ 0 w 5377977"/>
                    <a:gd name="connsiteY1" fmla="*/ 951499 h 2274684"/>
                    <a:gd name="connsiteX2" fmla="*/ 62454 w 5377977"/>
                    <a:gd name="connsiteY2" fmla="*/ 1183216 h 2274684"/>
                    <a:gd name="connsiteX3" fmla="*/ 264135 w 5377977"/>
                    <a:gd name="connsiteY3" fmla="*/ 1571836 h 2274684"/>
                    <a:gd name="connsiteX4" fmla="*/ 751466 w 5377977"/>
                    <a:gd name="connsiteY4" fmla="*/ 1953601 h 2274684"/>
                    <a:gd name="connsiteX5" fmla="*/ 1176194 w 5377977"/>
                    <a:gd name="connsiteY5" fmla="*/ 2118989 h 2274684"/>
                    <a:gd name="connsiteX6" fmla="*/ 1889984 w 5377977"/>
                    <a:gd name="connsiteY6" fmla="*/ 2259264 h 2274684"/>
                    <a:gd name="connsiteX7" fmla="*/ 2615378 w 5377977"/>
                    <a:gd name="connsiteY7" fmla="*/ 2264632 h 2274684"/>
                    <a:gd name="connsiteX8" fmla="*/ 3349961 w 5377977"/>
                    <a:gd name="connsiteY8" fmla="*/ 2180812 h 2274684"/>
                    <a:gd name="connsiteX9" fmla="*/ 3834080 w 5377977"/>
                    <a:gd name="connsiteY9" fmla="*/ 2059516 h 2274684"/>
                    <a:gd name="connsiteX10" fmla="*/ 4414694 w 5377977"/>
                    <a:gd name="connsiteY10" fmla="*/ 1752463 h 2274684"/>
                    <a:gd name="connsiteX11" fmla="*/ 4946525 w 5377977"/>
                    <a:gd name="connsiteY11" fmla="*/ 1152112 h 2274684"/>
                    <a:gd name="connsiteX12" fmla="*/ 5271138 w 5377977"/>
                    <a:gd name="connsiteY12" fmla="*/ 678876 h 2274684"/>
                    <a:gd name="connsiteX13" fmla="*/ 5372204 w 5377977"/>
                    <a:gd name="connsiteY13" fmla="*/ 232276 h 2274684"/>
                    <a:gd name="connsiteX14" fmla="*/ 5356511 w 5377977"/>
                    <a:gd name="connsiteY14" fmla="*/ 3121 h 2274684"/>
                    <a:gd name="connsiteX15" fmla="*/ 5280884 w 5377977"/>
                    <a:gd name="connsiteY15" fmla="*/ 3744 h 2274684"/>
                    <a:gd name="connsiteX16" fmla="*/ 5280884 w 5377977"/>
                    <a:gd name="connsiteY16" fmla="*/ 26604 h 2274684"/>
                    <a:gd name="connsiteX17" fmla="*/ 5265644 w 5377977"/>
                    <a:gd name="connsiteY17" fmla="*/ 267396 h 2274684"/>
                    <a:gd name="connsiteX18" fmla="*/ 5146772 w 5377977"/>
                    <a:gd name="connsiteY18" fmla="*/ 462468 h 2274684"/>
                    <a:gd name="connsiteX19" fmla="*/ 4753580 w 5377977"/>
                    <a:gd name="connsiteY19" fmla="*/ 857184 h 2274684"/>
                    <a:gd name="connsiteX20" fmla="*/ 4381724 w 5377977"/>
                    <a:gd name="connsiteY20" fmla="*/ 1101024 h 2274684"/>
                    <a:gd name="connsiteX21" fmla="*/ 3680684 w 5377977"/>
                    <a:gd name="connsiteY21" fmla="*/ 1398204 h 2274684"/>
                    <a:gd name="connsiteX22" fmla="*/ 2834864 w 5377977"/>
                    <a:gd name="connsiteY22" fmla="*/ 1535364 h 2274684"/>
                    <a:gd name="connsiteX23" fmla="*/ 2170430 w 5377977"/>
                    <a:gd name="connsiteY23" fmla="*/ 1535123 h 2274684"/>
                    <a:gd name="connsiteX24" fmla="*/ 1577564 w 5377977"/>
                    <a:gd name="connsiteY24" fmla="*/ 1401913 h 2274684"/>
                    <a:gd name="connsiteX25" fmla="*/ 1110150 w 5377977"/>
                    <a:gd name="connsiteY25" fmla="*/ 1166592 h 2274684"/>
                    <a:gd name="connsiteX26" fmla="*/ 768350 w 5377977"/>
                    <a:gd name="connsiteY26" fmla="*/ 914689 h 2274684"/>
                    <a:gd name="connsiteX27" fmla="*/ 640229 w 5377977"/>
                    <a:gd name="connsiteY27" fmla="*/ 742162 h 2274684"/>
                    <a:gd name="connsiteX0" fmla="*/ 640229 w 5377977"/>
                    <a:gd name="connsiteY0" fmla="*/ 742162 h 2274684"/>
                    <a:gd name="connsiteX1" fmla="*/ 0 w 5377977"/>
                    <a:gd name="connsiteY1" fmla="*/ 951499 h 2274684"/>
                    <a:gd name="connsiteX2" fmla="*/ 62454 w 5377977"/>
                    <a:gd name="connsiteY2" fmla="*/ 1183216 h 2274684"/>
                    <a:gd name="connsiteX3" fmla="*/ 264135 w 5377977"/>
                    <a:gd name="connsiteY3" fmla="*/ 1571836 h 2274684"/>
                    <a:gd name="connsiteX4" fmla="*/ 751466 w 5377977"/>
                    <a:gd name="connsiteY4" fmla="*/ 1953601 h 2274684"/>
                    <a:gd name="connsiteX5" fmla="*/ 1176194 w 5377977"/>
                    <a:gd name="connsiteY5" fmla="*/ 2118989 h 2274684"/>
                    <a:gd name="connsiteX6" fmla="*/ 1889984 w 5377977"/>
                    <a:gd name="connsiteY6" fmla="*/ 2259264 h 2274684"/>
                    <a:gd name="connsiteX7" fmla="*/ 2615378 w 5377977"/>
                    <a:gd name="connsiteY7" fmla="*/ 2264632 h 2274684"/>
                    <a:gd name="connsiteX8" fmla="*/ 3349961 w 5377977"/>
                    <a:gd name="connsiteY8" fmla="*/ 2180812 h 2274684"/>
                    <a:gd name="connsiteX9" fmla="*/ 3834080 w 5377977"/>
                    <a:gd name="connsiteY9" fmla="*/ 2059516 h 2274684"/>
                    <a:gd name="connsiteX10" fmla="*/ 4414694 w 5377977"/>
                    <a:gd name="connsiteY10" fmla="*/ 1752463 h 2274684"/>
                    <a:gd name="connsiteX11" fmla="*/ 4946525 w 5377977"/>
                    <a:gd name="connsiteY11" fmla="*/ 1152112 h 2274684"/>
                    <a:gd name="connsiteX12" fmla="*/ 5271138 w 5377977"/>
                    <a:gd name="connsiteY12" fmla="*/ 678876 h 2274684"/>
                    <a:gd name="connsiteX13" fmla="*/ 5372204 w 5377977"/>
                    <a:gd name="connsiteY13" fmla="*/ 232276 h 2274684"/>
                    <a:gd name="connsiteX14" fmla="*/ 5356511 w 5377977"/>
                    <a:gd name="connsiteY14" fmla="*/ 3121 h 2274684"/>
                    <a:gd name="connsiteX15" fmla="*/ 5280884 w 5377977"/>
                    <a:gd name="connsiteY15" fmla="*/ 3744 h 2274684"/>
                    <a:gd name="connsiteX16" fmla="*/ 5280884 w 5377977"/>
                    <a:gd name="connsiteY16" fmla="*/ 26604 h 2274684"/>
                    <a:gd name="connsiteX17" fmla="*/ 5265644 w 5377977"/>
                    <a:gd name="connsiteY17" fmla="*/ 267396 h 2274684"/>
                    <a:gd name="connsiteX18" fmla="*/ 5146772 w 5377977"/>
                    <a:gd name="connsiteY18" fmla="*/ 462468 h 2274684"/>
                    <a:gd name="connsiteX19" fmla="*/ 4753580 w 5377977"/>
                    <a:gd name="connsiteY19" fmla="*/ 857184 h 2274684"/>
                    <a:gd name="connsiteX20" fmla="*/ 4381724 w 5377977"/>
                    <a:gd name="connsiteY20" fmla="*/ 1101024 h 2274684"/>
                    <a:gd name="connsiteX21" fmla="*/ 3680684 w 5377977"/>
                    <a:gd name="connsiteY21" fmla="*/ 1398204 h 2274684"/>
                    <a:gd name="connsiteX22" fmla="*/ 2834864 w 5377977"/>
                    <a:gd name="connsiteY22" fmla="*/ 1535364 h 2274684"/>
                    <a:gd name="connsiteX23" fmla="*/ 2170430 w 5377977"/>
                    <a:gd name="connsiteY23" fmla="*/ 1535123 h 2274684"/>
                    <a:gd name="connsiteX24" fmla="*/ 1577564 w 5377977"/>
                    <a:gd name="connsiteY24" fmla="*/ 1401913 h 2274684"/>
                    <a:gd name="connsiteX25" fmla="*/ 1110150 w 5377977"/>
                    <a:gd name="connsiteY25" fmla="*/ 1166592 h 2274684"/>
                    <a:gd name="connsiteX26" fmla="*/ 768350 w 5377977"/>
                    <a:gd name="connsiteY26" fmla="*/ 914689 h 2274684"/>
                    <a:gd name="connsiteX27" fmla="*/ 640229 w 5377977"/>
                    <a:gd name="connsiteY27" fmla="*/ 742162 h 2274684"/>
                    <a:gd name="connsiteX0" fmla="*/ 640229 w 5377977"/>
                    <a:gd name="connsiteY0" fmla="*/ 759352 h 2291874"/>
                    <a:gd name="connsiteX1" fmla="*/ 0 w 5377977"/>
                    <a:gd name="connsiteY1" fmla="*/ 968689 h 2291874"/>
                    <a:gd name="connsiteX2" fmla="*/ 62454 w 5377977"/>
                    <a:gd name="connsiteY2" fmla="*/ 1200406 h 2291874"/>
                    <a:gd name="connsiteX3" fmla="*/ 264135 w 5377977"/>
                    <a:gd name="connsiteY3" fmla="*/ 1589026 h 2291874"/>
                    <a:gd name="connsiteX4" fmla="*/ 751466 w 5377977"/>
                    <a:gd name="connsiteY4" fmla="*/ 1970791 h 2291874"/>
                    <a:gd name="connsiteX5" fmla="*/ 1176194 w 5377977"/>
                    <a:gd name="connsiteY5" fmla="*/ 2136179 h 2291874"/>
                    <a:gd name="connsiteX6" fmla="*/ 1889984 w 5377977"/>
                    <a:gd name="connsiteY6" fmla="*/ 2276454 h 2291874"/>
                    <a:gd name="connsiteX7" fmla="*/ 2615378 w 5377977"/>
                    <a:gd name="connsiteY7" fmla="*/ 2281822 h 2291874"/>
                    <a:gd name="connsiteX8" fmla="*/ 3349961 w 5377977"/>
                    <a:gd name="connsiteY8" fmla="*/ 2198002 h 2291874"/>
                    <a:gd name="connsiteX9" fmla="*/ 3834080 w 5377977"/>
                    <a:gd name="connsiteY9" fmla="*/ 2076706 h 2291874"/>
                    <a:gd name="connsiteX10" fmla="*/ 4414694 w 5377977"/>
                    <a:gd name="connsiteY10" fmla="*/ 1769653 h 2291874"/>
                    <a:gd name="connsiteX11" fmla="*/ 4946525 w 5377977"/>
                    <a:gd name="connsiteY11" fmla="*/ 1169302 h 2291874"/>
                    <a:gd name="connsiteX12" fmla="*/ 5271138 w 5377977"/>
                    <a:gd name="connsiteY12" fmla="*/ 696066 h 2291874"/>
                    <a:gd name="connsiteX13" fmla="*/ 5372204 w 5377977"/>
                    <a:gd name="connsiteY13" fmla="*/ 249466 h 2291874"/>
                    <a:gd name="connsiteX14" fmla="*/ 5356511 w 5377977"/>
                    <a:gd name="connsiteY14" fmla="*/ 20311 h 2291874"/>
                    <a:gd name="connsiteX15" fmla="*/ 5280884 w 5377977"/>
                    <a:gd name="connsiteY15" fmla="*/ 20934 h 2291874"/>
                    <a:gd name="connsiteX16" fmla="*/ 5265644 w 5377977"/>
                    <a:gd name="connsiteY16" fmla="*/ 284586 h 2291874"/>
                    <a:gd name="connsiteX17" fmla="*/ 5146772 w 5377977"/>
                    <a:gd name="connsiteY17" fmla="*/ 479658 h 2291874"/>
                    <a:gd name="connsiteX18" fmla="*/ 4753580 w 5377977"/>
                    <a:gd name="connsiteY18" fmla="*/ 874374 h 2291874"/>
                    <a:gd name="connsiteX19" fmla="*/ 4381724 w 5377977"/>
                    <a:gd name="connsiteY19" fmla="*/ 1118214 h 2291874"/>
                    <a:gd name="connsiteX20" fmla="*/ 3680684 w 5377977"/>
                    <a:gd name="connsiteY20" fmla="*/ 1415394 h 2291874"/>
                    <a:gd name="connsiteX21" fmla="*/ 2834864 w 5377977"/>
                    <a:gd name="connsiteY21" fmla="*/ 1552554 h 2291874"/>
                    <a:gd name="connsiteX22" fmla="*/ 2170430 w 5377977"/>
                    <a:gd name="connsiteY22" fmla="*/ 1552313 h 2291874"/>
                    <a:gd name="connsiteX23" fmla="*/ 1577564 w 5377977"/>
                    <a:gd name="connsiteY23" fmla="*/ 1419103 h 2291874"/>
                    <a:gd name="connsiteX24" fmla="*/ 1110150 w 5377977"/>
                    <a:gd name="connsiteY24" fmla="*/ 1183782 h 2291874"/>
                    <a:gd name="connsiteX25" fmla="*/ 768350 w 5377977"/>
                    <a:gd name="connsiteY25" fmla="*/ 931879 h 2291874"/>
                    <a:gd name="connsiteX26" fmla="*/ 640229 w 5377977"/>
                    <a:gd name="connsiteY26" fmla="*/ 759352 h 2291874"/>
                    <a:gd name="connsiteX0" fmla="*/ 640229 w 5377977"/>
                    <a:gd name="connsiteY0" fmla="*/ 759352 h 2291874"/>
                    <a:gd name="connsiteX1" fmla="*/ 0 w 5377977"/>
                    <a:gd name="connsiteY1" fmla="*/ 968689 h 2291874"/>
                    <a:gd name="connsiteX2" fmla="*/ 62454 w 5377977"/>
                    <a:gd name="connsiteY2" fmla="*/ 1200406 h 2291874"/>
                    <a:gd name="connsiteX3" fmla="*/ 264135 w 5377977"/>
                    <a:gd name="connsiteY3" fmla="*/ 1589026 h 2291874"/>
                    <a:gd name="connsiteX4" fmla="*/ 751466 w 5377977"/>
                    <a:gd name="connsiteY4" fmla="*/ 1970791 h 2291874"/>
                    <a:gd name="connsiteX5" fmla="*/ 1176194 w 5377977"/>
                    <a:gd name="connsiteY5" fmla="*/ 2136179 h 2291874"/>
                    <a:gd name="connsiteX6" fmla="*/ 1889984 w 5377977"/>
                    <a:gd name="connsiteY6" fmla="*/ 2276454 h 2291874"/>
                    <a:gd name="connsiteX7" fmla="*/ 2615378 w 5377977"/>
                    <a:gd name="connsiteY7" fmla="*/ 2281822 h 2291874"/>
                    <a:gd name="connsiteX8" fmla="*/ 3349961 w 5377977"/>
                    <a:gd name="connsiteY8" fmla="*/ 2198002 h 2291874"/>
                    <a:gd name="connsiteX9" fmla="*/ 3834080 w 5377977"/>
                    <a:gd name="connsiteY9" fmla="*/ 2076706 h 2291874"/>
                    <a:gd name="connsiteX10" fmla="*/ 4414694 w 5377977"/>
                    <a:gd name="connsiteY10" fmla="*/ 1769653 h 2291874"/>
                    <a:gd name="connsiteX11" fmla="*/ 4946525 w 5377977"/>
                    <a:gd name="connsiteY11" fmla="*/ 1169302 h 2291874"/>
                    <a:gd name="connsiteX12" fmla="*/ 5271138 w 5377977"/>
                    <a:gd name="connsiteY12" fmla="*/ 696066 h 2291874"/>
                    <a:gd name="connsiteX13" fmla="*/ 5372204 w 5377977"/>
                    <a:gd name="connsiteY13" fmla="*/ 249466 h 2291874"/>
                    <a:gd name="connsiteX14" fmla="*/ 5356511 w 5377977"/>
                    <a:gd name="connsiteY14" fmla="*/ 20311 h 2291874"/>
                    <a:gd name="connsiteX15" fmla="*/ 5280884 w 5377977"/>
                    <a:gd name="connsiteY15" fmla="*/ 20934 h 2291874"/>
                    <a:gd name="connsiteX16" fmla="*/ 5265644 w 5377977"/>
                    <a:gd name="connsiteY16" fmla="*/ 284586 h 2291874"/>
                    <a:gd name="connsiteX17" fmla="*/ 5146772 w 5377977"/>
                    <a:gd name="connsiteY17" fmla="*/ 479658 h 2291874"/>
                    <a:gd name="connsiteX18" fmla="*/ 4753580 w 5377977"/>
                    <a:gd name="connsiteY18" fmla="*/ 874374 h 2291874"/>
                    <a:gd name="connsiteX19" fmla="*/ 4381724 w 5377977"/>
                    <a:gd name="connsiteY19" fmla="*/ 1118214 h 2291874"/>
                    <a:gd name="connsiteX20" fmla="*/ 3680684 w 5377977"/>
                    <a:gd name="connsiteY20" fmla="*/ 1415394 h 2291874"/>
                    <a:gd name="connsiteX21" fmla="*/ 2834864 w 5377977"/>
                    <a:gd name="connsiteY21" fmla="*/ 1552554 h 2291874"/>
                    <a:gd name="connsiteX22" fmla="*/ 2170430 w 5377977"/>
                    <a:gd name="connsiteY22" fmla="*/ 1552313 h 2291874"/>
                    <a:gd name="connsiteX23" fmla="*/ 1577564 w 5377977"/>
                    <a:gd name="connsiteY23" fmla="*/ 1419103 h 2291874"/>
                    <a:gd name="connsiteX24" fmla="*/ 1110150 w 5377977"/>
                    <a:gd name="connsiteY24" fmla="*/ 1183782 h 2291874"/>
                    <a:gd name="connsiteX25" fmla="*/ 768350 w 5377977"/>
                    <a:gd name="connsiteY25" fmla="*/ 931879 h 2291874"/>
                    <a:gd name="connsiteX26" fmla="*/ 640229 w 5377977"/>
                    <a:gd name="connsiteY26" fmla="*/ 759352 h 2291874"/>
                    <a:gd name="connsiteX0" fmla="*/ 640229 w 5377977"/>
                    <a:gd name="connsiteY0" fmla="*/ 740175 h 2272697"/>
                    <a:gd name="connsiteX1" fmla="*/ 0 w 5377977"/>
                    <a:gd name="connsiteY1" fmla="*/ 949512 h 2272697"/>
                    <a:gd name="connsiteX2" fmla="*/ 62454 w 5377977"/>
                    <a:gd name="connsiteY2" fmla="*/ 1181229 h 2272697"/>
                    <a:gd name="connsiteX3" fmla="*/ 264135 w 5377977"/>
                    <a:gd name="connsiteY3" fmla="*/ 1569849 h 2272697"/>
                    <a:gd name="connsiteX4" fmla="*/ 751466 w 5377977"/>
                    <a:gd name="connsiteY4" fmla="*/ 1951614 h 2272697"/>
                    <a:gd name="connsiteX5" fmla="*/ 1176194 w 5377977"/>
                    <a:gd name="connsiteY5" fmla="*/ 2117002 h 2272697"/>
                    <a:gd name="connsiteX6" fmla="*/ 1889984 w 5377977"/>
                    <a:gd name="connsiteY6" fmla="*/ 2257277 h 2272697"/>
                    <a:gd name="connsiteX7" fmla="*/ 2615378 w 5377977"/>
                    <a:gd name="connsiteY7" fmla="*/ 2262645 h 2272697"/>
                    <a:gd name="connsiteX8" fmla="*/ 3349961 w 5377977"/>
                    <a:gd name="connsiteY8" fmla="*/ 2178825 h 2272697"/>
                    <a:gd name="connsiteX9" fmla="*/ 3834080 w 5377977"/>
                    <a:gd name="connsiteY9" fmla="*/ 2057529 h 2272697"/>
                    <a:gd name="connsiteX10" fmla="*/ 4414694 w 5377977"/>
                    <a:gd name="connsiteY10" fmla="*/ 1750476 h 2272697"/>
                    <a:gd name="connsiteX11" fmla="*/ 4946525 w 5377977"/>
                    <a:gd name="connsiteY11" fmla="*/ 1150125 h 2272697"/>
                    <a:gd name="connsiteX12" fmla="*/ 5271138 w 5377977"/>
                    <a:gd name="connsiteY12" fmla="*/ 676889 h 2272697"/>
                    <a:gd name="connsiteX13" fmla="*/ 5372204 w 5377977"/>
                    <a:gd name="connsiteY13" fmla="*/ 230289 h 2272697"/>
                    <a:gd name="connsiteX14" fmla="*/ 5356511 w 5377977"/>
                    <a:gd name="connsiteY14" fmla="*/ 1134 h 2272697"/>
                    <a:gd name="connsiteX15" fmla="*/ 5280884 w 5377977"/>
                    <a:gd name="connsiteY15" fmla="*/ 1757 h 2272697"/>
                    <a:gd name="connsiteX16" fmla="*/ 5265644 w 5377977"/>
                    <a:gd name="connsiteY16" fmla="*/ 265409 h 2272697"/>
                    <a:gd name="connsiteX17" fmla="*/ 5146772 w 5377977"/>
                    <a:gd name="connsiteY17" fmla="*/ 460481 h 2272697"/>
                    <a:gd name="connsiteX18" fmla="*/ 4753580 w 5377977"/>
                    <a:gd name="connsiteY18" fmla="*/ 855197 h 2272697"/>
                    <a:gd name="connsiteX19" fmla="*/ 4381724 w 5377977"/>
                    <a:gd name="connsiteY19" fmla="*/ 1099037 h 2272697"/>
                    <a:gd name="connsiteX20" fmla="*/ 3680684 w 5377977"/>
                    <a:gd name="connsiteY20" fmla="*/ 1396217 h 2272697"/>
                    <a:gd name="connsiteX21" fmla="*/ 2834864 w 5377977"/>
                    <a:gd name="connsiteY21" fmla="*/ 1533377 h 2272697"/>
                    <a:gd name="connsiteX22" fmla="*/ 2170430 w 5377977"/>
                    <a:gd name="connsiteY22" fmla="*/ 1533136 h 2272697"/>
                    <a:gd name="connsiteX23" fmla="*/ 1577564 w 5377977"/>
                    <a:gd name="connsiteY23" fmla="*/ 1399926 h 2272697"/>
                    <a:gd name="connsiteX24" fmla="*/ 1110150 w 5377977"/>
                    <a:gd name="connsiteY24" fmla="*/ 1164605 h 2272697"/>
                    <a:gd name="connsiteX25" fmla="*/ 768350 w 5377977"/>
                    <a:gd name="connsiteY25" fmla="*/ 912702 h 2272697"/>
                    <a:gd name="connsiteX26" fmla="*/ 640229 w 5377977"/>
                    <a:gd name="connsiteY26" fmla="*/ 740175 h 2272697"/>
                    <a:gd name="connsiteX0" fmla="*/ 640229 w 5377977"/>
                    <a:gd name="connsiteY0" fmla="*/ 739978 h 2272500"/>
                    <a:gd name="connsiteX1" fmla="*/ 0 w 5377977"/>
                    <a:gd name="connsiteY1" fmla="*/ 949315 h 2272500"/>
                    <a:gd name="connsiteX2" fmla="*/ 62454 w 5377977"/>
                    <a:gd name="connsiteY2" fmla="*/ 1181032 h 2272500"/>
                    <a:gd name="connsiteX3" fmla="*/ 264135 w 5377977"/>
                    <a:gd name="connsiteY3" fmla="*/ 1569652 h 2272500"/>
                    <a:gd name="connsiteX4" fmla="*/ 751466 w 5377977"/>
                    <a:gd name="connsiteY4" fmla="*/ 1951417 h 2272500"/>
                    <a:gd name="connsiteX5" fmla="*/ 1176194 w 5377977"/>
                    <a:gd name="connsiteY5" fmla="*/ 2116805 h 2272500"/>
                    <a:gd name="connsiteX6" fmla="*/ 1889984 w 5377977"/>
                    <a:gd name="connsiteY6" fmla="*/ 2257080 h 2272500"/>
                    <a:gd name="connsiteX7" fmla="*/ 2615378 w 5377977"/>
                    <a:gd name="connsiteY7" fmla="*/ 2262448 h 2272500"/>
                    <a:gd name="connsiteX8" fmla="*/ 3349961 w 5377977"/>
                    <a:gd name="connsiteY8" fmla="*/ 2178628 h 2272500"/>
                    <a:gd name="connsiteX9" fmla="*/ 3834080 w 5377977"/>
                    <a:gd name="connsiteY9" fmla="*/ 2057332 h 2272500"/>
                    <a:gd name="connsiteX10" fmla="*/ 4414694 w 5377977"/>
                    <a:gd name="connsiteY10" fmla="*/ 1750279 h 2272500"/>
                    <a:gd name="connsiteX11" fmla="*/ 4946525 w 5377977"/>
                    <a:gd name="connsiteY11" fmla="*/ 1149928 h 2272500"/>
                    <a:gd name="connsiteX12" fmla="*/ 5271138 w 5377977"/>
                    <a:gd name="connsiteY12" fmla="*/ 676692 h 2272500"/>
                    <a:gd name="connsiteX13" fmla="*/ 5372204 w 5377977"/>
                    <a:gd name="connsiteY13" fmla="*/ 230092 h 2272500"/>
                    <a:gd name="connsiteX14" fmla="*/ 5356511 w 5377977"/>
                    <a:gd name="connsiteY14" fmla="*/ 937 h 2272500"/>
                    <a:gd name="connsiteX15" fmla="*/ 5234592 w 5377977"/>
                    <a:gd name="connsiteY15" fmla="*/ 5059 h 2272500"/>
                    <a:gd name="connsiteX16" fmla="*/ 5265644 w 5377977"/>
                    <a:gd name="connsiteY16" fmla="*/ 265212 h 2272500"/>
                    <a:gd name="connsiteX17" fmla="*/ 5146772 w 5377977"/>
                    <a:gd name="connsiteY17" fmla="*/ 460284 h 2272500"/>
                    <a:gd name="connsiteX18" fmla="*/ 4753580 w 5377977"/>
                    <a:gd name="connsiteY18" fmla="*/ 855000 h 2272500"/>
                    <a:gd name="connsiteX19" fmla="*/ 4381724 w 5377977"/>
                    <a:gd name="connsiteY19" fmla="*/ 1098840 h 2272500"/>
                    <a:gd name="connsiteX20" fmla="*/ 3680684 w 5377977"/>
                    <a:gd name="connsiteY20" fmla="*/ 1396020 h 2272500"/>
                    <a:gd name="connsiteX21" fmla="*/ 2834864 w 5377977"/>
                    <a:gd name="connsiteY21" fmla="*/ 1533180 h 2272500"/>
                    <a:gd name="connsiteX22" fmla="*/ 2170430 w 5377977"/>
                    <a:gd name="connsiteY22" fmla="*/ 1532939 h 2272500"/>
                    <a:gd name="connsiteX23" fmla="*/ 1577564 w 5377977"/>
                    <a:gd name="connsiteY23" fmla="*/ 1399729 h 2272500"/>
                    <a:gd name="connsiteX24" fmla="*/ 1110150 w 5377977"/>
                    <a:gd name="connsiteY24" fmla="*/ 1164408 h 2272500"/>
                    <a:gd name="connsiteX25" fmla="*/ 768350 w 5377977"/>
                    <a:gd name="connsiteY25" fmla="*/ 912505 h 2272500"/>
                    <a:gd name="connsiteX26" fmla="*/ 640229 w 5377977"/>
                    <a:gd name="connsiteY26" fmla="*/ 739978 h 2272500"/>
                    <a:gd name="connsiteX0" fmla="*/ 640229 w 5377977"/>
                    <a:gd name="connsiteY0" fmla="*/ 739978 h 2272500"/>
                    <a:gd name="connsiteX1" fmla="*/ 0 w 5377977"/>
                    <a:gd name="connsiteY1" fmla="*/ 949315 h 2272500"/>
                    <a:gd name="connsiteX2" fmla="*/ 62454 w 5377977"/>
                    <a:gd name="connsiteY2" fmla="*/ 1181032 h 2272500"/>
                    <a:gd name="connsiteX3" fmla="*/ 264135 w 5377977"/>
                    <a:gd name="connsiteY3" fmla="*/ 1569652 h 2272500"/>
                    <a:gd name="connsiteX4" fmla="*/ 751466 w 5377977"/>
                    <a:gd name="connsiteY4" fmla="*/ 1951417 h 2272500"/>
                    <a:gd name="connsiteX5" fmla="*/ 1176194 w 5377977"/>
                    <a:gd name="connsiteY5" fmla="*/ 2116805 h 2272500"/>
                    <a:gd name="connsiteX6" fmla="*/ 1889984 w 5377977"/>
                    <a:gd name="connsiteY6" fmla="*/ 2257080 h 2272500"/>
                    <a:gd name="connsiteX7" fmla="*/ 2615378 w 5377977"/>
                    <a:gd name="connsiteY7" fmla="*/ 2262448 h 2272500"/>
                    <a:gd name="connsiteX8" fmla="*/ 3349961 w 5377977"/>
                    <a:gd name="connsiteY8" fmla="*/ 2178628 h 2272500"/>
                    <a:gd name="connsiteX9" fmla="*/ 3834080 w 5377977"/>
                    <a:gd name="connsiteY9" fmla="*/ 2057332 h 2272500"/>
                    <a:gd name="connsiteX10" fmla="*/ 4414694 w 5377977"/>
                    <a:gd name="connsiteY10" fmla="*/ 1750279 h 2272500"/>
                    <a:gd name="connsiteX11" fmla="*/ 4946525 w 5377977"/>
                    <a:gd name="connsiteY11" fmla="*/ 1149928 h 2272500"/>
                    <a:gd name="connsiteX12" fmla="*/ 5271138 w 5377977"/>
                    <a:gd name="connsiteY12" fmla="*/ 676692 h 2272500"/>
                    <a:gd name="connsiteX13" fmla="*/ 5372204 w 5377977"/>
                    <a:gd name="connsiteY13" fmla="*/ 230092 h 2272500"/>
                    <a:gd name="connsiteX14" fmla="*/ 5356511 w 5377977"/>
                    <a:gd name="connsiteY14" fmla="*/ 937 h 2272500"/>
                    <a:gd name="connsiteX15" fmla="*/ 5234592 w 5377977"/>
                    <a:gd name="connsiteY15" fmla="*/ 5059 h 2272500"/>
                    <a:gd name="connsiteX16" fmla="*/ 5190863 w 5377977"/>
                    <a:gd name="connsiteY16" fmla="*/ 268710 h 2272500"/>
                    <a:gd name="connsiteX17" fmla="*/ 5146772 w 5377977"/>
                    <a:gd name="connsiteY17" fmla="*/ 460284 h 2272500"/>
                    <a:gd name="connsiteX18" fmla="*/ 4753580 w 5377977"/>
                    <a:gd name="connsiteY18" fmla="*/ 855000 h 2272500"/>
                    <a:gd name="connsiteX19" fmla="*/ 4381724 w 5377977"/>
                    <a:gd name="connsiteY19" fmla="*/ 1098840 h 2272500"/>
                    <a:gd name="connsiteX20" fmla="*/ 3680684 w 5377977"/>
                    <a:gd name="connsiteY20" fmla="*/ 1396020 h 2272500"/>
                    <a:gd name="connsiteX21" fmla="*/ 2834864 w 5377977"/>
                    <a:gd name="connsiteY21" fmla="*/ 1533180 h 2272500"/>
                    <a:gd name="connsiteX22" fmla="*/ 2170430 w 5377977"/>
                    <a:gd name="connsiteY22" fmla="*/ 1532939 h 2272500"/>
                    <a:gd name="connsiteX23" fmla="*/ 1577564 w 5377977"/>
                    <a:gd name="connsiteY23" fmla="*/ 1399729 h 2272500"/>
                    <a:gd name="connsiteX24" fmla="*/ 1110150 w 5377977"/>
                    <a:gd name="connsiteY24" fmla="*/ 1164408 h 2272500"/>
                    <a:gd name="connsiteX25" fmla="*/ 768350 w 5377977"/>
                    <a:gd name="connsiteY25" fmla="*/ 912505 h 2272500"/>
                    <a:gd name="connsiteX26" fmla="*/ 640229 w 5377977"/>
                    <a:gd name="connsiteY26" fmla="*/ 739978 h 2272500"/>
                    <a:gd name="connsiteX0" fmla="*/ 640229 w 5377977"/>
                    <a:gd name="connsiteY0" fmla="*/ 739978 h 2272500"/>
                    <a:gd name="connsiteX1" fmla="*/ 0 w 5377977"/>
                    <a:gd name="connsiteY1" fmla="*/ 949315 h 2272500"/>
                    <a:gd name="connsiteX2" fmla="*/ 62454 w 5377977"/>
                    <a:gd name="connsiteY2" fmla="*/ 1181032 h 2272500"/>
                    <a:gd name="connsiteX3" fmla="*/ 264135 w 5377977"/>
                    <a:gd name="connsiteY3" fmla="*/ 1569652 h 2272500"/>
                    <a:gd name="connsiteX4" fmla="*/ 751466 w 5377977"/>
                    <a:gd name="connsiteY4" fmla="*/ 1951417 h 2272500"/>
                    <a:gd name="connsiteX5" fmla="*/ 1176194 w 5377977"/>
                    <a:gd name="connsiteY5" fmla="*/ 2116805 h 2272500"/>
                    <a:gd name="connsiteX6" fmla="*/ 1889984 w 5377977"/>
                    <a:gd name="connsiteY6" fmla="*/ 2257080 h 2272500"/>
                    <a:gd name="connsiteX7" fmla="*/ 2615378 w 5377977"/>
                    <a:gd name="connsiteY7" fmla="*/ 2262448 h 2272500"/>
                    <a:gd name="connsiteX8" fmla="*/ 3349961 w 5377977"/>
                    <a:gd name="connsiteY8" fmla="*/ 2178628 h 2272500"/>
                    <a:gd name="connsiteX9" fmla="*/ 3834080 w 5377977"/>
                    <a:gd name="connsiteY9" fmla="*/ 2057332 h 2272500"/>
                    <a:gd name="connsiteX10" fmla="*/ 4414694 w 5377977"/>
                    <a:gd name="connsiteY10" fmla="*/ 1750279 h 2272500"/>
                    <a:gd name="connsiteX11" fmla="*/ 4946525 w 5377977"/>
                    <a:gd name="connsiteY11" fmla="*/ 1149928 h 2272500"/>
                    <a:gd name="connsiteX12" fmla="*/ 5271138 w 5377977"/>
                    <a:gd name="connsiteY12" fmla="*/ 676692 h 2272500"/>
                    <a:gd name="connsiteX13" fmla="*/ 5372204 w 5377977"/>
                    <a:gd name="connsiteY13" fmla="*/ 230092 h 2272500"/>
                    <a:gd name="connsiteX14" fmla="*/ 5356511 w 5377977"/>
                    <a:gd name="connsiteY14" fmla="*/ 937 h 2272500"/>
                    <a:gd name="connsiteX15" fmla="*/ 5234592 w 5377977"/>
                    <a:gd name="connsiteY15" fmla="*/ 5059 h 2272500"/>
                    <a:gd name="connsiteX16" fmla="*/ 5190863 w 5377977"/>
                    <a:gd name="connsiteY16" fmla="*/ 268710 h 2272500"/>
                    <a:gd name="connsiteX17" fmla="*/ 5079114 w 5377977"/>
                    <a:gd name="connsiteY17" fmla="*/ 463783 h 2272500"/>
                    <a:gd name="connsiteX18" fmla="*/ 4753580 w 5377977"/>
                    <a:gd name="connsiteY18" fmla="*/ 855000 h 2272500"/>
                    <a:gd name="connsiteX19" fmla="*/ 4381724 w 5377977"/>
                    <a:gd name="connsiteY19" fmla="*/ 1098840 h 2272500"/>
                    <a:gd name="connsiteX20" fmla="*/ 3680684 w 5377977"/>
                    <a:gd name="connsiteY20" fmla="*/ 1396020 h 2272500"/>
                    <a:gd name="connsiteX21" fmla="*/ 2834864 w 5377977"/>
                    <a:gd name="connsiteY21" fmla="*/ 1533180 h 2272500"/>
                    <a:gd name="connsiteX22" fmla="*/ 2170430 w 5377977"/>
                    <a:gd name="connsiteY22" fmla="*/ 1532939 h 2272500"/>
                    <a:gd name="connsiteX23" fmla="*/ 1577564 w 5377977"/>
                    <a:gd name="connsiteY23" fmla="*/ 1399729 h 2272500"/>
                    <a:gd name="connsiteX24" fmla="*/ 1110150 w 5377977"/>
                    <a:gd name="connsiteY24" fmla="*/ 1164408 h 2272500"/>
                    <a:gd name="connsiteX25" fmla="*/ 768350 w 5377977"/>
                    <a:gd name="connsiteY25" fmla="*/ 912505 h 2272500"/>
                    <a:gd name="connsiteX26" fmla="*/ 640229 w 5377977"/>
                    <a:gd name="connsiteY26" fmla="*/ 739978 h 2272500"/>
                    <a:gd name="connsiteX0" fmla="*/ 640229 w 5377977"/>
                    <a:gd name="connsiteY0" fmla="*/ 739978 h 2272500"/>
                    <a:gd name="connsiteX1" fmla="*/ 0 w 5377977"/>
                    <a:gd name="connsiteY1" fmla="*/ 949315 h 2272500"/>
                    <a:gd name="connsiteX2" fmla="*/ 62454 w 5377977"/>
                    <a:gd name="connsiteY2" fmla="*/ 1181032 h 2272500"/>
                    <a:gd name="connsiteX3" fmla="*/ 264135 w 5377977"/>
                    <a:gd name="connsiteY3" fmla="*/ 1569652 h 2272500"/>
                    <a:gd name="connsiteX4" fmla="*/ 751466 w 5377977"/>
                    <a:gd name="connsiteY4" fmla="*/ 1951417 h 2272500"/>
                    <a:gd name="connsiteX5" fmla="*/ 1176194 w 5377977"/>
                    <a:gd name="connsiteY5" fmla="*/ 2116805 h 2272500"/>
                    <a:gd name="connsiteX6" fmla="*/ 1889984 w 5377977"/>
                    <a:gd name="connsiteY6" fmla="*/ 2257080 h 2272500"/>
                    <a:gd name="connsiteX7" fmla="*/ 2615378 w 5377977"/>
                    <a:gd name="connsiteY7" fmla="*/ 2262448 h 2272500"/>
                    <a:gd name="connsiteX8" fmla="*/ 3349961 w 5377977"/>
                    <a:gd name="connsiteY8" fmla="*/ 2178628 h 2272500"/>
                    <a:gd name="connsiteX9" fmla="*/ 3834080 w 5377977"/>
                    <a:gd name="connsiteY9" fmla="*/ 2057332 h 2272500"/>
                    <a:gd name="connsiteX10" fmla="*/ 4414694 w 5377977"/>
                    <a:gd name="connsiteY10" fmla="*/ 1750279 h 2272500"/>
                    <a:gd name="connsiteX11" fmla="*/ 4946525 w 5377977"/>
                    <a:gd name="connsiteY11" fmla="*/ 1149928 h 2272500"/>
                    <a:gd name="connsiteX12" fmla="*/ 5271138 w 5377977"/>
                    <a:gd name="connsiteY12" fmla="*/ 676692 h 2272500"/>
                    <a:gd name="connsiteX13" fmla="*/ 5372204 w 5377977"/>
                    <a:gd name="connsiteY13" fmla="*/ 230092 h 2272500"/>
                    <a:gd name="connsiteX14" fmla="*/ 5356511 w 5377977"/>
                    <a:gd name="connsiteY14" fmla="*/ 937 h 2272500"/>
                    <a:gd name="connsiteX15" fmla="*/ 5234592 w 5377977"/>
                    <a:gd name="connsiteY15" fmla="*/ 5059 h 2272500"/>
                    <a:gd name="connsiteX16" fmla="*/ 5190863 w 5377977"/>
                    <a:gd name="connsiteY16" fmla="*/ 268710 h 2272500"/>
                    <a:gd name="connsiteX17" fmla="*/ 5079114 w 5377977"/>
                    <a:gd name="connsiteY17" fmla="*/ 463783 h 2272500"/>
                    <a:gd name="connsiteX18" fmla="*/ 4753580 w 5377977"/>
                    <a:gd name="connsiteY18" fmla="*/ 855000 h 2272500"/>
                    <a:gd name="connsiteX19" fmla="*/ 4381724 w 5377977"/>
                    <a:gd name="connsiteY19" fmla="*/ 1098840 h 2272500"/>
                    <a:gd name="connsiteX20" fmla="*/ 3680684 w 5377977"/>
                    <a:gd name="connsiteY20" fmla="*/ 1396020 h 2272500"/>
                    <a:gd name="connsiteX21" fmla="*/ 2834864 w 5377977"/>
                    <a:gd name="connsiteY21" fmla="*/ 1533180 h 2272500"/>
                    <a:gd name="connsiteX22" fmla="*/ 2170430 w 5377977"/>
                    <a:gd name="connsiteY22" fmla="*/ 1532939 h 2272500"/>
                    <a:gd name="connsiteX23" fmla="*/ 1577564 w 5377977"/>
                    <a:gd name="connsiteY23" fmla="*/ 1399729 h 2272500"/>
                    <a:gd name="connsiteX24" fmla="*/ 1110150 w 5377977"/>
                    <a:gd name="connsiteY24" fmla="*/ 1164408 h 2272500"/>
                    <a:gd name="connsiteX25" fmla="*/ 768350 w 5377977"/>
                    <a:gd name="connsiteY25" fmla="*/ 912505 h 2272500"/>
                    <a:gd name="connsiteX26" fmla="*/ 640229 w 5377977"/>
                    <a:gd name="connsiteY26" fmla="*/ 739978 h 2272500"/>
                    <a:gd name="connsiteX0" fmla="*/ 640229 w 5377977"/>
                    <a:gd name="connsiteY0" fmla="*/ 739978 h 2272500"/>
                    <a:gd name="connsiteX1" fmla="*/ 0 w 5377977"/>
                    <a:gd name="connsiteY1" fmla="*/ 949315 h 2272500"/>
                    <a:gd name="connsiteX2" fmla="*/ 62454 w 5377977"/>
                    <a:gd name="connsiteY2" fmla="*/ 1181032 h 2272500"/>
                    <a:gd name="connsiteX3" fmla="*/ 264135 w 5377977"/>
                    <a:gd name="connsiteY3" fmla="*/ 1569652 h 2272500"/>
                    <a:gd name="connsiteX4" fmla="*/ 751466 w 5377977"/>
                    <a:gd name="connsiteY4" fmla="*/ 1951417 h 2272500"/>
                    <a:gd name="connsiteX5" fmla="*/ 1176194 w 5377977"/>
                    <a:gd name="connsiteY5" fmla="*/ 2116805 h 2272500"/>
                    <a:gd name="connsiteX6" fmla="*/ 1889984 w 5377977"/>
                    <a:gd name="connsiteY6" fmla="*/ 2257080 h 2272500"/>
                    <a:gd name="connsiteX7" fmla="*/ 2615378 w 5377977"/>
                    <a:gd name="connsiteY7" fmla="*/ 2262448 h 2272500"/>
                    <a:gd name="connsiteX8" fmla="*/ 3349961 w 5377977"/>
                    <a:gd name="connsiteY8" fmla="*/ 2178628 h 2272500"/>
                    <a:gd name="connsiteX9" fmla="*/ 3834080 w 5377977"/>
                    <a:gd name="connsiteY9" fmla="*/ 2057332 h 2272500"/>
                    <a:gd name="connsiteX10" fmla="*/ 4414694 w 5377977"/>
                    <a:gd name="connsiteY10" fmla="*/ 1750279 h 2272500"/>
                    <a:gd name="connsiteX11" fmla="*/ 4946525 w 5377977"/>
                    <a:gd name="connsiteY11" fmla="*/ 1149928 h 2272500"/>
                    <a:gd name="connsiteX12" fmla="*/ 5271138 w 5377977"/>
                    <a:gd name="connsiteY12" fmla="*/ 676692 h 2272500"/>
                    <a:gd name="connsiteX13" fmla="*/ 5372204 w 5377977"/>
                    <a:gd name="connsiteY13" fmla="*/ 230092 h 2272500"/>
                    <a:gd name="connsiteX14" fmla="*/ 5356511 w 5377977"/>
                    <a:gd name="connsiteY14" fmla="*/ 937 h 2272500"/>
                    <a:gd name="connsiteX15" fmla="*/ 5234592 w 5377977"/>
                    <a:gd name="connsiteY15" fmla="*/ 5059 h 2272500"/>
                    <a:gd name="connsiteX16" fmla="*/ 5190863 w 5377977"/>
                    <a:gd name="connsiteY16" fmla="*/ 268710 h 2272500"/>
                    <a:gd name="connsiteX17" fmla="*/ 5079114 w 5377977"/>
                    <a:gd name="connsiteY17" fmla="*/ 463783 h 2272500"/>
                    <a:gd name="connsiteX18" fmla="*/ 4678799 w 5377977"/>
                    <a:gd name="connsiteY18" fmla="*/ 827013 h 2272500"/>
                    <a:gd name="connsiteX19" fmla="*/ 4381724 w 5377977"/>
                    <a:gd name="connsiteY19" fmla="*/ 1098840 h 2272500"/>
                    <a:gd name="connsiteX20" fmla="*/ 3680684 w 5377977"/>
                    <a:gd name="connsiteY20" fmla="*/ 1396020 h 2272500"/>
                    <a:gd name="connsiteX21" fmla="*/ 2834864 w 5377977"/>
                    <a:gd name="connsiteY21" fmla="*/ 1533180 h 2272500"/>
                    <a:gd name="connsiteX22" fmla="*/ 2170430 w 5377977"/>
                    <a:gd name="connsiteY22" fmla="*/ 1532939 h 2272500"/>
                    <a:gd name="connsiteX23" fmla="*/ 1577564 w 5377977"/>
                    <a:gd name="connsiteY23" fmla="*/ 1399729 h 2272500"/>
                    <a:gd name="connsiteX24" fmla="*/ 1110150 w 5377977"/>
                    <a:gd name="connsiteY24" fmla="*/ 1164408 h 2272500"/>
                    <a:gd name="connsiteX25" fmla="*/ 768350 w 5377977"/>
                    <a:gd name="connsiteY25" fmla="*/ 912505 h 2272500"/>
                    <a:gd name="connsiteX26" fmla="*/ 640229 w 5377977"/>
                    <a:gd name="connsiteY26" fmla="*/ 739978 h 2272500"/>
                    <a:gd name="connsiteX0" fmla="*/ 640229 w 5377977"/>
                    <a:gd name="connsiteY0" fmla="*/ 739978 h 2272500"/>
                    <a:gd name="connsiteX1" fmla="*/ 0 w 5377977"/>
                    <a:gd name="connsiteY1" fmla="*/ 949315 h 2272500"/>
                    <a:gd name="connsiteX2" fmla="*/ 62454 w 5377977"/>
                    <a:gd name="connsiteY2" fmla="*/ 1181032 h 2272500"/>
                    <a:gd name="connsiteX3" fmla="*/ 264135 w 5377977"/>
                    <a:gd name="connsiteY3" fmla="*/ 1569652 h 2272500"/>
                    <a:gd name="connsiteX4" fmla="*/ 751466 w 5377977"/>
                    <a:gd name="connsiteY4" fmla="*/ 1951417 h 2272500"/>
                    <a:gd name="connsiteX5" fmla="*/ 1176194 w 5377977"/>
                    <a:gd name="connsiteY5" fmla="*/ 2116805 h 2272500"/>
                    <a:gd name="connsiteX6" fmla="*/ 1889984 w 5377977"/>
                    <a:gd name="connsiteY6" fmla="*/ 2257080 h 2272500"/>
                    <a:gd name="connsiteX7" fmla="*/ 2615378 w 5377977"/>
                    <a:gd name="connsiteY7" fmla="*/ 2262448 h 2272500"/>
                    <a:gd name="connsiteX8" fmla="*/ 3349961 w 5377977"/>
                    <a:gd name="connsiteY8" fmla="*/ 2178628 h 2272500"/>
                    <a:gd name="connsiteX9" fmla="*/ 3834080 w 5377977"/>
                    <a:gd name="connsiteY9" fmla="*/ 2057332 h 2272500"/>
                    <a:gd name="connsiteX10" fmla="*/ 4414694 w 5377977"/>
                    <a:gd name="connsiteY10" fmla="*/ 1750279 h 2272500"/>
                    <a:gd name="connsiteX11" fmla="*/ 4946525 w 5377977"/>
                    <a:gd name="connsiteY11" fmla="*/ 1149928 h 2272500"/>
                    <a:gd name="connsiteX12" fmla="*/ 5271138 w 5377977"/>
                    <a:gd name="connsiteY12" fmla="*/ 676692 h 2272500"/>
                    <a:gd name="connsiteX13" fmla="*/ 5372204 w 5377977"/>
                    <a:gd name="connsiteY13" fmla="*/ 230092 h 2272500"/>
                    <a:gd name="connsiteX14" fmla="*/ 5356511 w 5377977"/>
                    <a:gd name="connsiteY14" fmla="*/ 937 h 2272500"/>
                    <a:gd name="connsiteX15" fmla="*/ 5234592 w 5377977"/>
                    <a:gd name="connsiteY15" fmla="*/ 5059 h 2272500"/>
                    <a:gd name="connsiteX16" fmla="*/ 5190863 w 5377977"/>
                    <a:gd name="connsiteY16" fmla="*/ 268710 h 2272500"/>
                    <a:gd name="connsiteX17" fmla="*/ 5079114 w 5377977"/>
                    <a:gd name="connsiteY17" fmla="*/ 463783 h 2272500"/>
                    <a:gd name="connsiteX18" fmla="*/ 4678799 w 5377977"/>
                    <a:gd name="connsiteY18" fmla="*/ 827013 h 2272500"/>
                    <a:gd name="connsiteX19" fmla="*/ 4367481 w 5377977"/>
                    <a:gd name="connsiteY19" fmla="*/ 1088345 h 2272500"/>
                    <a:gd name="connsiteX20" fmla="*/ 3680684 w 5377977"/>
                    <a:gd name="connsiteY20" fmla="*/ 1396020 h 2272500"/>
                    <a:gd name="connsiteX21" fmla="*/ 2834864 w 5377977"/>
                    <a:gd name="connsiteY21" fmla="*/ 1533180 h 2272500"/>
                    <a:gd name="connsiteX22" fmla="*/ 2170430 w 5377977"/>
                    <a:gd name="connsiteY22" fmla="*/ 1532939 h 2272500"/>
                    <a:gd name="connsiteX23" fmla="*/ 1577564 w 5377977"/>
                    <a:gd name="connsiteY23" fmla="*/ 1399729 h 2272500"/>
                    <a:gd name="connsiteX24" fmla="*/ 1110150 w 5377977"/>
                    <a:gd name="connsiteY24" fmla="*/ 1164408 h 2272500"/>
                    <a:gd name="connsiteX25" fmla="*/ 768350 w 5377977"/>
                    <a:gd name="connsiteY25" fmla="*/ 912505 h 2272500"/>
                    <a:gd name="connsiteX26" fmla="*/ 640229 w 5377977"/>
                    <a:gd name="connsiteY26" fmla="*/ 739978 h 2272500"/>
                    <a:gd name="connsiteX0" fmla="*/ 640229 w 5377977"/>
                    <a:gd name="connsiteY0" fmla="*/ 739978 h 2272500"/>
                    <a:gd name="connsiteX1" fmla="*/ 0 w 5377977"/>
                    <a:gd name="connsiteY1" fmla="*/ 949315 h 2272500"/>
                    <a:gd name="connsiteX2" fmla="*/ 62454 w 5377977"/>
                    <a:gd name="connsiteY2" fmla="*/ 1181032 h 2272500"/>
                    <a:gd name="connsiteX3" fmla="*/ 264135 w 5377977"/>
                    <a:gd name="connsiteY3" fmla="*/ 1569652 h 2272500"/>
                    <a:gd name="connsiteX4" fmla="*/ 751466 w 5377977"/>
                    <a:gd name="connsiteY4" fmla="*/ 1951417 h 2272500"/>
                    <a:gd name="connsiteX5" fmla="*/ 1176194 w 5377977"/>
                    <a:gd name="connsiteY5" fmla="*/ 2116805 h 2272500"/>
                    <a:gd name="connsiteX6" fmla="*/ 1889984 w 5377977"/>
                    <a:gd name="connsiteY6" fmla="*/ 2257080 h 2272500"/>
                    <a:gd name="connsiteX7" fmla="*/ 2615378 w 5377977"/>
                    <a:gd name="connsiteY7" fmla="*/ 2262448 h 2272500"/>
                    <a:gd name="connsiteX8" fmla="*/ 3349961 w 5377977"/>
                    <a:gd name="connsiteY8" fmla="*/ 2178628 h 2272500"/>
                    <a:gd name="connsiteX9" fmla="*/ 3834080 w 5377977"/>
                    <a:gd name="connsiteY9" fmla="*/ 2057332 h 2272500"/>
                    <a:gd name="connsiteX10" fmla="*/ 4414694 w 5377977"/>
                    <a:gd name="connsiteY10" fmla="*/ 1750279 h 2272500"/>
                    <a:gd name="connsiteX11" fmla="*/ 4946525 w 5377977"/>
                    <a:gd name="connsiteY11" fmla="*/ 1149928 h 2272500"/>
                    <a:gd name="connsiteX12" fmla="*/ 5271138 w 5377977"/>
                    <a:gd name="connsiteY12" fmla="*/ 676692 h 2272500"/>
                    <a:gd name="connsiteX13" fmla="*/ 5372204 w 5377977"/>
                    <a:gd name="connsiteY13" fmla="*/ 230092 h 2272500"/>
                    <a:gd name="connsiteX14" fmla="*/ 5356511 w 5377977"/>
                    <a:gd name="connsiteY14" fmla="*/ 937 h 2272500"/>
                    <a:gd name="connsiteX15" fmla="*/ 5234592 w 5377977"/>
                    <a:gd name="connsiteY15" fmla="*/ 5059 h 2272500"/>
                    <a:gd name="connsiteX16" fmla="*/ 5190863 w 5377977"/>
                    <a:gd name="connsiteY16" fmla="*/ 268710 h 2272500"/>
                    <a:gd name="connsiteX17" fmla="*/ 5079114 w 5377977"/>
                    <a:gd name="connsiteY17" fmla="*/ 463783 h 2272500"/>
                    <a:gd name="connsiteX18" fmla="*/ 4678799 w 5377977"/>
                    <a:gd name="connsiteY18" fmla="*/ 827013 h 2272500"/>
                    <a:gd name="connsiteX19" fmla="*/ 4367481 w 5377977"/>
                    <a:gd name="connsiteY19" fmla="*/ 1088345 h 2272500"/>
                    <a:gd name="connsiteX20" fmla="*/ 3691367 w 5377977"/>
                    <a:gd name="connsiteY20" fmla="*/ 1375030 h 2272500"/>
                    <a:gd name="connsiteX21" fmla="*/ 2834864 w 5377977"/>
                    <a:gd name="connsiteY21" fmla="*/ 1533180 h 2272500"/>
                    <a:gd name="connsiteX22" fmla="*/ 2170430 w 5377977"/>
                    <a:gd name="connsiteY22" fmla="*/ 1532939 h 2272500"/>
                    <a:gd name="connsiteX23" fmla="*/ 1577564 w 5377977"/>
                    <a:gd name="connsiteY23" fmla="*/ 1399729 h 2272500"/>
                    <a:gd name="connsiteX24" fmla="*/ 1110150 w 5377977"/>
                    <a:gd name="connsiteY24" fmla="*/ 1164408 h 2272500"/>
                    <a:gd name="connsiteX25" fmla="*/ 768350 w 5377977"/>
                    <a:gd name="connsiteY25" fmla="*/ 912505 h 2272500"/>
                    <a:gd name="connsiteX26" fmla="*/ 640229 w 5377977"/>
                    <a:gd name="connsiteY26" fmla="*/ 739978 h 2272500"/>
                    <a:gd name="connsiteX0" fmla="*/ 640229 w 5377977"/>
                    <a:gd name="connsiteY0" fmla="*/ 739978 h 2272500"/>
                    <a:gd name="connsiteX1" fmla="*/ 0 w 5377977"/>
                    <a:gd name="connsiteY1" fmla="*/ 949315 h 2272500"/>
                    <a:gd name="connsiteX2" fmla="*/ 62454 w 5377977"/>
                    <a:gd name="connsiteY2" fmla="*/ 1181032 h 2272500"/>
                    <a:gd name="connsiteX3" fmla="*/ 264135 w 5377977"/>
                    <a:gd name="connsiteY3" fmla="*/ 1569652 h 2272500"/>
                    <a:gd name="connsiteX4" fmla="*/ 751466 w 5377977"/>
                    <a:gd name="connsiteY4" fmla="*/ 1951417 h 2272500"/>
                    <a:gd name="connsiteX5" fmla="*/ 1176194 w 5377977"/>
                    <a:gd name="connsiteY5" fmla="*/ 2116805 h 2272500"/>
                    <a:gd name="connsiteX6" fmla="*/ 1889984 w 5377977"/>
                    <a:gd name="connsiteY6" fmla="*/ 2257080 h 2272500"/>
                    <a:gd name="connsiteX7" fmla="*/ 2615378 w 5377977"/>
                    <a:gd name="connsiteY7" fmla="*/ 2262448 h 2272500"/>
                    <a:gd name="connsiteX8" fmla="*/ 3349961 w 5377977"/>
                    <a:gd name="connsiteY8" fmla="*/ 2178628 h 2272500"/>
                    <a:gd name="connsiteX9" fmla="*/ 3834080 w 5377977"/>
                    <a:gd name="connsiteY9" fmla="*/ 2057332 h 2272500"/>
                    <a:gd name="connsiteX10" fmla="*/ 4414694 w 5377977"/>
                    <a:gd name="connsiteY10" fmla="*/ 1750279 h 2272500"/>
                    <a:gd name="connsiteX11" fmla="*/ 4946525 w 5377977"/>
                    <a:gd name="connsiteY11" fmla="*/ 1149928 h 2272500"/>
                    <a:gd name="connsiteX12" fmla="*/ 5271138 w 5377977"/>
                    <a:gd name="connsiteY12" fmla="*/ 676692 h 2272500"/>
                    <a:gd name="connsiteX13" fmla="*/ 5372204 w 5377977"/>
                    <a:gd name="connsiteY13" fmla="*/ 230092 h 2272500"/>
                    <a:gd name="connsiteX14" fmla="*/ 5356511 w 5377977"/>
                    <a:gd name="connsiteY14" fmla="*/ 937 h 2272500"/>
                    <a:gd name="connsiteX15" fmla="*/ 5234592 w 5377977"/>
                    <a:gd name="connsiteY15" fmla="*/ 5059 h 2272500"/>
                    <a:gd name="connsiteX16" fmla="*/ 5190863 w 5377977"/>
                    <a:gd name="connsiteY16" fmla="*/ 268710 h 2272500"/>
                    <a:gd name="connsiteX17" fmla="*/ 5079114 w 5377977"/>
                    <a:gd name="connsiteY17" fmla="*/ 463783 h 2272500"/>
                    <a:gd name="connsiteX18" fmla="*/ 4678799 w 5377977"/>
                    <a:gd name="connsiteY18" fmla="*/ 827013 h 2272500"/>
                    <a:gd name="connsiteX19" fmla="*/ 4367481 w 5377977"/>
                    <a:gd name="connsiteY19" fmla="*/ 1088345 h 2272500"/>
                    <a:gd name="connsiteX20" fmla="*/ 3691367 w 5377977"/>
                    <a:gd name="connsiteY20" fmla="*/ 1375030 h 2272500"/>
                    <a:gd name="connsiteX21" fmla="*/ 2834864 w 5377977"/>
                    <a:gd name="connsiteY21" fmla="*/ 1533180 h 2272500"/>
                    <a:gd name="connsiteX22" fmla="*/ 2170430 w 5377977"/>
                    <a:gd name="connsiteY22" fmla="*/ 1532939 h 2272500"/>
                    <a:gd name="connsiteX23" fmla="*/ 1577564 w 5377977"/>
                    <a:gd name="connsiteY23" fmla="*/ 1399729 h 2272500"/>
                    <a:gd name="connsiteX24" fmla="*/ 1110150 w 5377977"/>
                    <a:gd name="connsiteY24" fmla="*/ 1164408 h 2272500"/>
                    <a:gd name="connsiteX25" fmla="*/ 768350 w 5377977"/>
                    <a:gd name="connsiteY25" fmla="*/ 912505 h 2272500"/>
                    <a:gd name="connsiteX26" fmla="*/ 640229 w 5377977"/>
                    <a:gd name="connsiteY26" fmla="*/ 739978 h 2272500"/>
                    <a:gd name="connsiteX0" fmla="*/ 640229 w 5377977"/>
                    <a:gd name="connsiteY0" fmla="*/ 739978 h 2272500"/>
                    <a:gd name="connsiteX1" fmla="*/ 0 w 5377977"/>
                    <a:gd name="connsiteY1" fmla="*/ 949315 h 2272500"/>
                    <a:gd name="connsiteX2" fmla="*/ 62454 w 5377977"/>
                    <a:gd name="connsiteY2" fmla="*/ 1181032 h 2272500"/>
                    <a:gd name="connsiteX3" fmla="*/ 264135 w 5377977"/>
                    <a:gd name="connsiteY3" fmla="*/ 1569652 h 2272500"/>
                    <a:gd name="connsiteX4" fmla="*/ 751466 w 5377977"/>
                    <a:gd name="connsiteY4" fmla="*/ 1951417 h 2272500"/>
                    <a:gd name="connsiteX5" fmla="*/ 1176194 w 5377977"/>
                    <a:gd name="connsiteY5" fmla="*/ 2116805 h 2272500"/>
                    <a:gd name="connsiteX6" fmla="*/ 1889984 w 5377977"/>
                    <a:gd name="connsiteY6" fmla="*/ 2257080 h 2272500"/>
                    <a:gd name="connsiteX7" fmla="*/ 2615378 w 5377977"/>
                    <a:gd name="connsiteY7" fmla="*/ 2262448 h 2272500"/>
                    <a:gd name="connsiteX8" fmla="*/ 3349961 w 5377977"/>
                    <a:gd name="connsiteY8" fmla="*/ 2178628 h 2272500"/>
                    <a:gd name="connsiteX9" fmla="*/ 3834080 w 5377977"/>
                    <a:gd name="connsiteY9" fmla="*/ 2057332 h 2272500"/>
                    <a:gd name="connsiteX10" fmla="*/ 4414694 w 5377977"/>
                    <a:gd name="connsiteY10" fmla="*/ 1750279 h 2272500"/>
                    <a:gd name="connsiteX11" fmla="*/ 4946525 w 5377977"/>
                    <a:gd name="connsiteY11" fmla="*/ 1149928 h 2272500"/>
                    <a:gd name="connsiteX12" fmla="*/ 5271138 w 5377977"/>
                    <a:gd name="connsiteY12" fmla="*/ 676692 h 2272500"/>
                    <a:gd name="connsiteX13" fmla="*/ 5372204 w 5377977"/>
                    <a:gd name="connsiteY13" fmla="*/ 230092 h 2272500"/>
                    <a:gd name="connsiteX14" fmla="*/ 5356511 w 5377977"/>
                    <a:gd name="connsiteY14" fmla="*/ 937 h 2272500"/>
                    <a:gd name="connsiteX15" fmla="*/ 5234592 w 5377977"/>
                    <a:gd name="connsiteY15" fmla="*/ 5059 h 2272500"/>
                    <a:gd name="connsiteX16" fmla="*/ 5180181 w 5377977"/>
                    <a:gd name="connsiteY16" fmla="*/ 265212 h 2272500"/>
                    <a:gd name="connsiteX17" fmla="*/ 5079114 w 5377977"/>
                    <a:gd name="connsiteY17" fmla="*/ 463783 h 2272500"/>
                    <a:gd name="connsiteX18" fmla="*/ 4678799 w 5377977"/>
                    <a:gd name="connsiteY18" fmla="*/ 827013 h 2272500"/>
                    <a:gd name="connsiteX19" fmla="*/ 4367481 w 5377977"/>
                    <a:gd name="connsiteY19" fmla="*/ 1088345 h 2272500"/>
                    <a:gd name="connsiteX20" fmla="*/ 3691367 w 5377977"/>
                    <a:gd name="connsiteY20" fmla="*/ 1375030 h 2272500"/>
                    <a:gd name="connsiteX21" fmla="*/ 2834864 w 5377977"/>
                    <a:gd name="connsiteY21" fmla="*/ 1533180 h 2272500"/>
                    <a:gd name="connsiteX22" fmla="*/ 2170430 w 5377977"/>
                    <a:gd name="connsiteY22" fmla="*/ 1532939 h 2272500"/>
                    <a:gd name="connsiteX23" fmla="*/ 1577564 w 5377977"/>
                    <a:gd name="connsiteY23" fmla="*/ 1399729 h 2272500"/>
                    <a:gd name="connsiteX24" fmla="*/ 1110150 w 5377977"/>
                    <a:gd name="connsiteY24" fmla="*/ 1164408 h 2272500"/>
                    <a:gd name="connsiteX25" fmla="*/ 768350 w 5377977"/>
                    <a:gd name="connsiteY25" fmla="*/ 912505 h 2272500"/>
                    <a:gd name="connsiteX26" fmla="*/ 640229 w 5377977"/>
                    <a:gd name="connsiteY26" fmla="*/ 739978 h 2272500"/>
                    <a:gd name="connsiteX0" fmla="*/ 640229 w 5377977"/>
                    <a:gd name="connsiteY0" fmla="*/ 739978 h 2272500"/>
                    <a:gd name="connsiteX1" fmla="*/ 0 w 5377977"/>
                    <a:gd name="connsiteY1" fmla="*/ 949315 h 2272500"/>
                    <a:gd name="connsiteX2" fmla="*/ 62454 w 5377977"/>
                    <a:gd name="connsiteY2" fmla="*/ 1181032 h 2272500"/>
                    <a:gd name="connsiteX3" fmla="*/ 264135 w 5377977"/>
                    <a:gd name="connsiteY3" fmla="*/ 1569652 h 2272500"/>
                    <a:gd name="connsiteX4" fmla="*/ 751466 w 5377977"/>
                    <a:gd name="connsiteY4" fmla="*/ 1951417 h 2272500"/>
                    <a:gd name="connsiteX5" fmla="*/ 1176194 w 5377977"/>
                    <a:gd name="connsiteY5" fmla="*/ 2116805 h 2272500"/>
                    <a:gd name="connsiteX6" fmla="*/ 1889984 w 5377977"/>
                    <a:gd name="connsiteY6" fmla="*/ 2257080 h 2272500"/>
                    <a:gd name="connsiteX7" fmla="*/ 2615378 w 5377977"/>
                    <a:gd name="connsiteY7" fmla="*/ 2262448 h 2272500"/>
                    <a:gd name="connsiteX8" fmla="*/ 3349961 w 5377977"/>
                    <a:gd name="connsiteY8" fmla="*/ 2178628 h 2272500"/>
                    <a:gd name="connsiteX9" fmla="*/ 3834080 w 5377977"/>
                    <a:gd name="connsiteY9" fmla="*/ 2057332 h 2272500"/>
                    <a:gd name="connsiteX10" fmla="*/ 4414694 w 5377977"/>
                    <a:gd name="connsiteY10" fmla="*/ 1750279 h 2272500"/>
                    <a:gd name="connsiteX11" fmla="*/ 4946525 w 5377977"/>
                    <a:gd name="connsiteY11" fmla="*/ 1149928 h 2272500"/>
                    <a:gd name="connsiteX12" fmla="*/ 5271138 w 5377977"/>
                    <a:gd name="connsiteY12" fmla="*/ 676692 h 2272500"/>
                    <a:gd name="connsiteX13" fmla="*/ 5372204 w 5377977"/>
                    <a:gd name="connsiteY13" fmla="*/ 230092 h 2272500"/>
                    <a:gd name="connsiteX14" fmla="*/ 5356511 w 5377977"/>
                    <a:gd name="connsiteY14" fmla="*/ 937 h 2272500"/>
                    <a:gd name="connsiteX15" fmla="*/ 5234592 w 5377977"/>
                    <a:gd name="connsiteY15" fmla="*/ 5059 h 2272500"/>
                    <a:gd name="connsiteX16" fmla="*/ 5180181 w 5377977"/>
                    <a:gd name="connsiteY16" fmla="*/ 265212 h 2272500"/>
                    <a:gd name="connsiteX17" fmla="*/ 5079114 w 5377977"/>
                    <a:gd name="connsiteY17" fmla="*/ 463783 h 2272500"/>
                    <a:gd name="connsiteX18" fmla="*/ 4678799 w 5377977"/>
                    <a:gd name="connsiteY18" fmla="*/ 827013 h 2272500"/>
                    <a:gd name="connsiteX19" fmla="*/ 4367481 w 5377977"/>
                    <a:gd name="connsiteY19" fmla="*/ 1088345 h 2272500"/>
                    <a:gd name="connsiteX20" fmla="*/ 3691367 w 5377977"/>
                    <a:gd name="connsiteY20" fmla="*/ 1375030 h 2272500"/>
                    <a:gd name="connsiteX21" fmla="*/ 2834864 w 5377977"/>
                    <a:gd name="connsiteY21" fmla="*/ 1533180 h 2272500"/>
                    <a:gd name="connsiteX22" fmla="*/ 2170430 w 5377977"/>
                    <a:gd name="connsiteY22" fmla="*/ 1532939 h 2272500"/>
                    <a:gd name="connsiteX23" fmla="*/ 1577564 w 5377977"/>
                    <a:gd name="connsiteY23" fmla="*/ 1399729 h 2272500"/>
                    <a:gd name="connsiteX24" fmla="*/ 1110150 w 5377977"/>
                    <a:gd name="connsiteY24" fmla="*/ 1164408 h 2272500"/>
                    <a:gd name="connsiteX25" fmla="*/ 768350 w 5377977"/>
                    <a:gd name="connsiteY25" fmla="*/ 912505 h 2272500"/>
                    <a:gd name="connsiteX26" fmla="*/ 640229 w 5377977"/>
                    <a:gd name="connsiteY26" fmla="*/ 739978 h 2272500"/>
                    <a:gd name="connsiteX0" fmla="*/ 640229 w 5377977"/>
                    <a:gd name="connsiteY0" fmla="*/ 740174 h 2272696"/>
                    <a:gd name="connsiteX1" fmla="*/ 0 w 5377977"/>
                    <a:gd name="connsiteY1" fmla="*/ 949511 h 2272696"/>
                    <a:gd name="connsiteX2" fmla="*/ 62454 w 5377977"/>
                    <a:gd name="connsiteY2" fmla="*/ 1181228 h 2272696"/>
                    <a:gd name="connsiteX3" fmla="*/ 264135 w 5377977"/>
                    <a:gd name="connsiteY3" fmla="*/ 1569848 h 2272696"/>
                    <a:gd name="connsiteX4" fmla="*/ 751466 w 5377977"/>
                    <a:gd name="connsiteY4" fmla="*/ 1951613 h 2272696"/>
                    <a:gd name="connsiteX5" fmla="*/ 1176194 w 5377977"/>
                    <a:gd name="connsiteY5" fmla="*/ 2117001 h 2272696"/>
                    <a:gd name="connsiteX6" fmla="*/ 1889984 w 5377977"/>
                    <a:gd name="connsiteY6" fmla="*/ 2257276 h 2272696"/>
                    <a:gd name="connsiteX7" fmla="*/ 2615378 w 5377977"/>
                    <a:gd name="connsiteY7" fmla="*/ 2262644 h 2272696"/>
                    <a:gd name="connsiteX8" fmla="*/ 3349961 w 5377977"/>
                    <a:gd name="connsiteY8" fmla="*/ 2178824 h 2272696"/>
                    <a:gd name="connsiteX9" fmla="*/ 3834080 w 5377977"/>
                    <a:gd name="connsiteY9" fmla="*/ 2057528 h 2272696"/>
                    <a:gd name="connsiteX10" fmla="*/ 4414694 w 5377977"/>
                    <a:gd name="connsiteY10" fmla="*/ 1750475 h 2272696"/>
                    <a:gd name="connsiteX11" fmla="*/ 4946525 w 5377977"/>
                    <a:gd name="connsiteY11" fmla="*/ 1150124 h 2272696"/>
                    <a:gd name="connsiteX12" fmla="*/ 5271138 w 5377977"/>
                    <a:gd name="connsiteY12" fmla="*/ 676888 h 2272696"/>
                    <a:gd name="connsiteX13" fmla="*/ 5372204 w 5377977"/>
                    <a:gd name="connsiteY13" fmla="*/ 230288 h 2272696"/>
                    <a:gd name="connsiteX14" fmla="*/ 5356511 w 5377977"/>
                    <a:gd name="connsiteY14" fmla="*/ 1133 h 2272696"/>
                    <a:gd name="connsiteX15" fmla="*/ 5206104 w 5377977"/>
                    <a:gd name="connsiteY15" fmla="*/ 1757 h 2272696"/>
                    <a:gd name="connsiteX16" fmla="*/ 5180181 w 5377977"/>
                    <a:gd name="connsiteY16" fmla="*/ 265408 h 2272696"/>
                    <a:gd name="connsiteX17" fmla="*/ 5079114 w 5377977"/>
                    <a:gd name="connsiteY17" fmla="*/ 463979 h 2272696"/>
                    <a:gd name="connsiteX18" fmla="*/ 4678799 w 5377977"/>
                    <a:gd name="connsiteY18" fmla="*/ 827209 h 2272696"/>
                    <a:gd name="connsiteX19" fmla="*/ 4367481 w 5377977"/>
                    <a:gd name="connsiteY19" fmla="*/ 1088541 h 2272696"/>
                    <a:gd name="connsiteX20" fmla="*/ 3691367 w 5377977"/>
                    <a:gd name="connsiteY20" fmla="*/ 1375226 h 2272696"/>
                    <a:gd name="connsiteX21" fmla="*/ 2834864 w 5377977"/>
                    <a:gd name="connsiteY21" fmla="*/ 1533376 h 2272696"/>
                    <a:gd name="connsiteX22" fmla="*/ 2170430 w 5377977"/>
                    <a:gd name="connsiteY22" fmla="*/ 1533135 h 2272696"/>
                    <a:gd name="connsiteX23" fmla="*/ 1577564 w 5377977"/>
                    <a:gd name="connsiteY23" fmla="*/ 1399925 h 2272696"/>
                    <a:gd name="connsiteX24" fmla="*/ 1110150 w 5377977"/>
                    <a:gd name="connsiteY24" fmla="*/ 1164604 h 2272696"/>
                    <a:gd name="connsiteX25" fmla="*/ 768350 w 5377977"/>
                    <a:gd name="connsiteY25" fmla="*/ 912701 h 2272696"/>
                    <a:gd name="connsiteX26" fmla="*/ 640229 w 5377977"/>
                    <a:gd name="connsiteY26" fmla="*/ 740174 h 2272696"/>
                    <a:gd name="connsiteX0" fmla="*/ 640229 w 5377977"/>
                    <a:gd name="connsiteY0" fmla="*/ 740174 h 2272696"/>
                    <a:gd name="connsiteX1" fmla="*/ 0 w 5377977"/>
                    <a:gd name="connsiteY1" fmla="*/ 949511 h 2272696"/>
                    <a:gd name="connsiteX2" fmla="*/ 62454 w 5377977"/>
                    <a:gd name="connsiteY2" fmla="*/ 1181228 h 2272696"/>
                    <a:gd name="connsiteX3" fmla="*/ 264135 w 5377977"/>
                    <a:gd name="connsiteY3" fmla="*/ 1569848 h 2272696"/>
                    <a:gd name="connsiteX4" fmla="*/ 751466 w 5377977"/>
                    <a:gd name="connsiteY4" fmla="*/ 1951613 h 2272696"/>
                    <a:gd name="connsiteX5" fmla="*/ 1176194 w 5377977"/>
                    <a:gd name="connsiteY5" fmla="*/ 2117001 h 2272696"/>
                    <a:gd name="connsiteX6" fmla="*/ 1889984 w 5377977"/>
                    <a:gd name="connsiteY6" fmla="*/ 2257276 h 2272696"/>
                    <a:gd name="connsiteX7" fmla="*/ 2615378 w 5377977"/>
                    <a:gd name="connsiteY7" fmla="*/ 2262644 h 2272696"/>
                    <a:gd name="connsiteX8" fmla="*/ 3349961 w 5377977"/>
                    <a:gd name="connsiteY8" fmla="*/ 2178824 h 2272696"/>
                    <a:gd name="connsiteX9" fmla="*/ 3834080 w 5377977"/>
                    <a:gd name="connsiteY9" fmla="*/ 2057528 h 2272696"/>
                    <a:gd name="connsiteX10" fmla="*/ 4414694 w 5377977"/>
                    <a:gd name="connsiteY10" fmla="*/ 1750475 h 2272696"/>
                    <a:gd name="connsiteX11" fmla="*/ 4946525 w 5377977"/>
                    <a:gd name="connsiteY11" fmla="*/ 1150124 h 2272696"/>
                    <a:gd name="connsiteX12" fmla="*/ 5271138 w 5377977"/>
                    <a:gd name="connsiteY12" fmla="*/ 676888 h 2272696"/>
                    <a:gd name="connsiteX13" fmla="*/ 5372204 w 5377977"/>
                    <a:gd name="connsiteY13" fmla="*/ 230288 h 2272696"/>
                    <a:gd name="connsiteX14" fmla="*/ 5356511 w 5377977"/>
                    <a:gd name="connsiteY14" fmla="*/ 1133 h 2272696"/>
                    <a:gd name="connsiteX15" fmla="*/ 5206104 w 5377977"/>
                    <a:gd name="connsiteY15" fmla="*/ 1757 h 2272696"/>
                    <a:gd name="connsiteX16" fmla="*/ 5180181 w 5377977"/>
                    <a:gd name="connsiteY16" fmla="*/ 265408 h 2272696"/>
                    <a:gd name="connsiteX17" fmla="*/ 5079114 w 5377977"/>
                    <a:gd name="connsiteY17" fmla="*/ 463979 h 2272696"/>
                    <a:gd name="connsiteX18" fmla="*/ 4678799 w 5377977"/>
                    <a:gd name="connsiteY18" fmla="*/ 827209 h 2272696"/>
                    <a:gd name="connsiteX19" fmla="*/ 4367481 w 5377977"/>
                    <a:gd name="connsiteY19" fmla="*/ 1088541 h 2272696"/>
                    <a:gd name="connsiteX20" fmla="*/ 3691367 w 5377977"/>
                    <a:gd name="connsiteY20" fmla="*/ 1375226 h 2272696"/>
                    <a:gd name="connsiteX21" fmla="*/ 2834864 w 5377977"/>
                    <a:gd name="connsiteY21" fmla="*/ 1533376 h 2272696"/>
                    <a:gd name="connsiteX22" fmla="*/ 2170430 w 5377977"/>
                    <a:gd name="connsiteY22" fmla="*/ 1533135 h 2272696"/>
                    <a:gd name="connsiteX23" fmla="*/ 1577564 w 5377977"/>
                    <a:gd name="connsiteY23" fmla="*/ 1399925 h 2272696"/>
                    <a:gd name="connsiteX24" fmla="*/ 1110150 w 5377977"/>
                    <a:gd name="connsiteY24" fmla="*/ 1164604 h 2272696"/>
                    <a:gd name="connsiteX25" fmla="*/ 768350 w 5377977"/>
                    <a:gd name="connsiteY25" fmla="*/ 912701 h 2272696"/>
                    <a:gd name="connsiteX26" fmla="*/ 640229 w 5377977"/>
                    <a:gd name="connsiteY26" fmla="*/ 740174 h 2272696"/>
                    <a:gd name="connsiteX0" fmla="*/ 640229 w 5377977"/>
                    <a:gd name="connsiteY0" fmla="*/ 740174 h 2272696"/>
                    <a:gd name="connsiteX1" fmla="*/ 0 w 5377977"/>
                    <a:gd name="connsiteY1" fmla="*/ 949511 h 2272696"/>
                    <a:gd name="connsiteX2" fmla="*/ 62454 w 5377977"/>
                    <a:gd name="connsiteY2" fmla="*/ 1181228 h 2272696"/>
                    <a:gd name="connsiteX3" fmla="*/ 264135 w 5377977"/>
                    <a:gd name="connsiteY3" fmla="*/ 1569848 h 2272696"/>
                    <a:gd name="connsiteX4" fmla="*/ 751466 w 5377977"/>
                    <a:gd name="connsiteY4" fmla="*/ 1951613 h 2272696"/>
                    <a:gd name="connsiteX5" fmla="*/ 1176194 w 5377977"/>
                    <a:gd name="connsiteY5" fmla="*/ 2117001 h 2272696"/>
                    <a:gd name="connsiteX6" fmla="*/ 1889984 w 5377977"/>
                    <a:gd name="connsiteY6" fmla="*/ 2257276 h 2272696"/>
                    <a:gd name="connsiteX7" fmla="*/ 2615378 w 5377977"/>
                    <a:gd name="connsiteY7" fmla="*/ 2262644 h 2272696"/>
                    <a:gd name="connsiteX8" fmla="*/ 3349961 w 5377977"/>
                    <a:gd name="connsiteY8" fmla="*/ 2178824 h 2272696"/>
                    <a:gd name="connsiteX9" fmla="*/ 3834080 w 5377977"/>
                    <a:gd name="connsiteY9" fmla="*/ 2057528 h 2272696"/>
                    <a:gd name="connsiteX10" fmla="*/ 4414694 w 5377977"/>
                    <a:gd name="connsiteY10" fmla="*/ 1750475 h 2272696"/>
                    <a:gd name="connsiteX11" fmla="*/ 4946525 w 5377977"/>
                    <a:gd name="connsiteY11" fmla="*/ 1150124 h 2272696"/>
                    <a:gd name="connsiteX12" fmla="*/ 5271138 w 5377977"/>
                    <a:gd name="connsiteY12" fmla="*/ 676888 h 2272696"/>
                    <a:gd name="connsiteX13" fmla="*/ 5372204 w 5377977"/>
                    <a:gd name="connsiteY13" fmla="*/ 230288 h 2272696"/>
                    <a:gd name="connsiteX14" fmla="*/ 5356511 w 5377977"/>
                    <a:gd name="connsiteY14" fmla="*/ 1133 h 2272696"/>
                    <a:gd name="connsiteX15" fmla="*/ 5206104 w 5377977"/>
                    <a:gd name="connsiteY15" fmla="*/ 1757 h 2272696"/>
                    <a:gd name="connsiteX16" fmla="*/ 5180181 w 5377977"/>
                    <a:gd name="connsiteY16" fmla="*/ 265408 h 2272696"/>
                    <a:gd name="connsiteX17" fmla="*/ 5079114 w 5377977"/>
                    <a:gd name="connsiteY17" fmla="*/ 463979 h 2272696"/>
                    <a:gd name="connsiteX18" fmla="*/ 4678799 w 5377977"/>
                    <a:gd name="connsiteY18" fmla="*/ 827209 h 2272696"/>
                    <a:gd name="connsiteX19" fmla="*/ 4367481 w 5377977"/>
                    <a:gd name="connsiteY19" fmla="*/ 1088541 h 2272696"/>
                    <a:gd name="connsiteX20" fmla="*/ 3691367 w 5377977"/>
                    <a:gd name="connsiteY20" fmla="*/ 1375226 h 2272696"/>
                    <a:gd name="connsiteX21" fmla="*/ 2834864 w 5377977"/>
                    <a:gd name="connsiteY21" fmla="*/ 1533376 h 2272696"/>
                    <a:gd name="connsiteX22" fmla="*/ 2170430 w 5377977"/>
                    <a:gd name="connsiteY22" fmla="*/ 1533135 h 2272696"/>
                    <a:gd name="connsiteX23" fmla="*/ 1577564 w 5377977"/>
                    <a:gd name="connsiteY23" fmla="*/ 1399925 h 2272696"/>
                    <a:gd name="connsiteX24" fmla="*/ 1110150 w 5377977"/>
                    <a:gd name="connsiteY24" fmla="*/ 1164604 h 2272696"/>
                    <a:gd name="connsiteX25" fmla="*/ 768350 w 5377977"/>
                    <a:gd name="connsiteY25" fmla="*/ 912701 h 2272696"/>
                    <a:gd name="connsiteX26" fmla="*/ 640229 w 5377977"/>
                    <a:gd name="connsiteY26" fmla="*/ 740174 h 2272696"/>
                    <a:gd name="connsiteX0" fmla="*/ 559514 w 5377977"/>
                    <a:gd name="connsiteY0" fmla="*/ 586244 h 2272696"/>
                    <a:gd name="connsiteX1" fmla="*/ 0 w 5377977"/>
                    <a:gd name="connsiteY1" fmla="*/ 949511 h 2272696"/>
                    <a:gd name="connsiteX2" fmla="*/ 62454 w 5377977"/>
                    <a:gd name="connsiteY2" fmla="*/ 1181228 h 2272696"/>
                    <a:gd name="connsiteX3" fmla="*/ 264135 w 5377977"/>
                    <a:gd name="connsiteY3" fmla="*/ 1569848 h 2272696"/>
                    <a:gd name="connsiteX4" fmla="*/ 751466 w 5377977"/>
                    <a:gd name="connsiteY4" fmla="*/ 1951613 h 2272696"/>
                    <a:gd name="connsiteX5" fmla="*/ 1176194 w 5377977"/>
                    <a:gd name="connsiteY5" fmla="*/ 2117001 h 2272696"/>
                    <a:gd name="connsiteX6" fmla="*/ 1889984 w 5377977"/>
                    <a:gd name="connsiteY6" fmla="*/ 2257276 h 2272696"/>
                    <a:gd name="connsiteX7" fmla="*/ 2615378 w 5377977"/>
                    <a:gd name="connsiteY7" fmla="*/ 2262644 h 2272696"/>
                    <a:gd name="connsiteX8" fmla="*/ 3349961 w 5377977"/>
                    <a:gd name="connsiteY8" fmla="*/ 2178824 h 2272696"/>
                    <a:gd name="connsiteX9" fmla="*/ 3834080 w 5377977"/>
                    <a:gd name="connsiteY9" fmla="*/ 2057528 h 2272696"/>
                    <a:gd name="connsiteX10" fmla="*/ 4414694 w 5377977"/>
                    <a:gd name="connsiteY10" fmla="*/ 1750475 h 2272696"/>
                    <a:gd name="connsiteX11" fmla="*/ 4946525 w 5377977"/>
                    <a:gd name="connsiteY11" fmla="*/ 1150124 h 2272696"/>
                    <a:gd name="connsiteX12" fmla="*/ 5271138 w 5377977"/>
                    <a:gd name="connsiteY12" fmla="*/ 676888 h 2272696"/>
                    <a:gd name="connsiteX13" fmla="*/ 5372204 w 5377977"/>
                    <a:gd name="connsiteY13" fmla="*/ 230288 h 2272696"/>
                    <a:gd name="connsiteX14" fmla="*/ 5356511 w 5377977"/>
                    <a:gd name="connsiteY14" fmla="*/ 1133 h 2272696"/>
                    <a:gd name="connsiteX15" fmla="*/ 5206104 w 5377977"/>
                    <a:gd name="connsiteY15" fmla="*/ 1757 h 2272696"/>
                    <a:gd name="connsiteX16" fmla="*/ 5180181 w 5377977"/>
                    <a:gd name="connsiteY16" fmla="*/ 265408 h 2272696"/>
                    <a:gd name="connsiteX17" fmla="*/ 5079114 w 5377977"/>
                    <a:gd name="connsiteY17" fmla="*/ 463979 h 2272696"/>
                    <a:gd name="connsiteX18" fmla="*/ 4678799 w 5377977"/>
                    <a:gd name="connsiteY18" fmla="*/ 827209 h 2272696"/>
                    <a:gd name="connsiteX19" fmla="*/ 4367481 w 5377977"/>
                    <a:gd name="connsiteY19" fmla="*/ 1088541 h 2272696"/>
                    <a:gd name="connsiteX20" fmla="*/ 3691367 w 5377977"/>
                    <a:gd name="connsiteY20" fmla="*/ 1375226 h 2272696"/>
                    <a:gd name="connsiteX21" fmla="*/ 2834864 w 5377977"/>
                    <a:gd name="connsiteY21" fmla="*/ 1533376 h 2272696"/>
                    <a:gd name="connsiteX22" fmla="*/ 2170430 w 5377977"/>
                    <a:gd name="connsiteY22" fmla="*/ 1533135 h 2272696"/>
                    <a:gd name="connsiteX23" fmla="*/ 1577564 w 5377977"/>
                    <a:gd name="connsiteY23" fmla="*/ 1399925 h 2272696"/>
                    <a:gd name="connsiteX24" fmla="*/ 1110150 w 5377977"/>
                    <a:gd name="connsiteY24" fmla="*/ 1164604 h 2272696"/>
                    <a:gd name="connsiteX25" fmla="*/ 768350 w 5377977"/>
                    <a:gd name="connsiteY25" fmla="*/ 912701 h 2272696"/>
                    <a:gd name="connsiteX26" fmla="*/ 559514 w 5377977"/>
                    <a:gd name="connsiteY26" fmla="*/ 586244 h 2272696"/>
                    <a:gd name="connsiteX0" fmla="*/ 573758 w 5392221"/>
                    <a:gd name="connsiteY0" fmla="*/ 586244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2849108 w 5392221"/>
                    <a:gd name="connsiteY21" fmla="*/ 1533376 h 2272696"/>
                    <a:gd name="connsiteX22" fmla="*/ 2184674 w 5392221"/>
                    <a:gd name="connsiteY22" fmla="*/ 1533135 h 2272696"/>
                    <a:gd name="connsiteX23" fmla="*/ 1591808 w 5392221"/>
                    <a:gd name="connsiteY23" fmla="*/ 1399925 h 2272696"/>
                    <a:gd name="connsiteX24" fmla="*/ 1124394 w 5392221"/>
                    <a:gd name="connsiteY24" fmla="*/ 1164604 h 2272696"/>
                    <a:gd name="connsiteX25" fmla="*/ 782594 w 5392221"/>
                    <a:gd name="connsiteY25" fmla="*/ 912701 h 2272696"/>
                    <a:gd name="connsiteX26" fmla="*/ 573758 w 5392221"/>
                    <a:gd name="connsiteY26" fmla="*/ 586244 h 2272696"/>
                    <a:gd name="connsiteX0" fmla="*/ 573758 w 5392221"/>
                    <a:gd name="connsiteY0" fmla="*/ 586244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2849108 w 5392221"/>
                    <a:gd name="connsiteY21" fmla="*/ 1533376 h 2272696"/>
                    <a:gd name="connsiteX22" fmla="*/ 2184674 w 5392221"/>
                    <a:gd name="connsiteY22" fmla="*/ 1533135 h 2272696"/>
                    <a:gd name="connsiteX23" fmla="*/ 1591808 w 5392221"/>
                    <a:gd name="connsiteY23" fmla="*/ 1399925 h 2272696"/>
                    <a:gd name="connsiteX24" fmla="*/ 1124394 w 5392221"/>
                    <a:gd name="connsiteY24" fmla="*/ 1164604 h 2272696"/>
                    <a:gd name="connsiteX25" fmla="*/ 782594 w 5392221"/>
                    <a:gd name="connsiteY25" fmla="*/ 912701 h 2272696"/>
                    <a:gd name="connsiteX26" fmla="*/ 573758 w 5392221"/>
                    <a:gd name="connsiteY26" fmla="*/ 586244 h 2272696"/>
                    <a:gd name="connsiteX0" fmla="*/ 573758 w 5392221"/>
                    <a:gd name="connsiteY0" fmla="*/ 586244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2849108 w 5392221"/>
                    <a:gd name="connsiteY21" fmla="*/ 1533376 h 2272696"/>
                    <a:gd name="connsiteX22" fmla="*/ 2184674 w 5392221"/>
                    <a:gd name="connsiteY22" fmla="*/ 1533135 h 2272696"/>
                    <a:gd name="connsiteX23" fmla="*/ 1591808 w 5392221"/>
                    <a:gd name="connsiteY23" fmla="*/ 1399925 h 2272696"/>
                    <a:gd name="connsiteX24" fmla="*/ 1124394 w 5392221"/>
                    <a:gd name="connsiteY24" fmla="*/ 1164604 h 2272696"/>
                    <a:gd name="connsiteX25" fmla="*/ 782594 w 5392221"/>
                    <a:gd name="connsiteY25" fmla="*/ 912701 h 2272696"/>
                    <a:gd name="connsiteX26" fmla="*/ 573758 w 5392221"/>
                    <a:gd name="connsiteY26" fmla="*/ 586244 h 2272696"/>
                    <a:gd name="connsiteX0" fmla="*/ 573758 w 5392221"/>
                    <a:gd name="connsiteY0" fmla="*/ 586244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2849108 w 5392221"/>
                    <a:gd name="connsiteY21" fmla="*/ 1533376 h 2272696"/>
                    <a:gd name="connsiteX22" fmla="*/ 2184674 w 5392221"/>
                    <a:gd name="connsiteY22" fmla="*/ 1533135 h 2272696"/>
                    <a:gd name="connsiteX23" fmla="*/ 1983517 w 5392221"/>
                    <a:gd name="connsiteY23" fmla="*/ 1521203 h 2272696"/>
                    <a:gd name="connsiteX24" fmla="*/ 1124394 w 5392221"/>
                    <a:gd name="connsiteY24" fmla="*/ 1164604 h 2272696"/>
                    <a:gd name="connsiteX25" fmla="*/ 782594 w 5392221"/>
                    <a:gd name="connsiteY25" fmla="*/ 912701 h 2272696"/>
                    <a:gd name="connsiteX26" fmla="*/ 573758 w 5392221"/>
                    <a:gd name="connsiteY26" fmla="*/ 586244 h 2272696"/>
                    <a:gd name="connsiteX0" fmla="*/ 573758 w 5392221"/>
                    <a:gd name="connsiteY0" fmla="*/ 586244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2849108 w 5392221"/>
                    <a:gd name="connsiteY21" fmla="*/ 1533376 h 2272696"/>
                    <a:gd name="connsiteX22" fmla="*/ 2184674 w 5392221"/>
                    <a:gd name="connsiteY22" fmla="*/ 1533135 h 2272696"/>
                    <a:gd name="connsiteX23" fmla="*/ 1983517 w 5392221"/>
                    <a:gd name="connsiteY23" fmla="*/ 1521203 h 2272696"/>
                    <a:gd name="connsiteX24" fmla="*/ 1124394 w 5392221"/>
                    <a:gd name="connsiteY24" fmla="*/ 1164604 h 2272696"/>
                    <a:gd name="connsiteX25" fmla="*/ 782594 w 5392221"/>
                    <a:gd name="connsiteY25" fmla="*/ 912701 h 2272696"/>
                    <a:gd name="connsiteX26" fmla="*/ 573758 w 5392221"/>
                    <a:gd name="connsiteY26" fmla="*/ 586244 h 2272696"/>
                    <a:gd name="connsiteX0" fmla="*/ 573758 w 5392221"/>
                    <a:gd name="connsiteY0" fmla="*/ 586244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2849108 w 5392221"/>
                    <a:gd name="connsiteY21" fmla="*/ 1533376 h 2272696"/>
                    <a:gd name="connsiteX22" fmla="*/ 2184674 w 5392221"/>
                    <a:gd name="connsiteY22" fmla="*/ 1533135 h 2272696"/>
                    <a:gd name="connsiteX23" fmla="*/ 1983517 w 5392221"/>
                    <a:gd name="connsiteY23" fmla="*/ 1521203 h 2272696"/>
                    <a:gd name="connsiteX24" fmla="*/ 1465507 w 5392221"/>
                    <a:gd name="connsiteY24" fmla="*/ 1334627 h 2272696"/>
                    <a:gd name="connsiteX25" fmla="*/ 1124394 w 5392221"/>
                    <a:gd name="connsiteY25" fmla="*/ 1164604 h 2272696"/>
                    <a:gd name="connsiteX26" fmla="*/ 782594 w 5392221"/>
                    <a:gd name="connsiteY26" fmla="*/ 912701 h 2272696"/>
                    <a:gd name="connsiteX27" fmla="*/ 573758 w 5392221"/>
                    <a:gd name="connsiteY27" fmla="*/ 586244 h 2272696"/>
                    <a:gd name="connsiteX0" fmla="*/ 573758 w 5392221"/>
                    <a:gd name="connsiteY0" fmla="*/ 586244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2849108 w 5392221"/>
                    <a:gd name="connsiteY21" fmla="*/ 1533376 h 2272696"/>
                    <a:gd name="connsiteX22" fmla="*/ 2184674 w 5392221"/>
                    <a:gd name="connsiteY22" fmla="*/ 1533135 h 2272696"/>
                    <a:gd name="connsiteX23" fmla="*/ 1983517 w 5392221"/>
                    <a:gd name="connsiteY23" fmla="*/ 1521203 h 2272696"/>
                    <a:gd name="connsiteX24" fmla="*/ 1971167 w 5392221"/>
                    <a:gd name="connsiteY24" fmla="*/ 1535203 h 2272696"/>
                    <a:gd name="connsiteX25" fmla="*/ 1124394 w 5392221"/>
                    <a:gd name="connsiteY25" fmla="*/ 1164604 h 2272696"/>
                    <a:gd name="connsiteX26" fmla="*/ 782594 w 5392221"/>
                    <a:gd name="connsiteY26" fmla="*/ 912701 h 2272696"/>
                    <a:gd name="connsiteX27" fmla="*/ 573758 w 5392221"/>
                    <a:gd name="connsiteY27" fmla="*/ 586244 h 2272696"/>
                    <a:gd name="connsiteX0" fmla="*/ 573758 w 5392221"/>
                    <a:gd name="connsiteY0" fmla="*/ 586244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2849108 w 5392221"/>
                    <a:gd name="connsiteY21" fmla="*/ 1533376 h 2272696"/>
                    <a:gd name="connsiteX22" fmla="*/ 2184674 w 5392221"/>
                    <a:gd name="connsiteY22" fmla="*/ 1533135 h 2272696"/>
                    <a:gd name="connsiteX23" fmla="*/ 1983517 w 5392221"/>
                    <a:gd name="connsiteY23" fmla="*/ 1521203 h 2272696"/>
                    <a:gd name="connsiteX24" fmla="*/ 1980663 w 5392221"/>
                    <a:gd name="connsiteY24" fmla="*/ 1535203 h 2272696"/>
                    <a:gd name="connsiteX25" fmla="*/ 1124394 w 5392221"/>
                    <a:gd name="connsiteY25" fmla="*/ 1164604 h 2272696"/>
                    <a:gd name="connsiteX26" fmla="*/ 782594 w 5392221"/>
                    <a:gd name="connsiteY26" fmla="*/ 912701 h 2272696"/>
                    <a:gd name="connsiteX27" fmla="*/ 573758 w 5392221"/>
                    <a:gd name="connsiteY27" fmla="*/ 586244 h 2272696"/>
                    <a:gd name="connsiteX0" fmla="*/ 573758 w 5392221"/>
                    <a:gd name="connsiteY0" fmla="*/ 586244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2849108 w 5392221"/>
                    <a:gd name="connsiteY21" fmla="*/ 1533376 h 2272696"/>
                    <a:gd name="connsiteX22" fmla="*/ 2184674 w 5392221"/>
                    <a:gd name="connsiteY22" fmla="*/ 1533135 h 2272696"/>
                    <a:gd name="connsiteX23" fmla="*/ 1983517 w 5392221"/>
                    <a:gd name="connsiteY23" fmla="*/ 1521203 h 2272696"/>
                    <a:gd name="connsiteX24" fmla="*/ 1980663 w 5392221"/>
                    <a:gd name="connsiteY24" fmla="*/ 1535203 h 2272696"/>
                    <a:gd name="connsiteX25" fmla="*/ 1107776 w 5392221"/>
                    <a:gd name="connsiteY25" fmla="*/ 1173933 h 2272696"/>
                    <a:gd name="connsiteX26" fmla="*/ 782594 w 5392221"/>
                    <a:gd name="connsiteY26" fmla="*/ 912701 h 2272696"/>
                    <a:gd name="connsiteX27" fmla="*/ 573758 w 5392221"/>
                    <a:gd name="connsiteY27" fmla="*/ 586244 h 2272696"/>
                    <a:gd name="connsiteX0" fmla="*/ 573758 w 5392221"/>
                    <a:gd name="connsiteY0" fmla="*/ 586244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2849108 w 5392221"/>
                    <a:gd name="connsiteY21" fmla="*/ 1533376 h 2272696"/>
                    <a:gd name="connsiteX22" fmla="*/ 2184674 w 5392221"/>
                    <a:gd name="connsiteY22" fmla="*/ 1533135 h 2272696"/>
                    <a:gd name="connsiteX23" fmla="*/ 1983517 w 5392221"/>
                    <a:gd name="connsiteY23" fmla="*/ 1521203 h 2272696"/>
                    <a:gd name="connsiteX24" fmla="*/ 1980663 w 5392221"/>
                    <a:gd name="connsiteY24" fmla="*/ 1535203 h 2272696"/>
                    <a:gd name="connsiteX25" fmla="*/ 1107776 w 5392221"/>
                    <a:gd name="connsiteY25" fmla="*/ 1173933 h 2272696"/>
                    <a:gd name="connsiteX26" fmla="*/ 765976 w 5392221"/>
                    <a:gd name="connsiteY26" fmla="*/ 915033 h 2272696"/>
                    <a:gd name="connsiteX27" fmla="*/ 573758 w 5392221"/>
                    <a:gd name="connsiteY27" fmla="*/ 586244 h 2272696"/>
                    <a:gd name="connsiteX0" fmla="*/ 545270 w 5392221"/>
                    <a:gd name="connsiteY0" fmla="*/ 600237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2849108 w 5392221"/>
                    <a:gd name="connsiteY21" fmla="*/ 1533376 h 2272696"/>
                    <a:gd name="connsiteX22" fmla="*/ 2184674 w 5392221"/>
                    <a:gd name="connsiteY22" fmla="*/ 1533135 h 2272696"/>
                    <a:gd name="connsiteX23" fmla="*/ 1983517 w 5392221"/>
                    <a:gd name="connsiteY23" fmla="*/ 1521203 h 2272696"/>
                    <a:gd name="connsiteX24" fmla="*/ 1980663 w 5392221"/>
                    <a:gd name="connsiteY24" fmla="*/ 1535203 h 2272696"/>
                    <a:gd name="connsiteX25" fmla="*/ 1107776 w 5392221"/>
                    <a:gd name="connsiteY25" fmla="*/ 1173933 h 2272696"/>
                    <a:gd name="connsiteX26" fmla="*/ 765976 w 5392221"/>
                    <a:gd name="connsiteY26" fmla="*/ 915033 h 2272696"/>
                    <a:gd name="connsiteX27" fmla="*/ 545270 w 5392221"/>
                    <a:gd name="connsiteY27" fmla="*/ 600237 h 2272696"/>
                    <a:gd name="connsiteX0" fmla="*/ 540522 w 5392221"/>
                    <a:gd name="connsiteY0" fmla="*/ 614230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2849108 w 5392221"/>
                    <a:gd name="connsiteY21" fmla="*/ 1533376 h 2272696"/>
                    <a:gd name="connsiteX22" fmla="*/ 2184674 w 5392221"/>
                    <a:gd name="connsiteY22" fmla="*/ 1533135 h 2272696"/>
                    <a:gd name="connsiteX23" fmla="*/ 1983517 w 5392221"/>
                    <a:gd name="connsiteY23" fmla="*/ 1521203 h 2272696"/>
                    <a:gd name="connsiteX24" fmla="*/ 1980663 w 5392221"/>
                    <a:gd name="connsiteY24" fmla="*/ 1535203 h 2272696"/>
                    <a:gd name="connsiteX25" fmla="*/ 1107776 w 5392221"/>
                    <a:gd name="connsiteY25" fmla="*/ 1173933 h 2272696"/>
                    <a:gd name="connsiteX26" fmla="*/ 765976 w 5392221"/>
                    <a:gd name="connsiteY26" fmla="*/ 915033 h 2272696"/>
                    <a:gd name="connsiteX27" fmla="*/ 540522 w 5392221"/>
                    <a:gd name="connsiteY27" fmla="*/ 614230 h 2272696"/>
                    <a:gd name="connsiteX0" fmla="*/ 538742 w 5392221"/>
                    <a:gd name="connsiteY0" fmla="*/ 612481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2849108 w 5392221"/>
                    <a:gd name="connsiteY21" fmla="*/ 1533376 h 2272696"/>
                    <a:gd name="connsiteX22" fmla="*/ 2184674 w 5392221"/>
                    <a:gd name="connsiteY22" fmla="*/ 1533135 h 2272696"/>
                    <a:gd name="connsiteX23" fmla="*/ 1983517 w 5392221"/>
                    <a:gd name="connsiteY23" fmla="*/ 1521203 h 2272696"/>
                    <a:gd name="connsiteX24" fmla="*/ 1980663 w 5392221"/>
                    <a:gd name="connsiteY24" fmla="*/ 1535203 h 2272696"/>
                    <a:gd name="connsiteX25" fmla="*/ 1107776 w 5392221"/>
                    <a:gd name="connsiteY25" fmla="*/ 1173933 h 2272696"/>
                    <a:gd name="connsiteX26" fmla="*/ 765976 w 5392221"/>
                    <a:gd name="connsiteY26" fmla="*/ 915033 h 2272696"/>
                    <a:gd name="connsiteX27" fmla="*/ 538742 w 5392221"/>
                    <a:gd name="connsiteY27" fmla="*/ 612481 h 2272696"/>
                    <a:gd name="connsiteX0" fmla="*/ 538742 w 5392221"/>
                    <a:gd name="connsiteY0" fmla="*/ 603735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2849108 w 5392221"/>
                    <a:gd name="connsiteY21" fmla="*/ 1533376 h 2272696"/>
                    <a:gd name="connsiteX22" fmla="*/ 2184674 w 5392221"/>
                    <a:gd name="connsiteY22" fmla="*/ 1533135 h 2272696"/>
                    <a:gd name="connsiteX23" fmla="*/ 1983517 w 5392221"/>
                    <a:gd name="connsiteY23" fmla="*/ 1521203 h 2272696"/>
                    <a:gd name="connsiteX24" fmla="*/ 1980663 w 5392221"/>
                    <a:gd name="connsiteY24" fmla="*/ 1535203 h 2272696"/>
                    <a:gd name="connsiteX25" fmla="*/ 1107776 w 5392221"/>
                    <a:gd name="connsiteY25" fmla="*/ 1173933 h 2272696"/>
                    <a:gd name="connsiteX26" fmla="*/ 765976 w 5392221"/>
                    <a:gd name="connsiteY26" fmla="*/ 915033 h 2272696"/>
                    <a:gd name="connsiteX27" fmla="*/ 538742 w 5392221"/>
                    <a:gd name="connsiteY27" fmla="*/ 603735 h 2272696"/>
                    <a:gd name="connsiteX0" fmla="*/ 538742 w 5392221"/>
                    <a:gd name="connsiteY0" fmla="*/ 603735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2849108 w 5392221"/>
                    <a:gd name="connsiteY21" fmla="*/ 1533376 h 2272696"/>
                    <a:gd name="connsiteX22" fmla="*/ 2184674 w 5392221"/>
                    <a:gd name="connsiteY22" fmla="*/ 1533135 h 2272696"/>
                    <a:gd name="connsiteX23" fmla="*/ 1983517 w 5392221"/>
                    <a:gd name="connsiteY23" fmla="*/ 1521203 h 2272696"/>
                    <a:gd name="connsiteX24" fmla="*/ 1980663 w 5392221"/>
                    <a:gd name="connsiteY24" fmla="*/ 1535203 h 2272696"/>
                    <a:gd name="connsiteX25" fmla="*/ 1114898 w 5392221"/>
                    <a:gd name="connsiteY25" fmla="*/ 1180930 h 2272696"/>
                    <a:gd name="connsiteX26" fmla="*/ 765976 w 5392221"/>
                    <a:gd name="connsiteY26" fmla="*/ 915033 h 2272696"/>
                    <a:gd name="connsiteX27" fmla="*/ 538742 w 5392221"/>
                    <a:gd name="connsiteY27" fmla="*/ 603735 h 2272696"/>
                    <a:gd name="connsiteX0" fmla="*/ 538742 w 5392221"/>
                    <a:gd name="connsiteY0" fmla="*/ 603735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2849108 w 5392221"/>
                    <a:gd name="connsiteY21" fmla="*/ 1533376 h 2272696"/>
                    <a:gd name="connsiteX22" fmla="*/ 2184674 w 5392221"/>
                    <a:gd name="connsiteY22" fmla="*/ 1533135 h 2272696"/>
                    <a:gd name="connsiteX23" fmla="*/ 1983517 w 5392221"/>
                    <a:gd name="connsiteY23" fmla="*/ 1521203 h 2272696"/>
                    <a:gd name="connsiteX24" fmla="*/ 1980663 w 5392221"/>
                    <a:gd name="connsiteY24" fmla="*/ 1535203 h 2272696"/>
                    <a:gd name="connsiteX25" fmla="*/ 1113117 w 5392221"/>
                    <a:gd name="connsiteY25" fmla="*/ 1193175 h 2272696"/>
                    <a:gd name="connsiteX26" fmla="*/ 765976 w 5392221"/>
                    <a:gd name="connsiteY26" fmla="*/ 915033 h 2272696"/>
                    <a:gd name="connsiteX27" fmla="*/ 538742 w 5392221"/>
                    <a:gd name="connsiteY27" fmla="*/ 603735 h 2272696"/>
                    <a:gd name="connsiteX0" fmla="*/ 538742 w 5392221"/>
                    <a:gd name="connsiteY0" fmla="*/ 603735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2849108 w 5392221"/>
                    <a:gd name="connsiteY21" fmla="*/ 1533376 h 2272696"/>
                    <a:gd name="connsiteX22" fmla="*/ 2184674 w 5392221"/>
                    <a:gd name="connsiteY22" fmla="*/ 1533135 h 2272696"/>
                    <a:gd name="connsiteX23" fmla="*/ 1983517 w 5392221"/>
                    <a:gd name="connsiteY23" fmla="*/ 1521203 h 2272696"/>
                    <a:gd name="connsiteX24" fmla="*/ 1980663 w 5392221"/>
                    <a:gd name="connsiteY24" fmla="*/ 1535203 h 2272696"/>
                    <a:gd name="connsiteX25" fmla="*/ 1120239 w 5392221"/>
                    <a:gd name="connsiteY25" fmla="*/ 1191426 h 2272696"/>
                    <a:gd name="connsiteX26" fmla="*/ 765976 w 5392221"/>
                    <a:gd name="connsiteY26" fmla="*/ 915033 h 2272696"/>
                    <a:gd name="connsiteX27" fmla="*/ 538742 w 5392221"/>
                    <a:gd name="connsiteY27" fmla="*/ 603735 h 2272696"/>
                    <a:gd name="connsiteX0" fmla="*/ 538742 w 5392221"/>
                    <a:gd name="connsiteY0" fmla="*/ 603735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2849108 w 5392221"/>
                    <a:gd name="connsiteY21" fmla="*/ 1533376 h 2272696"/>
                    <a:gd name="connsiteX22" fmla="*/ 2184674 w 5392221"/>
                    <a:gd name="connsiteY22" fmla="*/ 1533135 h 2272696"/>
                    <a:gd name="connsiteX23" fmla="*/ 1983517 w 5392221"/>
                    <a:gd name="connsiteY23" fmla="*/ 1521203 h 2272696"/>
                    <a:gd name="connsiteX24" fmla="*/ 1980663 w 5392221"/>
                    <a:gd name="connsiteY24" fmla="*/ 1535203 h 2272696"/>
                    <a:gd name="connsiteX25" fmla="*/ 1120239 w 5392221"/>
                    <a:gd name="connsiteY25" fmla="*/ 1191426 h 2272696"/>
                    <a:gd name="connsiteX26" fmla="*/ 765976 w 5392221"/>
                    <a:gd name="connsiteY26" fmla="*/ 915033 h 2272696"/>
                    <a:gd name="connsiteX27" fmla="*/ 538742 w 5392221"/>
                    <a:gd name="connsiteY27" fmla="*/ 603735 h 2272696"/>
                    <a:gd name="connsiteX0" fmla="*/ 538742 w 5392221"/>
                    <a:gd name="connsiteY0" fmla="*/ 603735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2849108 w 5392221"/>
                    <a:gd name="connsiteY21" fmla="*/ 1533376 h 2272696"/>
                    <a:gd name="connsiteX22" fmla="*/ 2184674 w 5392221"/>
                    <a:gd name="connsiteY22" fmla="*/ 1533135 h 2272696"/>
                    <a:gd name="connsiteX23" fmla="*/ 1983517 w 5392221"/>
                    <a:gd name="connsiteY23" fmla="*/ 1521203 h 2272696"/>
                    <a:gd name="connsiteX24" fmla="*/ 1980663 w 5392221"/>
                    <a:gd name="connsiteY24" fmla="*/ 1535203 h 2272696"/>
                    <a:gd name="connsiteX25" fmla="*/ 1120239 w 5392221"/>
                    <a:gd name="connsiteY25" fmla="*/ 1191426 h 2272696"/>
                    <a:gd name="connsiteX26" fmla="*/ 765976 w 5392221"/>
                    <a:gd name="connsiteY26" fmla="*/ 915033 h 2272696"/>
                    <a:gd name="connsiteX27" fmla="*/ 538742 w 5392221"/>
                    <a:gd name="connsiteY27" fmla="*/ 603735 h 2272696"/>
                    <a:gd name="connsiteX0" fmla="*/ 538742 w 5392221"/>
                    <a:gd name="connsiteY0" fmla="*/ 603735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2849108 w 5392221"/>
                    <a:gd name="connsiteY21" fmla="*/ 1533376 h 2272696"/>
                    <a:gd name="connsiteX22" fmla="*/ 2184674 w 5392221"/>
                    <a:gd name="connsiteY22" fmla="*/ 1533135 h 2272696"/>
                    <a:gd name="connsiteX23" fmla="*/ 1983517 w 5392221"/>
                    <a:gd name="connsiteY23" fmla="*/ 1521203 h 2272696"/>
                    <a:gd name="connsiteX24" fmla="*/ 1980663 w 5392221"/>
                    <a:gd name="connsiteY24" fmla="*/ 1535203 h 2272696"/>
                    <a:gd name="connsiteX25" fmla="*/ 1120239 w 5392221"/>
                    <a:gd name="connsiteY25" fmla="*/ 1191426 h 2272696"/>
                    <a:gd name="connsiteX26" fmla="*/ 765976 w 5392221"/>
                    <a:gd name="connsiteY26" fmla="*/ 915033 h 2272696"/>
                    <a:gd name="connsiteX27" fmla="*/ 538742 w 5392221"/>
                    <a:gd name="connsiteY27" fmla="*/ 603735 h 2272696"/>
                    <a:gd name="connsiteX0" fmla="*/ 538742 w 5392221"/>
                    <a:gd name="connsiteY0" fmla="*/ 603735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2849108 w 5392221"/>
                    <a:gd name="connsiteY21" fmla="*/ 1533376 h 2272696"/>
                    <a:gd name="connsiteX22" fmla="*/ 2184674 w 5392221"/>
                    <a:gd name="connsiteY22" fmla="*/ 1533135 h 2272696"/>
                    <a:gd name="connsiteX23" fmla="*/ 1983517 w 5392221"/>
                    <a:gd name="connsiteY23" fmla="*/ 1521203 h 2272696"/>
                    <a:gd name="connsiteX24" fmla="*/ 1980663 w 5392221"/>
                    <a:gd name="connsiteY24" fmla="*/ 1535203 h 2272696"/>
                    <a:gd name="connsiteX25" fmla="*/ 1120239 w 5392221"/>
                    <a:gd name="connsiteY25" fmla="*/ 1191426 h 2272696"/>
                    <a:gd name="connsiteX26" fmla="*/ 765976 w 5392221"/>
                    <a:gd name="connsiteY26" fmla="*/ 915033 h 2272696"/>
                    <a:gd name="connsiteX27" fmla="*/ 538742 w 5392221"/>
                    <a:gd name="connsiteY27" fmla="*/ 603735 h 2272696"/>
                    <a:gd name="connsiteX0" fmla="*/ 538742 w 5392221"/>
                    <a:gd name="connsiteY0" fmla="*/ 603735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2849108 w 5392221"/>
                    <a:gd name="connsiteY21" fmla="*/ 1533376 h 2272696"/>
                    <a:gd name="connsiteX22" fmla="*/ 2184674 w 5392221"/>
                    <a:gd name="connsiteY22" fmla="*/ 1533135 h 2272696"/>
                    <a:gd name="connsiteX23" fmla="*/ 1983517 w 5392221"/>
                    <a:gd name="connsiteY23" fmla="*/ 1521203 h 2272696"/>
                    <a:gd name="connsiteX24" fmla="*/ 1980663 w 5392221"/>
                    <a:gd name="connsiteY24" fmla="*/ 1535203 h 2272696"/>
                    <a:gd name="connsiteX25" fmla="*/ 1120239 w 5392221"/>
                    <a:gd name="connsiteY25" fmla="*/ 1191426 h 2272696"/>
                    <a:gd name="connsiteX26" fmla="*/ 765976 w 5392221"/>
                    <a:gd name="connsiteY26" fmla="*/ 915033 h 2272696"/>
                    <a:gd name="connsiteX27" fmla="*/ 538742 w 5392221"/>
                    <a:gd name="connsiteY27" fmla="*/ 603735 h 2272696"/>
                    <a:gd name="connsiteX0" fmla="*/ 538742 w 5392221"/>
                    <a:gd name="connsiteY0" fmla="*/ 603735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2849108 w 5392221"/>
                    <a:gd name="connsiteY21" fmla="*/ 1533376 h 2272696"/>
                    <a:gd name="connsiteX22" fmla="*/ 2184674 w 5392221"/>
                    <a:gd name="connsiteY22" fmla="*/ 1533135 h 2272696"/>
                    <a:gd name="connsiteX23" fmla="*/ 1983517 w 5392221"/>
                    <a:gd name="connsiteY23" fmla="*/ 1521203 h 2272696"/>
                    <a:gd name="connsiteX24" fmla="*/ 1980663 w 5392221"/>
                    <a:gd name="connsiteY24" fmla="*/ 1535203 h 2272696"/>
                    <a:gd name="connsiteX25" fmla="*/ 1120239 w 5392221"/>
                    <a:gd name="connsiteY25" fmla="*/ 1191426 h 2272696"/>
                    <a:gd name="connsiteX26" fmla="*/ 765976 w 5392221"/>
                    <a:gd name="connsiteY26" fmla="*/ 915033 h 2272696"/>
                    <a:gd name="connsiteX27" fmla="*/ 538742 w 5392221"/>
                    <a:gd name="connsiteY27" fmla="*/ 603735 h 2272696"/>
                    <a:gd name="connsiteX0" fmla="*/ 538742 w 5392221"/>
                    <a:gd name="connsiteY0" fmla="*/ 603735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2849108 w 5392221"/>
                    <a:gd name="connsiteY21" fmla="*/ 1533376 h 2272696"/>
                    <a:gd name="connsiteX22" fmla="*/ 2184674 w 5392221"/>
                    <a:gd name="connsiteY22" fmla="*/ 1533135 h 2272696"/>
                    <a:gd name="connsiteX23" fmla="*/ 1983517 w 5392221"/>
                    <a:gd name="connsiteY23" fmla="*/ 1521203 h 2272696"/>
                    <a:gd name="connsiteX24" fmla="*/ 1980663 w 5392221"/>
                    <a:gd name="connsiteY24" fmla="*/ 1535203 h 2272696"/>
                    <a:gd name="connsiteX25" fmla="*/ 1120239 w 5392221"/>
                    <a:gd name="connsiteY25" fmla="*/ 1191426 h 2272696"/>
                    <a:gd name="connsiteX26" fmla="*/ 765976 w 5392221"/>
                    <a:gd name="connsiteY26" fmla="*/ 915033 h 2272696"/>
                    <a:gd name="connsiteX27" fmla="*/ 538742 w 5392221"/>
                    <a:gd name="connsiteY27" fmla="*/ 603735 h 2272696"/>
                    <a:gd name="connsiteX0" fmla="*/ 538742 w 5392221"/>
                    <a:gd name="connsiteY0" fmla="*/ 603735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2849108 w 5392221"/>
                    <a:gd name="connsiteY21" fmla="*/ 1533376 h 2272696"/>
                    <a:gd name="connsiteX22" fmla="*/ 2184674 w 5392221"/>
                    <a:gd name="connsiteY22" fmla="*/ 1533135 h 2272696"/>
                    <a:gd name="connsiteX23" fmla="*/ 1983517 w 5392221"/>
                    <a:gd name="connsiteY23" fmla="*/ 1521203 h 2272696"/>
                    <a:gd name="connsiteX24" fmla="*/ 1980663 w 5392221"/>
                    <a:gd name="connsiteY24" fmla="*/ 1535203 h 2272696"/>
                    <a:gd name="connsiteX25" fmla="*/ 1120239 w 5392221"/>
                    <a:gd name="connsiteY25" fmla="*/ 1191426 h 2272696"/>
                    <a:gd name="connsiteX26" fmla="*/ 765976 w 5392221"/>
                    <a:gd name="connsiteY26" fmla="*/ 915033 h 2272696"/>
                    <a:gd name="connsiteX27" fmla="*/ 538742 w 5392221"/>
                    <a:gd name="connsiteY27" fmla="*/ 603735 h 2272696"/>
                    <a:gd name="connsiteX0" fmla="*/ 538742 w 5392221"/>
                    <a:gd name="connsiteY0" fmla="*/ 603735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2849108 w 5392221"/>
                    <a:gd name="connsiteY21" fmla="*/ 1533376 h 2272696"/>
                    <a:gd name="connsiteX22" fmla="*/ 1983517 w 5392221"/>
                    <a:gd name="connsiteY22" fmla="*/ 1521203 h 2272696"/>
                    <a:gd name="connsiteX23" fmla="*/ 1980663 w 5392221"/>
                    <a:gd name="connsiteY23" fmla="*/ 1535203 h 2272696"/>
                    <a:gd name="connsiteX24" fmla="*/ 1120239 w 5392221"/>
                    <a:gd name="connsiteY24" fmla="*/ 1191426 h 2272696"/>
                    <a:gd name="connsiteX25" fmla="*/ 765976 w 5392221"/>
                    <a:gd name="connsiteY25" fmla="*/ 915033 h 2272696"/>
                    <a:gd name="connsiteX26" fmla="*/ 538742 w 5392221"/>
                    <a:gd name="connsiteY26" fmla="*/ 603735 h 2272696"/>
                    <a:gd name="connsiteX0" fmla="*/ 538742 w 5392221"/>
                    <a:gd name="connsiteY0" fmla="*/ 603735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1983517 w 5392221"/>
                    <a:gd name="connsiteY21" fmla="*/ 1521203 h 2272696"/>
                    <a:gd name="connsiteX22" fmla="*/ 1980663 w 5392221"/>
                    <a:gd name="connsiteY22" fmla="*/ 1535203 h 2272696"/>
                    <a:gd name="connsiteX23" fmla="*/ 1120239 w 5392221"/>
                    <a:gd name="connsiteY23" fmla="*/ 1191426 h 2272696"/>
                    <a:gd name="connsiteX24" fmla="*/ 765976 w 5392221"/>
                    <a:gd name="connsiteY24" fmla="*/ 915033 h 2272696"/>
                    <a:gd name="connsiteX25" fmla="*/ 538742 w 5392221"/>
                    <a:gd name="connsiteY25" fmla="*/ 603735 h 2272696"/>
                    <a:gd name="connsiteX0" fmla="*/ 538742 w 5392221"/>
                    <a:gd name="connsiteY0" fmla="*/ 603735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1983517 w 5392221"/>
                    <a:gd name="connsiteY20" fmla="*/ 1521203 h 2272696"/>
                    <a:gd name="connsiteX21" fmla="*/ 1980663 w 5392221"/>
                    <a:gd name="connsiteY21" fmla="*/ 1535203 h 2272696"/>
                    <a:gd name="connsiteX22" fmla="*/ 1120239 w 5392221"/>
                    <a:gd name="connsiteY22" fmla="*/ 1191426 h 2272696"/>
                    <a:gd name="connsiteX23" fmla="*/ 765976 w 5392221"/>
                    <a:gd name="connsiteY23" fmla="*/ 915033 h 2272696"/>
                    <a:gd name="connsiteX24" fmla="*/ 538742 w 5392221"/>
                    <a:gd name="connsiteY24" fmla="*/ 603735 h 2272696"/>
                    <a:gd name="connsiteX0" fmla="*/ 538742 w 5392221"/>
                    <a:gd name="connsiteY0" fmla="*/ 603735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1983517 w 5392221"/>
                    <a:gd name="connsiteY19" fmla="*/ 1521203 h 2272696"/>
                    <a:gd name="connsiteX20" fmla="*/ 1980663 w 5392221"/>
                    <a:gd name="connsiteY20" fmla="*/ 1535203 h 2272696"/>
                    <a:gd name="connsiteX21" fmla="*/ 1120239 w 5392221"/>
                    <a:gd name="connsiteY21" fmla="*/ 1191426 h 2272696"/>
                    <a:gd name="connsiteX22" fmla="*/ 765976 w 5392221"/>
                    <a:gd name="connsiteY22" fmla="*/ 915033 h 2272696"/>
                    <a:gd name="connsiteX23" fmla="*/ 538742 w 5392221"/>
                    <a:gd name="connsiteY23" fmla="*/ 603735 h 2272696"/>
                    <a:gd name="connsiteX0" fmla="*/ 538742 w 5392221"/>
                    <a:gd name="connsiteY0" fmla="*/ 603735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1983517 w 5392221"/>
                    <a:gd name="connsiteY18" fmla="*/ 1521203 h 2272696"/>
                    <a:gd name="connsiteX19" fmla="*/ 1980663 w 5392221"/>
                    <a:gd name="connsiteY19" fmla="*/ 1535203 h 2272696"/>
                    <a:gd name="connsiteX20" fmla="*/ 1120239 w 5392221"/>
                    <a:gd name="connsiteY20" fmla="*/ 1191426 h 2272696"/>
                    <a:gd name="connsiteX21" fmla="*/ 765976 w 5392221"/>
                    <a:gd name="connsiteY21" fmla="*/ 915033 h 2272696"/>
                    <a:gd name="connsiteX22" fmla="*/ 538742 w 5392221"/>
                    <a:gd name="connsiteY22" fmla="*/ 603735 h 2272696"/>
                    <a:gd name="connsiteX0" fmla="*/ 538742 w 5443398"/>
                    <a:gd name="connsiteY0" fmla="*/ 603735 h 2272696"/>
                    <a:gd name="connsiteX1" fmla="*/ 0 w 5443398"/>
                    <a:gd name="connsiteY1" fmla="*/ 734942 h 2272696"/>
                    <a:gd name="connsiteX2" fmla="*/ 76698 w 5443398"/>
                    <a:gd name="connsiteY2" fmla="*/ 1181228 h 2272696"/>
                    <a:gd name="connsiteX3" fmla="*/ 278379 w 5443398"/>
                    <a:gd name="connsiteY3" fmla="*/ 1569848 h 2272696"/>
                    <a:gd name="connsiteX4" fmla="*/ 765710 w 5443398"/>
                    <a:gd name="connsiteY4" fmla="*/ 1951613 h 2272696"/>
                    <a:gd name="connsiteX5" fmla="*/ 1190438 w 5443398"/>
                    <a:gd name="connsiteY5" fmla="*/ 2117001 h 2272696"/>
                    <a:gd name="connsiteX6" fmla="*/ 1904228 w 5443398"/>
                    <a:gd name="connsiteY6" fmla="*/ 2257276 h 2272696"/>
                    <a:gd name="connsiteX7" fmla="*/ 2629622 w 5443398"/>
                    <a:gd name="connsiteY7" fmla="*/ 2262644 h 2272696"/>
                    <a:gd name="connsiteX8" fmla="*/ 3364205 w 5443398"/>
                    <a:gd name="connsiteY8" fmla="*/ 2178824 h 2272696"/>
                    <a:gd name="connsiteX9" fmla="*/ 3848324 w 5443398"/>
                    <a:gd name="connsiteY9" fmla="*/ 2057528 h 2272696"/>
                    <a:gd name="connsiteX10" fmla="*/ 4428938 w 5443398"/>
                    <a:gd name="connsiteY10" fmla="*/ 1750475 h 2272696"/>
                    <a:gd name="connsiteX11" fmla="*/ 4960769 w 5443398"/>
                    <a:gd name="connsiteY11" fmla="*/ 1150124 h 2272696"/>
                    <a:gd name="connsiteX12" fmla="*/ 5285382 w 5443398"/>
                    <a:gd name="connsiteY12" fmla="*/ 676888 h 2272696"/>
                    <a:gd name="connsiteX13" fmla="*/ 5386448 w 5443398"/>
                    <a:gd name="connsiteY13" fmla="*/ 230288 h 2272696"/>
                    <a:gd name="connsiteX14" fmla="*/ 5370755 w 5443398"/>
                    <a:gd name="connsiteY14" fmla="*/ 1133 h 2272696"/>
                    <a:gd name="connsiteX15" fmla="*/ 5220348 w 5443398"/>
                    <a:gd name="connsiteY15" fmla="*/ 1757 h 2272696"/>
                    <a:gd name="connsiteX16" fmla="*/ 5194425 w 5443398"/>
                    <a:gd name="connsiteY16" fmla="*/ 265408 h 2272696"/>
                    <a:gd name="connsiteX17" fmla="*/ 1983517 w 5443398"/>
                    <a:gd name="connsiteY17" fmla="*/ 1521203 h 2272696"/>
                    <a:gd name="connsiteX18" fmla="*/ 1980663 w 5443398"/>
                    <a:gd name="connsiteY18" fmla="*/ 1535203 h 2272696"/>
                    <a:gd name="connsiteX19" fmla="*/ 1120239 w 5443398"/>
                    <a:gd name="connsiteY19" fmla="*/ 1191426 h 2272696"/>
                    <a:gd name="connsiteX20" fmla="*/ 765976 w 5443398"/>
                    <a:gd name="connsiteY20" fmla="*/ 915033 h 2272696"/>
                    <a:gd name="connsiteX21" fmla="*/ 538742 w 5443398"/>
                    <a:gd name="connsiteY21" fmla="*/ 603735 h 2272696"/>
                    <a:gd name="connsiteX0" fmla="*/ 538742 w 5392221"/>
                    <a:gd name="connsiteY0" fmla="*/ 603735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1983517 w 5392221"/>
                    <a:gd name="connsiteY16" fmla="*/ 1521203 h 2272696"/>
                    <a:gd name="connsiteX17" fmla="*/ 1980663 w 5392221"/>
                    <a:gd name="connsiteY17" fmla="*/ 1535203 h 2272696"/>
                    <a:gd name="connsiteX18" fmla="*/ 1120239 w 5392221"/>
                    <a:gd name="connsiteY18" fmla="*/ 1191426 h 2272696"/>
                    <a:gd name="connsiteX19" fmla="*/ 765976 w 5392221"/>
                    <a:gd name="connsiteY19" fmla="*/ 915033 h 2272696"/>
                    <a:gd name="connsiteX20" fmla="*/ 538742 w 5392221"/>
                    <a:gd name="connsiteY20" fmla="*/ 603735 h 2272696"/>
                    <a:gd name="connsiteX0" fmla="*/ 538742 w 5392221"/>
                    <a:gd name="connsiteY0" fmla="*/ 602602 h 2271563"/>
                    <a:gd name="connsiteX1" fmla="*/ 0 w 5392221"/>
                    <a:gd name="connsiteY1" fmla="*/ 733809 h 2271563"/>
                    <a:gd name="connsiteX2" fmla="*/ 76698 w 5392221"/>
                    <a:gd name="connsiteY2" fmla="*/ 1180095 h 2271563"/>
                    <a:gd name="connsiteX3" fmla="*/ 278379 w 5392221"/>
                    <a:gd name="connsiteY3" fmla="*/ 1568715 h 2271563"/>
                    <a:gd name="connsiteX4" fmla="*/ 765710 w 5392221"/>
                    <a:gd name="connsiteY4" fmla="*/ 1950480 h 2271563"/>
                    <a:gd name="connsiteX5" fmla="*/ 1190438 w 5392221"/>
                    <a:gd name="connsiteY5" fmla="*/ 2115868 h 2271563"/>
                    <a:gd name="connsiteX6" fmla="*/ 1904228 w 5392221"/>
                    <a:gd name="connsiteY6" fmla="*/ 2256143 h 2271563"/>
                    <a:gd name="connsiteX7" fmla="*/ 2629622 w 5392221"/>
                    <a:gd name="connsiteY7" fmla="*/ 2261511 h 2271563"/>
                    <a:gd name="connsiteX8" fmla="*/ 3364205 w 5392221"/>
                    <a:gd name="connsiteY8" fmla="*/ 2177691 h 2271563"/>
                    <a:gd name="connsiteX9" fmla="*/ 3848324 w 5392221"/>
                    <a:gd name="connsiteY9" fmla="*/ 2056395 h 2271563"/>
                    <a:gd name="connsiteX10" fmla="*/ 4428938 w 5392221"/>
                    <a:gd name="connsiteY10" fmla="*/ 1749342 h 2271563"/>
                    <a:gd name="connsiteX11" fmla="*/ 4960769 w 5392221"/>
                    <a:gd name="connsiteY11" fmla="*/ 1148991 h 2271563"/>
                    <a:gd name="connsiteX12" fmla="*/ 5285382 w 5392221"/>
                    <a:gd name="connsiteY12" fmla="*/ 675755 h 2271563"/>
                    <a:gd name="connsiteX13" fmla="*/ 5386448 w 5392221"/>
                    <a:gd name="connsiteY13" fmla="*/ 229155 h 2271563"/>
                    <a:gd name="connsiteX14" fmla="*/ 5370755 w 5392221"/>
                    <a:gd name="connsiteY14" fmla="*/ 0 h 2271563"/>
                    <a:gd name="connsiteX15" fmla="*/ 1983517 w 5392221"/>
                    <a:gd name="connsiteY15" fmla="*/ 1520070 h 2271563"/>
                    <a:gd name="connsiteX16" fmla="*/ 1980663 w 5392221"/>
                    <a:gd name="connsiteY16" fmla="*/ 1534070 h 2271563"/>
                    <a:gd name="connsiteX17" fmla="*/ 1120239 w 5392221"/>
                    <a:gd name="connsiteY17" fmla="*/ 1190293 h 2271563"/>
                    <a:gd name="connsiteX18" fmla="*/ 765976 w 5392221"/>
                    <a:gd name="connsiteY18" fmla="*/ 913900 h 2271563"/>
                    <a:gd name="connsiteX19" fmla="*/ 538742 w 5392221"/>
                    <a:gd name="connsiteY19" fmla="*/ 602602 h 2271563"/>
                    <a:gd name="connsiteX0" fmla="*/ 538742 w 5392221"/>
                    <a:gd name="connsiteY0" fmla="*/ 602602 h 2271563"/>
                    <a:gd name="connsiteX1" fmla="*/ 0 w 5392221"/>
                    <a:gd name="connsiteY1" fmla="*/ 733809 h 2271563"/>
                    <a:gd name="connsiteX2" fmla="*/ 76698 w 5392221"/>
                    <a:gd name="connsiteY2" fmla="*/ 1180095 h 2271563"/>
                    <a:gd name="connsiteX3" fmla="*/ 278379 w 5392221"/>
                    <a:gd name="connsiteY3" fmla="*/ 1568715 h 2271563"/>
                    <a:gd name="connsiteX4" fmla="*/ 765710 w 5392221"/>
                    <a:gd name="connsiteY4" fmla="*/ 1950480 h 2271563"/>
                    <a:gd name="connsiteX5" fmla="*/ 1190438 w 5392221"/>
                    <a:gd name="connsiteY5" fmla="*/ 2115868 h 2271563"/>
                    <a:gd name="connsiteX6" fmla="*/ 1904228 w 5392221"/>
                    <a:gd name="connsiteY6" fmla="*/ 2256143 h 2271563"/>
                    <a:gd name="connsiteX7" fmla="*/ 2629622 w 5392221"/>
                    <a:gd name="connsiteY7" fmla="*/ 2261511 h 2271563"/>
                    <a:gd name="connsiteX8" fmla="*/ 3364205 w 5392221"/>
                    <a:gd name="connsiteY8" fmla="*/ 2177691 h 2271563"/>
                    <a:gd name="connsiteX9" fmla="*/ 3848324 w 5392221"/>
                    <a:gd name="connsiteY9" fmla="*/ 2056395 h 2271563"/>
                    <a:gd name="connsiteX10" fmla="*/ 4428938 w 5392221"/>
                    <a:gd name="connsiteY10" fmla="*/ 1749342 h 2271563"/>
                    <a:gd name="connsiteX11" fmla="*/ 4960769 w 5392221"/>
                    <a:gd name="connsiteY11" fmla="*/ 1148991 h 2271563"/>
                    <a:gd name="connsiteX12" fmla="*/ 5386448 w 5392221"/>
                    <a:gd name="connsiteY12" fmla="*/ 229155 h 2271563"/>
                    <a:gd name="connsiteX13" fmla="*/ 5370755 w 5392221"/>
                    <a:gd name="connsiteY13" fmla="*/ 0 h 2271563"/>
                    <a:gd name="connsiteX14" fmla="*/ 1983517 w 5392221"/>
                    <a:gd name="connsiteY14" fmla="*/ 1520070 h 2271563"/>
                    <a:gd name="connsiteX15" fmla="*/ 1980663 w 5392221"/>
                    <a:gd name="connsiteY15" fmla="*/ 1534070 h 2271563"/>
                    <a:gd name="connsiteX16" fmla="*/ 1120239 w 5392221"/>
                    <a:gd name="connsiteY16" fmla="*/ 1190293 h 2271563"/>
                    <a:gd name="connsiteX17" fmla="*/ 765976 w 5392221"/>
                    <a:gd name="connsiteY17" fmla="*/ 913900 h 2271563"/>
                    <a:gd name="connsiteX18" fmla="*/ 538742 w 5392221"/>
                    <a:gd name="connsiteY18" fmla="*/ 602602 h 2271563"/>
                    <a:gd name="connsiteX0" fmla="*/ 538742 w 5392221"/>
                    <a:gd name="connsiteY0" fmla="*/ 602602 h 2271563"/>
                    <a:gd name="connsiteX1" fmla="*/ 0 w 5392221"/>
                    <a:gd name="connsiteY1" fmla="*/ 733809 h 2271563"/>
                    <a:gd name="connsiteX2" fmla="*/ 76698 w 5392221"/>
                    <a:gd name="connsiteY2" fmla="*/ 1180095 h 2271563"/>
                    <a:gd name="connsiteX3" fmla="*/ 278379 w 5392221"/>
                    <a:gd name="connsiteY3" fmla="*/ 1568715 h 2271563"/>
                    <a:gd name="connsiteX4" fmla="*/ 765710 w 5392221"/>
                    <a:gd name="connsiteY4" fmla="*/ 1950480 h 2271563"/>
                    <a:gd name="connsiteX5" fmla="*/ 1190438 w 5392221"/>
                    <a:gd name="connsiteY5" fmla="*/ 2115868 h 2271563"/>
                    <a:gd name="connsiteX6" fmla="*/ 1904228 w 5392221"/>
                    <a:gd name="connsiteY6" fmla="*/ 2256143 h 2271563"/>
                    <a:gd name="connsiteX7" fmla="*/ 2629622 w 5392221"/>
                    <a:gd name="connsiteY7" fmla="*/ 2261511 h 2271563"/>
                    <a:gd name="connsiteX8" fmla="*/ 3364205 w 5392221"/>
                    <a:gd name="connsiteY8" fmla="*/ 2177691 h 2271563"/>
                    <a:gd name="connsiteX9" fmla="*/ 3848324 w 5392221"/>
                    <a:gd name="connsiteY9" fmla="*/ 2056395 h 2271563"/>
                    <a:gd name="connsiteX10" fmla="*/ 4428938 w 5392221"/>
                    <a:gd name="connsiteY10" fmla="*/ 1749342 h 2271563"/>
                    <a:gd name="connsiteX11" fmla="*/ 5386448 w 5392221"/>
                    <a:gd name="connsiteY11" fmla="*/ 229155 h 2271563"/>
                    <a:gd name="connsiteX12" fmla="*/ 5370755 w 5392221"/>
                    <a:gd name="connsiteY12" fmla="*/ 0 h 2271563"/>
                    <a:gd name="connsiteX13" fmla="*/ 1983517 w 5392221"/>
                    <a:gd name="connsiteY13" fmla="*/ 1520070 h 2271563"/>
                    <a:gd name="connsiteX14" fmla="*/ 1980663 w 5392221"/>
                    <a:gd name="connsiteY14" fmla="*/ 1534070 h 2271563"/>
                    <a:gd name="connsiteX15" fmla="*/ 1120239 w 5392221"/>
                    <a:gd name="connsiteY15" fmla="*/ 1190293 h 2271563"/>
                    <a:gd name="connsiteX16" fmla="*/ 765976 w 5392221"/>
                    <a:gd name="connsiteY16" fmla="*/ 913900 h 2271563"/>
                    <a:gd name="connsiteX17" fmla="*/ 538742 w 5392221"/>
                    <a:gd name="connsiteY17" fmla="*/ 602602 h 2271563"/>
                    <a:gd name="connsiteX0" fmla="*/ 538742 w 5392221"/>
                    <a:gd name="connsiteY0" fmla="*/ 602602 h 2271563"/>
                    <a:gd name="connsiteX1" fmla="*/ 0 w 5392221"/>
                    <a:gd name="connsiteY1" fmla="*/ 733809 h 2271563"/>
                    <a:gd name="connsiteX2" fmla="*/ 76698 w 5392221"/>
                    <a:gd name="connsiteY2" fmla="*/ 1180095 h 2271563"/>
                    <a:gd name="connsiteX3" fmla="*/ 278379 w 5392221"/>
                    <a:gd name="connsiteY3" fmla="*/ 1568715 h 2271563"/>
                    <a:gd name="connsiteX4" fmla="*/ 765710 w 5392221"/>
                    <a:gd name="connsiteY4" fmla="*/ 1950480 h 2271563"/>
                    <a:gd name="connsiteX5" fmla="*/ 1190438 w 5392221"/>
                    <a:gd name="connsiteY5" fmla="*/ 2115868 h 2271563"/>
                    <a:gd name="connsiteX6" fmla="*/ 1904228 w 5392221"/>
                    <a:gd name="connsiteY6" fmla="*/ 2256143 h 2271563"/>
                    <a:gd name="connsiteX7" fmla="*/ 2629622 w 5392221"/>
                    <a:gd name="connsiteY7" fmla="*/ 2261511 h 2271563"/>
                    <a:gd name="connsiteX8" fmla="*/ 3364205 w 5392221"/>
                    <a:gd name="connsiteY8" fmla="*/ 2177691 h 2271563"/>
                    <a:gd name="connsiteX9" fmla="*/ 3848324 w 5392221"/>
                    <a:gd name="connsiteY9" fmla="*/ 2056395 h 2271563"/>
                    <a:gd name="connsiteX10" fmla="*/ 5386448 w 5392221"/>
                    <a:gd name="connsiteY10" fmla="*/ 229155 h 2271563"/>
                    <a:gd name="connsiteX11" fmla="*/ 5370755 w 5392221"/>
                    <a:gd name="connsiteY11" fmla="*/ 0 h 2271563"/>
                    <a:gd name="connsiteX12" fmla="*/ 1983517 w 5392221"/>
                    <a:gd name="connsiteY12" fmla="*/ 1520070 h 2271563"/>
                    <a:gd name="connsiteX13" fmla="*/ 1980663 w 5392221"/>
                    <a:gd name="connsiteY13" fmla="*/ 1534070 h 2271563"/>
                    <a:gd name="connsiteX14" fmla="*/ 1120239 w 5392221"/>
                    <a:gd name="connsiteY14" fmla="*/ 1190293 h 2271563"/>
                    <a:gd name="connsiteX15" fmla="*/ 765976 w 5392221"/>
                    <a:gd name="connsiteY15" fmla="*/ 913900 h 2271563"/>
                    <a:gd name="connsiteX16" fmla="*/ 538742 w 5392221"/>
                    <a:gd name="connsiteY16" fmla="*/ 602602 h 2271563"/>
                    <a:gd name="connsiteX0" fmla="*/ 538742 w 5392221"/>
                    <a:gd name="connsiteY0" fmla="*/ 602602 h 2350803"/>
                    <a:gd name="connsiteX1" fmla="*/ 0 w 5392221"/>
                    <a:gd name="connsiteY1" fmla="*/ 733809 h 2350803"/>
                    <a:gd name="connsiteX2" fmla="*/ 76698 w 5392221"/>
                    <a:gd name="connsiteY2" fmla="*/ 1180095 h 2350803"/>
                    <a:gd name="connsiteX3" fmla="*/ 278379 w 5392221"/>
                    <a:gd name="connsiteY3" fmla="*/ 1568715 h 2350803"/>
                    <a:gd name="connsiteX4" fmla="*/ 765710 w 5392221"/>
                    <a:gd name="connsiteY4" fmla="*/ 1950480 h 2350803"/>
                    <a:gd name="connsiteX5" fmla="*/ 1190438 w 5392221"/>
                    <a:gd name="connsiteY5" fmla="*/ 2115868 h 2350803"/>
                    <a:gd name="connsiteX6" fmla="*/ 1904228 w 5392221"/>
                    <a:gd name="connsiteY6" fmla="*/ 2256143 h 2350803"/>
                    <a:gd name="connsiteX7" fmla="*/ 2629622 w 5392221"/>
                    <a:gd name="connsiteY7" fmla="*/ 2261511 h 2350803"/>
                    <a:gd name="connsiteX8" fmla="*/ 3364205 w 5392221"/>
                    <a:gd name="connsiteY8" fmla="*/ 2177691 h 2350803"/>
                    <a:gd name="connsiteX9" fmla="*/ 5386448 w 5392221"/>
                    <a:gd name="connsiteY9" fmla="*/ 229155 h 2350803"/>
                    <a:gd name="connsiteX10" fmla="*/ 5370755 w 5392221"/>
                    <a:gd name="connsiteY10" fmla="*/ 0 h 2350803"/>
                    <a:gd name="connsiteX11" fmla="*/ 1983517 w 5392221"/>
                    <a:gd name="connsiteY11" fmla="*/ 1520070 h 2350803"/>
                    <a:gd name="connsiteX12" fmla="*/ 1980663 w 5392221"/>
                    <a:gd name="connsiteY12" fmla="*/ 1534070 h 2350803"/>
                    <a:gd name="connsiteX13" fmla="*/ 1120239 w 5392221"/>
                    <a:gd name="connsiteY13" fmla="*/ 1190293 h 2350803"/>
                    <a:gd name="connsiteX14" fmla="*/ 765976 w 5392221"/>
                    <a:gd name="connsiteY14" fmla="*/ 913900 h 2350803"/>
                    <a:gd name="connsiteX15" fmla="*/ 538742 w 5392221"/>
                    <a:gd name="connsiteY15" fmla="*/ 602602 h 2350803"/>
                    <a:gd name="connsiteX0" fmla="*/ 538742 w 5392221"/>
                    <a:gd name="connsiteY0" fmla="*/ 602602 h 2415733"/>
                    <a:gd name="connsiteX1" fmla="*/ 0 w 5392221"/>
                    <a:gd name="connsiteY1" fmla="*/ 733809 h 2415733"/>
                    <a:gd name="connsiteX2" fmla="*/ 76698 w 5392221"/>
                    <a:gd name="connsiteY2" fmla="*/ 1180095 h 2415733"/>
                    <a:gd name="connsiteX3" fmla="*/ 278379 w 5392221"/>
                    <a:gd name="connsiteY3" fmla="*/ 1568715 h 2415733"/>
                    <a:gd name="connsiteX4" fmla="*/ 765710 w 5392221"/>
                    <a:gd name="connsiteY4" fmla="*/ 1950480 h 2415733"/>
                    <a:gd name="connsiteX5" fmla="*/ 1190438 w 5392221"/>
                    <a:gd name="connsiteY5" fmla="*/ 2115868 h 2415733"/>
                    <a:gd name="connsiteX6" fmla="*/ 1904228 w 5392221"/>
                    <a:gd name="connsiteY6" fmla="*/ 2256143 h 2415733"/>
                    <a:gd name="connsiteX7" fmla="*/ 2629622 w 5392221"/>
                    <a:gd name="connsiteY7" fmla="*/ 2261511 h 2415733"/>
                    <a:gd name="connsiteX8" fmla="*/ 5386448 w 5392221"/>
                    <a:gd name="connsiteY8" fmla="*/ 229155 h 2415733"/>
                    <a:gd name="connsiteX9" fmla="*/ 5370755 w 5392221"/>
                    <a:gd name="connsiteY9" fmla="*/ 0 h 2415733"/>
                    <a:gd name="connsiteX10" fmla="*/ 1983517 w 5392221"/>
                    <a:gd name="connsiteY10" fmla="*/ 1520070 h 2415733"/>
                    <a:gd name="connsiteX11" fmla="*/ 1980663 w 5392221"/>
                    <a:gd name="connsiteY11" fmla="*/ 1534070 h 2415733"/>
                    <a:gd name="connsiteX12" fmla="*/ 1120239 w 5392221"/>
                    <a:gd name="connsiteY12" fmla="*/ 1190293 h 2415733"/>
                    <a:gd name="connsiteX13" fmla="*/ 765976 w 5392221"/>
                    <a:gd name="connsiteY13" fmla="*/ 913900 h 2415733"/>
                    <a:gd name="connsiteX14" fmla="*/ 538742 w 5392221"/>
                    <a:gd name="connsiteY14" fmla="*/ 602602 h 2415733"/>
                    <a:gd name="connsiteX0" fmla="*/ 538742 w 5392221"/>
                    <a:gd name="connsiteY0" fmla="*/ 602602 h 2374891"/>
                    <a:gd name="connsiteX1" fmla="*/ 0 w 5392221"/>
                    <a:gd name="connsiteY1" fmla="*/ 733809 h 2374891"/>
                    <a:gd name="connsiteX2" fmla="*/ 76698 w 5392221"/>
                    <a:gd name="connsiteY2" fmla="*/ 1180095 h 2374891"/>
                    <a:gd name="connsiteX3" fmla="*/ 278379 w 5392221"/>
                    <a:gd name="connsiteY3" fmla="*/ 1568715 h 2374891"/>
                    <a:gd name="connsiteX4" fmla="*/ 765710 w 5392221"/>
                    <a:gd name="connsiteY4" fmla="*/ 1950480 h 2374891"/>
                    <a:gd name="connsiteX5" fmla="*/ 1190438 w 5392221"/>
                    <a:gd name="connsiteY5" fmla="*/ 2115868 h 2374891"/>
                    <a:gd name="connsiteX6" fmla="*/ 1904228 w 5392221"/>
                    <a:gd name="connsiteY6" fmla="*/ 2256143 h 2374891"/>
                    <a:gd name="connsiteX7" fmla="*/ 5386448 w 5392221"/>
                    <a:gd name="connsiteY7" fmla="*/ 229155 h 2374891"/>
                    <a:gd name="connsiteX8" fmla="*/ 5370755 w 5392221"/>
                    <a:gd name="connsiteY8" fmla="*/ 0 h 2374891"/>
                    <a:gd name="connsiteX9" fmla="*/ 1983517 w 5392221"/>
                    <a:gd name="connsiteY9" fmla="*/ 1520070 h 2374891"/>
                    <a:gd name="connsiteX10" fmla="*/ 1980663 w 5392221"/>
                    <a:gd name="connsiteY10" fmla="*/ 1534070 h 2374891"/>
                    <a:gd name="connsiteX11" fmla="*/ 1120239 w 5392221"/>
                    <a:gd name="connsiteY11" fmla="*/ 1190293 h 2374891"/>
                    <a:gd name="connsiteX12" fmla="*/ 765976 w 5392221"/>
                    <a:gd name="connsiteY12" fmla="*/ 913900 h 2374891"/>
                    <a:gd name="connsiteX13" fmla="*/ 538742 w 5392221"/>
                    <a:gd name="connsiteY13" fmla="*/ 602602 h 2374891"/>
                    <a:gd name="connsiteX0" fmla="*/ 538742 w 5392221"/>
                    <a:gd name="connsiteY0" fmla="*/ 602602 h 2224630"/>
                    <a:gd name="connsiteX1" fmla="*/ 0 w 5392221"/>
                    <a:gd name="connsiteY1" fmla="*/ 733809 h 2224630"/>
                    <a:gd name="connsiteX2" fmla="*/ 76698 w 5392221"/>
                    <a:gd name="connsiteY2" fmla="*/ 1180095 h 2224630"/>
                    <a:gd name="connsiteX3" fmla="*/ 278379 w 5392221"/>
                    <a:gd name="connsiteY3" fmla="*/ 1568715 h 2224630"/>
                    <a:gd name="connsiteX4" fmla="*/ 765710 w 5392221"/>
                    <a:gd name="connsiteY4" fmla="*/ 1950480 h 2224630"/>
                    <a:gd name="connsiteX5" fmla="*/ 1190438 w 5392221"/>
                    <a:gd name="connsiteY5" fmla="*/ 2115868 h 2224630"/>
                    <a:gd name="connsiteX6" fmla="*/ 5386448 w 5392221"/>
                    <a:gd name="connsiteY6" fmla="*/ 229155 h 2224630"/>
                    <a:gd name="connsiteX7" fmla="*/ 5370755 w 5392221"/>
                    <a:gd name="connsiteY7" fmla="*/ 0 h 2224630"/>
                    <a:gd name="connsiteX8" fmla="*/ 1983517 w 5392221"/>
                    <a:gd name="connsiteY8" fmla="*/ 1520070 h 2224630"/>
                    <a:gd name="connsiteX9" fmla="*/ 1980663 w 5392221"/>
                    <a:gd name="connsiteY9" fmla="*/ 1534070 h 2224630"/>
                    <a:gd name="connsiteX10" fmla="*/ 1120239 w 5392221"/>
                    <a:gd name="connsiteY10" fmla="*/ 1190293 h 2224630"/>
                    <a:gd name="connsiteX11" fmla="*/ 765976 w 5392221"/>
                    <a:gd name="connsiteY11" fmla="*/ 913900 h 2224630"/>
                    <a:gd name="connsiteX12" fmla="*/ 538742 w 5392221"/>
                    <a:gd name="connsiteY12" fmla="*/ 602602 h 2224630"/>
                    <a:gd name="connsiteX0" fmla="*/ 538742 w 5392221"/>
                    <a:gd name="connsiteY0" fmla="*/ 602602 h 2009164"/>
                    <a:gd name="connsiteX1" fmla="*/ 0 w 5392221"/>
                    <a:gd name="connsiteY1" fmla="*/ 733809 h 2009164"/>
                    <a:gd name="connsiteX2" fmla="*/ 76698 w 5392221"/>
                    <a:gd name="connsiteY2" fmla="*/ 1180095 h 2009164"/>
                    <a:gd name="connsiteX3" fmla="*/ 278379 w 5392221"/>
                    <a:gd name="connsiteY3" fmla="*/ 1568715 h 2009164"/>
                    <a:gd name="connsiteX4" fmla="*/ 765710 w 5392221"/>
                    <a:gd name="connsiteY4" fmla="*/ 1950480 h 2009164"/>
                    <a:gd name="connsiteX5" fmla="*/ 5386448 w 5392221"/>
                    <a:gd name="connsiteY5" fmla="*/ 229155 h 2009164"/>
                    <a:gd name="connsiteX6" fmla="*/ 5370755 w 5392221"/>
                    <a:gd name="connsiteY6" fmla="*/ 0 h 2009164"/>
                    <a:gd name="connsiteX7" fmla="*/ 1983517 w 5392221"/>
                    <a:gd name="connsiteY7" fmla="*/ 1520070 h 2009164"/>
                    <a:gd name="connsiteX8" fmla="*/ 1980663 w 5392221"/>
                    <a:gd name="connsiteY8" fmla="*/ 1534070 h 2009164"/>
                    <a:gd name="connsiteX9" fmla="*/ 1120239 w 5392221"/>
                    <a:gd name="connsiteY9" fmla="*/ 1190293 h 2009164"/>
                    <a:gd name="connsiteX10" fmla="*/ 765976 w 5392221"/>
                    <a:gd name="connsiteY10" fmla="*/ 913900 h 2009164"/>
                    <a:gd name="connsiteX11" fmla="*/ 538742 w 5392221"/>
                    <a:gd name="connsiteY11" fmla="*/ 602602 h 2009164"/>
                    <a:gd name="connsiteX0" fmla="*/ 700949 w 5554428"/>
                    <a:gd name="connsiteY0" fmla="*/ 602602 h 1604711"/>
                    <a:gd name="connsiteX1" fmla="*/ 162207 w 5554428"/>
                    <a:gd name="connsiteY1" fmla="*/ 733809 h 1604711"/>
                    <a:gd name="connsiteX2" fmla="*/ 238905 w 5554428"/>
                    <a:gd name="connsiteY2" fmla="*/ 1180095 h 1604711"/>
                    <a:gd name="connsiteX3" fmla="*/ 440586 w 5554428"/>
                    <a:gd name="connsiteY3" fmla="*/ 1568715 h 1604711"/>
                    <a:gd name="connsiteX4" fmla="*/ 5548655 w 5554428"/>
                    <a:gd name="connsiteY4" fmla="*/ 229155 h 1604711"/>
                    <a:gd name="connsiteX5" fmla="*/ 5532962 w 5554428"/>
                    <a:gd name="connsiteY5" fmla="*/ 0 h 1604711"/>
                    <a:gd name="connsiteX6" fmla="*/ 2145724 w 5554428"/>
                    <a:gd name="connsiteY6" fmla="*/ 1520070 h 1604711"/>
                    <a:gd name="connsiteX7" fmla="*/ 2142870 w 5554428"/>
                    <a:gd name="connsiteY7" fmla="*/ 1534070 h 1604711"/>
                    <a:gd name="connsiteX8" fmla="*/ 1282446 w 5554428"/>
                    <a:gd name="connsiteY8" fmla="*/ 1190293 h 1604711"/>
                    <a:gd name="connsiteX9" fmla="*/ 928183 w 5554428"/>
                    <a:gd name="connsiteY9" fmla="*/ 913900 h 1604711"/>
                    <a:gd name="connsiteX10" fmla="*/ 700949 w 5554428"/>
                    <a:gd name="connsiteY10" fmla="*/ 602602 h 1604711"/>
                    <a:gd name="connsiteX0" fmla="*/ 879687 w 5733166"/>
                    <a:gd name="connsiteY0" fmla="*/ 602602 h 1534070"/>
                    <a:gd name="connsiteX1" fmla="*/ 340945 w 5733166"/>
                    <a:gd name="connsiteY1" fmla="*/ 733809 h 1534070"/>
                    <a:gd name="connsiteX2" fmla="*/ 417643 w 5733166"/>
                    <a:gd name="connsiteY2" fmla="*/ 1180095 h 1534070"/>
                    <a:gd name="connsiteX3" fmla="*/ 5727393 w 5733166"/>
                    <a:gd name="connsiteY3" fmla="*/ 229155 h 1534070"/>
                    <a:gd name="connsiteX4" fmla="*/ 5711700 w 5733166"/>
                    <a:gd name="connsiteY4" fmla="*/ 0 h 1534070"/>
                    <a:gd name="connsiteX5" fmla="*/ 2324462 w 5733166"/>
                    <a:gd name="connsiteY5" fmla="*/ 1520070 h 1534070"/>
                    <a:gd name="connsiteX6" fmla="*/ 2321608 w 5733166"/>
                    <a:gd name="connsiteY6" fmla="*/ 1534070 h 1534070"/>
                    <a:gd name="connsiteX7" fmla="*/ 1461184 w 5733166"/>
                    <a:gd name="connsiteY7" fmla="*/ 1190293 h 1534070"/>
                    <a:gd name="connsiteX8" fmla="*/ 1106921 w 5733166"/>
                    <a:gd name="connsiteY8" fmla="*/ 913900 h 1534070"/>
                    <a:gd name="connsiteX9" fmla="*/ 879687 w 5733166"/>
                    <a:gd name="connsiteY9" fmla="*/ 602602 h 1534070"/>
                    <a:gd name="connsiteX0" fmla="*/ 570893 w 5402947"/>
                    <a:gd name="connsiteY0" fmla="*/ 602602 h 1534070"/>
                    <a:gd name="connsiteX1" fmla="*/ 32151 w 5402947"/>
                    <a:gd name="connsiteY1" fmla="*/ 733809 h 1534070"/>
                    <a:gd name="connsiteX2" fmla="*/ 108849 w 5402947"/>
                    <a:gd name="connsiteY2" fmla="*/ 1180095 h 1534070"/>
                    <a:gd name="connsiteX3" fmla="*/ 1197642 w 5402947"/>
                    <a:gd name="connsiteY3" fmla="*/ 1162064 h 1534070"/>
                    <a:gd name="connsiteX4" fmla="*/ 5402906 w 5402947"/>
                    <a:gd name="connsiteY4" fmla="*/ 0 h 1534070"/>
                    <a:gd name="connsiteX5" fmla="*/ 2015668 w 5402947"/>
                    <a:gd name="connsiteY5" fmla="*/ 1520070 h 1534070"/>
                    <a:gd name="connsiteX6" fmla="*/ 2012814 w 5402947"/>
                    <a:gd name="connsiteY6" fmla="*/ 1534070 h 1534070"/>
                    <a:gd name="connsiteX7" fmla="*/ 1152390 w 5402947"/>
                    <a:gd name="connsiteY7" fmla="*/ 1190293 h 1534070"/>
                    <a:gd name="connsiteX8" fmla="*/ 798127 w 5402947"/>
                    <a:gd name="connsiteY8" fmla="*/ 913900 h 1534070"/>
                    <a:gd name="connsiteX9" fmla="*/ 570893 w 5402947"/>
                    <a:gd name="connsiteY9" fmla="*/ 602602 h 1534070"/>
                    <a:gd name="connsiteX0" fmla="*/ 570893 w 2130783"/>
                    <a:gd name="connsiteY0" fmla="*/ 0 h 931468"/>
                    <a:gd name="connsiteX1" fmla="*/ 32151 w 2130783"/>
                    <a:gd name="connsiteY1" fmla="*/ 131207 h 931468"/>
                    <a:gd name="connsiteX2" fmla="*/ 108849 w 2130783"/>
                    <a:gd name="connsiteY2" fmla="*/ 577493 h 931468"/>
                    <a:gd name="connsiteX3" fmla="*/ 1197642 w 2130783"/>
                    <a:gd name="connsiteY3" fmla="*/ 559462 h 931468"/>
                    <a:gd name="connsiteX4" fmla="*/ 1419348 w 2130783"/>
                    <a:gd name="connsiteY4" fmla="*/ 670819 h 931468"/>
                    <a:gd name="connsiteX5" fmla="*/ 2015668 w 2130783"/>
                    <a:gd name="connsiteY5" fmla="*/ 917468 h 931468"/>
                    <a:gd name="connsiteX6" fmla="*/ 2012814 w 2130783"/>
                    <a:gd name="connsiteY6" fmla="*/ 931468 h 931468"/>
                    <a:gd name="connsiteX7" fmla="*/ 1152390 w 2130783"/>
                    <a:gd name="connsiteY7" fmla="*/ 587691 h 931468"/>
                    <a:gd name="connsiteX8" fmla="*/ 798127 w 2130783"/>
                    <a:gd name="connsiteY8" fmla="*/ 311298 h 931468"/>
                    <a:gd name="connsiteX9" fmla="*/ 570893 w 2130783"/>
                    <a:gd name="connsiteY9" fmla="*/ 0 h 931468"/>
                    <a:gd name="connsiteX0" fmla="*/ 538742 w 2098632"/>
                    <a:gd name="connsiteY0" fmla="*/ 0 h 931468"/>
                    <a:gd name="connsiteX1" fmla="*/ 0 w 2098632"/>
                    <a:gd name="connsiteY1" fmla="*/ 131207 h 931468"/>
                    <a:gd name="connsiteX2" fmla="*/ 822132 w 2098632"/>
                    <a:gd name="connsiteY2" fmla="*/ 316278 h 931468"/>
                    <a:gd name="connsiteX3" fmla="*/ 1165491 w 2098632"/>
                    <a:gd name="connsiteY3" fmla="*/ 559462 h 931468"/>
                    <a:gd name="connsiteX4" fmla="*/ 1387197 w 2098632"/>
                    <a:gd name="connsiteY4" fmla="*/ 670819 h 931468"/>
                    <a:gd name="connsiteX5" fmla="*/ 1983517 w 2098632"/>
                    <a:gd name="connsiteY5" fmla="*/ 917468 h 931468"/>
                    <a:gd name="connsiteX6" fmla="*/ 1980663 w 2098632"/>
                    <a:gd name="connsiteY6" fmla="*/ 931468 h 931468"/>
                    <a:gd name="connsiteX7" fmla="*/ 1120239 w 2098632"/>
                    <a:gd name="connsiteY7" fmla="*/ 587691 h 931468"/>
                    <a:gd name="connsiteX8" fmla="*/ 765976 w 2098632"/>
                    <a:gd name="connsiteY8" fmla="*/ 311298 h 931468"/>
                    <a:gd name="connsiteX9" fmla="*/ 538742 w 2098632"/>
                    <a:gd name="connsiteY9" fmla="*/ 0 h 931468"/>
                    <a:gd name="connsiteX0" fmla="*/ 34782 w 1594672"/>
                    <a:gd name="connsiteY0" fmla="*/ 27608 h 959076"/>
                    <a:gd name="connsiteX1" fmla="*/ 103782 w 1594672"/>
                    <a:gd name="connsiteY1" fmla="*/ 4885 h 959076"/>
                    <a:gd name="connsiteX2" fmla="*/ 318172 w 1594672"/>
                    <a:gd name="connsiteY2" fmla="*/ 343886 h 959076"/>
                    <a:gd name="connsiteX3" fmla="*/ 661531 w 1594672"/>
                    <a:gd name="connsiteY3" fmla="*/ 587070 h 959076"/>
                    <a:gd name="connsiteX4" fmla="*/ 883237 w 1594672"/>
                    <a:gd name="connsiteY4" fmla="*/ 698427 h 959076"/>
                    <a:gd name="connsiteX5" fmla="*/ 1479557 w 1594672"/>
                    <a:gd name="connsiteY5" fmla="*/ 945076 h 959076"/>
                    <a:gd name="connsiteX6" fmla="*/ 1476703 w 1594672"/>
                    <a:gd name="connsiteY6" fmla="*/ 959076 h 959076"/>
                    <a:gd name="connsiteX7" fmla="*/ 616279 w 1594672"/>
                    <a:gd name="connsiteY7" fmla="*/ 615299 h 959076"/>
                    <a:gd name="connsiteX8" fmla="*/ 262016 w 1594672"/>
                    <a:gd name="connsiteY8" fmla="*/ 338906 h 959076"/>
                    <a:gd name="connsiteX9" fmla="*/ 34782 w 1594672"/>
                    <a:gd name="connsiteY9" fmla="*/ 27608 h 959076"/>
                    <a:gd name="connsiteX0" fmla="*/ 34782 w 1479557"/>
                    <a:gd name="connsiteY0" fmla="*/ 27608 h 959076"/>
                    <a:gd name="connsiteX1" fmla="*/ 103782 w 1479557"/>
                    <a:gd name="connsiteY1" fmla="*/ 4885 h 959076"/>
                    <a:gd name="connsiteX2" fmla="*/ 318172 w 1479557"/>
                    <a:gd name="connsiteY2" fmla="*/ 343886 h 959076"/>
                    <a:gd name="connsiteX3" fmla="*/ 661531 w 1479557"/>
                    <a:gd name="connsiteY3" fmla="*/ 587070 h 959076"/>
                    <a:gd name="connsiteX4" fmla="*/ 883237 w 1479557"/>
                    <a:gd name="connsiteY4" fmla="*/ 698427 h 959076"/>
                    <a:gd name="connsiteX5" fmla="*/ 1479557 w 1479557"/>
                    <a:gd name="connsiteY5" fmla="*/ 945076 h 959076"/>
                    <a:gd name="connsiteX6" fmla="*/ 1476703 w 1479557"/>
                    <a:gd name="connsiteY6" fmla="*/ 959076 h 959076"/>
                    <a:gd name="connsiteX7" fmla="*/ 616279 w 1479557"/>
                    <a:gd name="connsiteY7" fmla="*/ 615299 h 959076"/>
                    <a:gd name="connsiteX8" fmla="*/ 262016 w 1479557"/>
                    <a:gd name="connsiteY8" fmla="*/ 338906 h 959076"/>
                    <a:gd name="connsiteX9" fmla="*/ 34782 w 1479557"/>
                    <a:gd name="connsiteY9" fmla="*/ 27608 h 959076"/>
                    <a:gd name="connsiteX0" fmla="*/ 34782 w 1479557"/>
                    <a:gd name="connsiteY0" fmla="*/ 27608 h 959076"/>
                    <a:gd name="connsiteX1" fmla="*/ 103782 w 1479557"/>
                    <a:gd name="connsiteY1" fmla="*/ 4885 h 959076"/>
                    <a:gd name="connsiteX2" fmla="*/ 318172 w 1479557"/>
                    <a:gd name="connsiteY2" fmla="*/ 343886 h 959076"/>
                    <a:gd name="connsiteX3" fmla="*/ 661531 w 1479557"/>
                    <a:gd name="connsiteY3" fmla="*/ 587070 h 959076"/>
                    <a:gd name="connsiteX4" fmla="*/ 883237 w 1479557"/>
                    <a:gd name="connsiteY4" fmla="*/ 698427 h 959076"/>
                    <a:gd name="connsiteX5" fmla="*/ 1479557 w 1479557"/>
                    <a:gd name="connsiteY5" fmla="*/ 945076 h 959076"/>
                    <a:gd name="connsiteX6" fmla="*/ 1476703 w 1479557"/>
                    <a:gd name="connsiteY6" fmla="*/ 959076 h 959076"/>
                    <a:gd name="connsiteX7" fmla="*/ 616279 w 1479557"/>
                    <a:gd name="connsiteY7" fmla="*/ 615299 h 959076"/>
                    <a:gd name="connsiteX8" fmla="*/ 262016 w 1479557"/>
                    <a:gd name="connsiteY8" fmla="*/ 338906 h 959076"/>
                    <a:gd name="connsiteX9" fmla="*/ 34782 w 1479557"/>
                    <a:gd name="connsiteY9" fmla="*/ 27608 h 959076"/>
                    <a:gd name="connsiteX0" fmla="*/ 34782 w 1479557"/>
                    <a:gd name="connsiteY0" fmla="*/ 27608 h 959076"/>
                    <a:gd name="connsiteX1" fmla="*/ 103782 w 1479557"/>
                    <a:gd name="connsiteY1" fmla="*/ 4885 h 959076"/>
                    <a:gd name="connsiteX2" fmla="*/ 318172 w 1479557"/>
                    <a:gd name="connsiteY2" fmla="*/ 343886 h 959076"/>
                    <a:gd name="connsiteX3" fmla="*/ 661531 w 1479557"/>
                    <a:gd name="connsiteY3" fmla="*/ 587070 h 959076"/>
                    <a:gd name="connsiteX4" fmla="*/ 883237 w 1479557"/>
                    <a:gd name="connsiteY4" fmla="*/ 698427 h 959076"/>
                    <a:gd name="connsiteX5" fmla="*/ 1479557 w 1479557"/>
                    <a:gd name="connsiteY5" fmla="*/ 945076 h 959076"/>
                    <a:gd name="connsiteX6" fmla="*/ 1476703 w 1479557"/>
                    <a:gd name="connsiteY6" fmla="*/ 959076 h 959076"/>
                    <a:gd name="connsiteX7" fmla="*/ 616279 w 1479557"/>
                    <a:gd name="connsiteY7" fmla="*/ 615299 h 959076"/>
                    <a:gd name="connsiteX8" fmla="*/ 262016 w 1479557"/>
                    <a:gd name="connsiteY8" fmla="*/ 338906 h 959076"/>
                    <a:gd name="connsiteX9" fmla="*/ 34782 w 1479557"/>
                    <a:gd name="connsiteY9" fmla="*/ 27608 h 959076"/>
                    <a:gd name="connsiteX0" fmla="*/ 34782 w 1479557"/>
                    <a:gd name="connsiteY0" fmla="*/ 27608 h 959076"/>
                    <a:gd name="connsiteX1" fmla="*/ 103782 w 1479557"/>
                    <a:gd name="connsiteY1" fmla="*/ 4885 h 959076"/>
                    <a:gd name="connsiteX2" fmla="*/ 318172 w 1479557"/>
                    <a:gd name="connsiteY2" fmla="*/ 343886 h 959076"/>
                    <a:gd name="connsiteX3" fmla="*/ 661531 w 1479557"/>
                    <a:gd name="connsiteY3" fmla="*/ 587070 h 959076"/>
                    <a:gd name="connsiteX4" fmla="*/ 883237 w 1479557"/>
                    <a:gd name="connsiteY4" fmla="*/ 698427 h 959076"/>
                    <a:gd name="connsiteX5" fmla="*/ 1479557 w 1479557"/>
                    <a:gd name="connsiteY5" fmla="*/ 945076 h 959076"/>
                    <a:gd name="connsiteX6" fmla="*/ 1476703 w 1479557"/>
                    <a:gd name="connsiteY6" fmla="*/ 959076 h 959076"/>
                    <a:gd name="connsiteX7" fmla="*/ 616279 w 1479557"/>
                    <a:gd name="connsiteY7" fmla="*/ 615299 h 959076"/>
                    <a:gd name="connsiteX8" fmla="*/ 262016 w 1479557"/>
                    <a:gd name="connsiteY8" fmla="*/ 338906 h 959076"/>
                    <a:gd name="connsiteX9" fmla="*/ 34782 w 1479557"/>
                    <a:gd name="connsiteY9" fmla="*/ 27608 h 959076"/>
                    <a:gd name="connsiteX0" fmla="*/ 34782 w 1479557"/>
                    <a:gd name="connsiteY0" fmla="*/ 27608 h 959076"/>
                    <a:gd name="connsiteX1" fmla="*/ 103782 w 1479557"/>
                    <a:gd name="connsiteY1" fmla="*/ 4885 h 959076"/>
                    <a:gd name="connsiteX2" fmla="*/ 318172 w 1479557"/>
                    <a:gd name="connsiteY2" fmla="*/ 343886 h 959076"/>
                    <a:gd name="connsiteX3" fmla="*/ 661531 w 1479557"/>
                    <a:gd name="connsiteY3" fmla="*/ 587070 h 959076"/>
                    <a:gd name="connsiteX4" fmla="*/ 883237 w 1479557"/>
                    <a:gd name="connsiteY4" fmla="*/ 698427 h 959076"/>
                    <a:gd name="connsiteX5" fmla="*/ 1479557 w 1479557"/>
                    <a:gd name="connsiteY5" fmla="*/ 945076 h 959076"/>
                    <a:gd name="connsiteX6" fmla="*/ 1476703 w 1479557"/>
                    <a:gd name="connsiteY6" fmla="*/ 959076 h 959076"/>
                    <a:gd name="connsiteX7" fmla="*/ 616279 w 1479557"/>
                    <a:gd name="connsiteY7" fmla="*/ 615299 h 959076"/>
                    <a:gd name="connsiteX8" fmla="*/ 262016 w 1479557"/>
                    <a:gd name="connsiteY8" fmla="*/ 338906 h 959076"/>
                    <a:gd name="connsiteX9" fmla="*/ 34782 w 1479557"/>
                    <a:gd name="connsiteY9" fmla="*/ 27608 h 959076"/>
                    <a:gd name="connsiteX0" fmla="*/ 34782 w 1479557"/>
                    <a:gd name="connsiteY0" fmla="*/ 27608 h 959076"/>
                    <a:gd name="connsiteX1" fmla="*/ 103782 w 1479557"/>
                    <a:gd name="connsiteY1" fmla="*/ 4885 h 959076"/>
                    <a:gd name="connsiteX2" fmla="*/ 318172 w 1479557"/>
                    <a:gd name="connsiteY2" fmla="*/ 343886 h 959076"/>
                    <a:gd name="connsiteX3" fmla="*/ 661531 w 1479557"/>
                    <a:gd name="connsiteY3" fmla="*/ 587070 h 959076"/>
                    <a:gd name="connsiteX4" fmla="*/ 883237 w 1479557"/>
                    <a:gd name="connsiteY4" fmla="*/ 698427 h 959076"/>
                    <a:gd name="connsiteX5" fmla="*/ 1479557 w 1479557"/>
                    <a:gd name="connsiteY5" fmla="*/ 945076 h 959076"/>
                    <a:gd name="connsiteX6" fmla="*/ 1476703 w 1479557"/>
                    <a:gd name="connsiteY6" fmla="*/ 959076 h 959076"/>
                    <a:gd name="connsiteX7" fmla="*/ 616279 w 1479557"/>
                    <a:gd name="connsiteY7" fmla="*/ 615299 h 959076"/>
                    <a:gd name="connsiteX8" fmla="*/ 262016 w 1479557"/>
                    <a:gd name="connsiteY8" fmla="*/ 338906 h 959076"/>
                    <a:gd name="connsiteX9" fmla="*/ 34782 w 1479557"/>
                    <a:gd name="connsiteY9" fmla="*/ 27608 h 959076"/>
                    <a:gd name="connsiteX0" fmla="*/ 34782 w 1479557"/>
                    <a:gd name="connsiteY0" fmla="*/ 27608 h 959076"/>
                    <a:gd name="connsiteX1" fmla="*/ 103782 w 1479557"/>
                    <a:gd name="connsiteY1" fmla="*/ 4885 h 959076"/>
                    <a:gd name="connsiteX2" fmla="*/ 318172 w 1479557"/>
                    <a:gd name="connsiteY2" fmla="*/ 343886 h 959076"/>
                    <a:gd name="connsiteX3" fmla="*/ 661531 w 1479557"/>
                    <a:gd name="connsiteY3" fmla="*/ 587070 h 959076"/>
                    <a:gd name="connsiteX4" fmla="*/ 883237 w 1479557"/>
                    <a:gd name="connsiteY4" fmla="*/ 698427 h 959076"/>
                    <a:gd name="connsiteX5" fmla="*/ 1479557 w 1479557"/>
                    <a:gd name="connsiteY5" fmla="*/ 945076 h 959076"/>
                    <a:gd name="connsiteX6" fmla="*/ 1476703 w 1479557"/>
                    <a:gd name="connsiteY6" fmla="*/ 959076 h 959076"/>
                    <a:gd name="connsiteX7" fmla="*/ 616279 w 1479557"/>
                    <a:gd name="connsiteY7" fmla="*/ 615299 h 959076"/>
                    <a:gd name="connsiteX8" fmla="*/ 262016 w 1479557"/>
                    <a:gd name="connsiteY8" fmla="*/ 338906 h 959076"/>
                    <a:gd name="connsiteX9" fmla="*/ 34782 w 1479557"/>
                    <a:gd name="connsiteY9" fmla="*/ 27608 h 959076"/>
                    <a:gd name="connsiteX0" fmla="*/ 39069 w 1483844"/>
                    <a:gd name="connsiteY0" fmla="*/ 14340 h 945808"/>
                    <a:gd name="connsiteX1" fmla="*/ 54654 w 1483844"/>
                    <a:gd name="connsiteY1" fmla="*/ 5611 h 945808"/>
                    <a:gd name="connsiteX2" fmla="*/ 322459 w 1483844"/>
                    <a:gd name="connsiteY2" fmla="*/ 330618 h 945808"/>
                    <a:gd name="connsiteX3" fmla="*/ 665818 w 1483844"/>
                    <a:gd name="connsiteY3" fmla="*/ 573802 h 945808"/>
                    <a:gd name="connsiteX4" fmla="*/ 887524 w 1483844"/>
                    <a:gd name="connsiteY4" fmla="*/ 685159 h 945808"/>
                    <a:gd name="connsiteX5" fmla="*/ 1483844 w 1483844"/>
                    <a:gd name="connsiteY5" fmla="*/ 931808 h 945808"/>
                    <a:gd name="connsiteX6" fmla="*/ 1480990 w 1483844"/>
                    <a:gd name="connsiteY6" fmla="*/ 945808 h 945808"/>
                    <a:gd name="connsiteX7" fmla="*/ 620566 w 1483844"/>
                    <a:gd name="connsiteY7" fmla="*/ 602031 h 945808"/>
                    <a:gd name="connsiteX8" fmla="*/ 266303 w 1483844"/>
                    <a:gd name="connsiteY8" fmla="*/ 325638 h 945808"/>
                    <a:gd name="connsiteX9" fmla="*/ 39069 w 1483844"/>
                    <a:gd name="connsiteY9" fmla="*/ 14340 h 945808"/>
                    <a:gd name="connsiteX0" fmla="*/ 39069 w 1483844"/>
                    <a:gd name="connsiteY0" fmla="*/ 14340 h 945808"/>
                    <a:gd name="connsiteX1" fmla="*/ 54654 w 1483844"/>
                    <a:gd name="connsiteY1" fmla="*/ 5611 h 945808"/>
                    <a:gd name="connsiteX2" fmla="*/ 285069 w 1483844"/>
                    <a:gd name="connsiteY2" fmla="*/ 328869 h 945808"/>
                    <a:gd name="connsiteX3" fmla="*/ 665818 w 1483844"/>
                    <a:gd name="connsiteY3" fmla="*/ 573802 h 945808"/>
                    <a:gd name="connsiteX4" fmla="*/ 887524 w 1483844"/>
                    <a:gd name="connsiteY4" fmla="*/ 685159 h 945808"/>
                    <a:gd name="connsiteX5" fmla="*/ 1483844 w 1483844"/>
                    <a:gd name="connsiteY5" fmla="*/ 931808 h 945808"/>
                    <a:gd name="connsiteX6" fmla="*/ 1480990 w 1483844"/>
                    <a:gd name="connsiteY6" fmla="*/ 945808 h 945808"/>
                    <a:gd name="connsiteX7" fmla="*/ 620566 w 1483844"/>
                    <a:gd name="connsiteY7" fmla="*/ 602031 h 945808"/>
                    <a:gd name="connsiteX8" fmla="*/ 266303 w 1483844"/>
                    <a:gd name="connsiteY8" fmla="*/ 325638 h 945808"/>
                    <a:gd name="connsiteX9" fmla="*/ 39069 w 1483844"/>
                    <a:gd name="connsiteY9" fmla="*/ 14340 h 945808"/>
                    <a:gd name="connsiteX0" fmla="*/ 39069 w 1483844"/>
                    <a:gd name="connsiteY0" fmla="*/ 14340 h 945808"/>
                    <a:gd name="connsiteX1" fmla="*/ 54654 w 1483844"/>
                    <a:gd name="connsiteY1" fmla="*/ 5611 h 945808"/>
                    <a:gd name="connsiteX2" fmla="*/ 285069 w 1483844"/>
                    <a:gd name="connsiteY2" fmla="*/ 328869 h 945808"/>
                    <a:gd name="connsiteX3" fmla="*/ 642672 w 1483844"/>
                    <a:gd name="connsiteY3" fmla="*/ 603538 h 945808"/>
                    <a:gd name="connsiteX4" fmla="*/ 887524 w 1483844"/>
                    <a:gd name="connsiteY4" fmla="*/ 685159 h 945808"/>
                    <a:gd name="connsiteX5" fmla="*/ 1483844 w 1483844"/>
                    <a:gd name="connsiteY5" fmla="*/ 931808 h 945808"/>
                    <a:gd name="connsiteX6" fmla="*/ 1480990 w 1483844"/>
                    <a:gd name="connsiteY6" fmla="*/ 945808 h 945808"/>
                    <a:gd name="connsiteX7" fmla="*/ 620566 w 1483844"/>
                    <a:gd name="connsiteY7" fmla="*/ 602031 h 945808"/>
                    <a:gd name="connsiteX8" fmla="*/ 266303 w 1483844"/>
                    <a:gd name="connsiteY8" fmla="*/ 325638 h 945808"/>
                    <a:gd name="connsiteX9" fmla="*/ 39069 w 1483844"/>
                    <a:gd name="connsiteY9" fmla="*/ 14340 h 945808"/>
                    <a:gd name="connsiteX0" fmla="*/ 39069 w 1483844"/>
                    <a:gd name="connsiteY0" fmla="*/ 14340 h 945808"/>
                    <a:gd name="connsiteX1" fmla="*/ 54654 w 1483844"/>
                    <a:gd name="connsiteY1" fmla="*/ 5611 h 945808"/>
                    <a:gd name="connsiteX2" fmla="*/ 285069 w 1483844"/>
                    <a:gd name="connsiteY2" fmla="*/ 328869 h 945808"/>
                    <a:gd name="connsiteX3" fmla="*/ 642672 w 1483844"/>
                    <a:gd name="connsiteY3" fmla="*/ 603538 h 945808"/>
                    <a:gd name="connsiteX4" fmla="*/ 887524 w 1483844"/>
                    <a:gd name="connsiteY4" fmla="*/ 734137 h 945808"/>
                    <a:gd name="connsiteX5" fmla="*/ 1483844 w 1483844"/>
                    <a:gd name="connsiteY5" fmla="*/ 931808 h 945808"/>
                    <a:gd name="connsiteX6" fmla="*/ 1480990 w 1483844"/>
                    <a:gd name="connsiteY6" fmla="*/ 945808 h 945808"/>
                    <a:gd name="connsiteX7" fmla="*/ 620566 w 1483844"/>
                    <a:gd name="connsiteY7" fmla="*/ 602031 h 945808"/>
                    <a:gd name="connsiteX8" fmla="*/ 266303 w 1483844"/>
                    <a:gd name="connsiteY8" fmla="*/ 325638 h 945808"/>
                    <a:gd name="connsiteX9" fmla="*/ 39069 w 1483844"/>
                    <a:gd name="connsiteY9" fmla="*/ 14340 h 945808"/>
                    <a:gd name="connsiteX0" fmla="*/ 39069 w 1483844"/>
                    <a:gd name="connsiteY0" fmla="*/ 14340 h 945808"/>
                    <a:gd name="connsiteX1" fmla="*/ 54654 w 1483844"/>
                    <a:gd name="connsiteY1" fmla="*/ 5611 h 945808"/>
                    <a:gd name="connsiteX2" fmla="*/ 285069 w 1483844"/>
                    <a:gd name="connsiteY2" fmla="*/ 328869 h 945808"/>
                    <a:gd name="connsiteX3" fmla="*/ 642672 w 1483844"/>
                    <a:gd name="connsiteY3" fmla="*/ 603538 h 945808"/>
                    <a:gd name="connsiteX4" fmla="*/ 887524 w 1483844"/>
                    <a:gd name="connsiteY4" fmla="*/ 734137 h 945808"/>
                    <a:gd name="connsiteX5" fmla="*/ 1483844 w 1483844"/>
                    <a:gd name="connsiteY5" fmla="*/ 931808 h 945808"/>
                    <a:gd name="connsiteX6" fmla="*/ 1480990 w 1483844"/>
                    <a:gd name="connsiteY6" fmla="*/ 945808 h 945808"/>
                    <a:gd name="connsiteX7" fmla="*/ 620566 w 1483844"/>
                    <a:gd name="connsiteY7" fmla="*/ 602031 h 945808"/>
                    <a:gd name="connsiteX8" fmla="*/ 266303 w 1483844"/>
                    <a:gd name="connsiteY8" fmla="*/ 325638 h 945808"/>
                    <a:gd name="connsiteX9" fmla="*/ 39069 w 1483844"/>
                    <a:gd name="connsiteY9" fmla="*/ 14340 h 945808"/>
                    <a:gd name="connsiteX0" fmla="*/ 39069 w 1483844"/>
                    <a:gd name="connsiteY0" fmla="*/ 14340 h 945808"/>
                    <a:gd name="connsiteX1" fmla="*/ 54654 w 1483844"/>
                    <a:gd name="connsiteY1" fmla="*/ 5611 h 945808"/>
                    <a:gd name="connsiteX2" fmla="*/ 285069 w 1483844"/>
                    <a:gd name="connsiteY2" fmla="*/ 328869 h 945808"/>
                    <a:gd name="connsiteX3" fmla="*/ 642672 w 1483844"/>
                    <a:gd name="connsiteY3" fmla="*/ 603538 h 945808"/>
                    <a:gd name="connsiteX4" fmla="*/ 882183 w 1483844"/>
                    <a:gd name="connsiteY4" fmla="*/ 735886 h 945808"/>
                    <a:gd name="connsiteX5" fmla="*/ 1483844 w 1483844"/>
                    <a:gd name="connsiteY5" fmla="*/ 931808 h 945808"/>
                    <a:gd name="connsiteX6" fmla="*/ 1480990 w 1483844"/>
                    <a:gd name="connsiteY6" fmla="*/ 945808 h 945808"/>
                    <a:gd name="connsiteX7" fmla="*/ 620566 w 1483844"/>
                    <a:gd name="connsiteY7" fmla="*/ 602031 h 945808"/>
                    <a:gd name="connsiteX8" fmla="*/ 266303 w 1483844"/>
                    <a:gd name="connsiteY8" fmla="*/ 325638 h 945808"/>
                    <a:gd name="connsiteX9" fmla="*/ 39069 w 1483844"/>
                    <a:gd name="connsiteY9" fmla="*/ 14340 h 945808"/>
                    <a:gd name="connsiteX0" fmla="*/ 39069 w 1482064"/>
                    <a:gd name="connsiteY0" fmla="*/ 14340 h 946141"/>
                    <a:gd name="connsiteX1" fmla="*/ 54654 w 1482064"/>
                    <a:gd name="connsiteY1" fmla="*/ 5611 h 946141"/>
                    <a:gd name="connsiteX2" fmla="*/ 285069 w 1482064"/>
                    <a:gd name="connsiteY2" fmla="*/ 328869 h 946141"/>
                    <a:gd name="connsiteX3" fmla="*/ 642672 w 1482064"/>
                    <a:gd name="connsiteY3" fmla="*/ 603538 h 946141"/>
                    <a:gd name="connsiteX4" fmla="*/ 882183 w 1482064"/>
                    <a:gd name="connsiteY4" fmla="*/ 735886 h 946141"/>
                    <a:gd name="connsiteX5" fmla="*/ 1482064 w 1482064"/>
                    <a:gd name="connsiteY5" fmla="*/ 938805 h 946141"/>
                    <a:gd name="connsiteX6" fmla="*/ 1480990 w 1482064"/>
                    <a:gd name="connsiteY6" fmla="*/ 945808 h 946141"/>
                    <a:gd name="connsiteX7" fmla="*/ 620566 w 1482064"/>
                    <a:gd name="connsiteY7" fmla="*/ 602031 h 946141"/>
                    <a:gd name="connsiteX8" fmla="*/ 266303 w 1482064"/>
                    <a:gd name="connsiteY8" fmla="*/ 325638 h 946141"/>
                    <a:gd name="connsiteX9" fmla="*/ 39069 w 1482064"/>
                    <a:gd name="connsiteY9" fmla="*/ 14340 h 946141"/>
                    <a:gd name="connsiteX0" fmla="*/ 39069 w 1482064"/>
                    <a:gd name="connsiteY0" fmla="*/ 14340 h 946141"/>
                    <a:gd name="connsiteX1" fmla="*/ 54654 w 1482064"/>
                    <a:gd name="connsiteY1" fmla="*/ 5611 h 946141"/>
                    <a:gd name="connsiteX2" fmla="*/ 285069 w 1482064"/>
                    <a:gd name="connsiteY2" fmla="*/ 328869 h 946141"/>
                    <a:gd name="connsiteX3" fmla="*/ 642672 w 1482064"/>
                    <a:gd name="connsiteY3" fmla="*/ 603538 h 946141"/>
                    <a:gd name="connsiteX4" fmla="*/ 882183 w 1482064"/>
                    <a:gd name="connsiteY4" fmla="*/ 735886 h 946141"/>
                    <a:gd name="connsiteX5" fmla="*/ 1482064 w 1482064"/>
                    <a:gd name="connsiteY5" fmla="*/ 938805 h 946141"/>
                    <a:gd name="connsiteX6" fmla="*/ 1480990 w 1482064"/>
                    <a:gd name="connsiteY6" fmla="*/ 945808 h 946141"/>
                    <a:gd name="connsiteX7" fmla="*/ 620566 w 1482064"/>
                    <a:gd name="connsiteY7" fmla="*/ 602031 h 946141"/>
                    <a:gd name="connsiteX8" fmla="*/ 266303 w 1482064"/>
                    <a:gd name="connsiteY8" fmla="*/ 325638 h 946141"/>
                    <a:gd name="connsiteX9" fmla="*/ 39069 w 1482064"/>
                    <a:gd name="connsiteY9" fmla="*/ 14340 h 946141"/>
                    <a:gd name="connsiteX0" fmla="*/ 71543 w 1514538"/>
                    <a:gd name="connsiteY0" fmla="*/ 24578 h 956379"/>
                    <a:gd name="connsiteX1" fmla="*/ 87128 w 1514538"/>
                    <a:gd name="connsiteY1" fmla="*/ 15849 h 956379"/>
                    <a:gd name="connsiteX2" fmla="*/ 317543 w 1514538"/>
                    <a:gd name="connsiteY2" fmla="*/ 339107 h 956379"/>
                    <a:gd name="connsiteX3" fmla="*/ 675146 w 1514538"/>
                    <a:gd name="connsiteY3" fmla="*/ 613776 h 956379"/>
                    <a:gd name="connsiteX4" fmla="*/ 914657 w 1514538"/>
                    <a:gd name="connsiteY4" fmla="*/ 746124 h 956379"/>
                    <a:gd name="connsiteX5" fmla="*/ 1514538 w 1514538"/>
                    <a:gd name="connsiteY5" fmla="*/ 949043 h 956379"/>
                    <a:gd name="connsiteX6" fmla="*/ 1513464 w 1514538"/>
                    <a:gd name="connsiteY6" fmla="*/ 956046 h 956379"/>
                    <a:gd name="connsiteX7" fmla="*/ 653040 w 1514538"/>
                    <a:gd name="connsiteY7" fmla="*/ 612269 h 956379"/>
                    <a:gd name="connsiteX8" fmla="*/ 298777 w 1514538"/>
                    <a:gd name="connsiteY8" fmla="*/ 335876 h 956379"/>
                    <a:gd name="connsiteX9" fmla="*/ 71543 w 1514538"/>
                    <a:gd name="connsiteY9" fmla="*/ 24578 h 956379"/>
                    <a:gd name="connsiteX0" fmla="*/ 71543 w 1514538"/>
                    <a:gd name="connsiteY0" fmla="*/ 24578 h 956379"/>
                    <a:gd name="connsiteX1" fmla="*/ 87128 w 1514538"/>
                    <a:gd name="connsiteY1" fmla="*/ 15849 h 956379"/>
                    <a:gd name="connsiteX2" fmla="*/ 317543 w 1514538"/>
                    <a:gd name="connsiteY2" fmla="*/ 339107 h 956379"/>
                    <a:gd name="connsiteX3" fmla="*/ 675146 w 1514538"/>
                    <a:gd name="connsiteY3" fmla="*/ 613776 h 956379"/>
                    <a:gd name="connsiteX4" fmla="*/ 914657 w 1514538"/>
                    <a:gd name="connsiteY4" fmla="*/ 746124 h 956379"/>
                    <a:gd name="connsiteX5" fmla="*/ 1514538 w 1514538"/>
                    <a:gd name="connsiteY5" fmla="*/ 949043 h 956379"/>
                    <a:gd name="connsiteX6" fmla="*/ 1513464 w 1514538"/>
                    <a:gd name="connsiteY6" fmla="*/ 956046 h 956379"/>
                    <a:gd name="connsiteX7" fmla="*/ 653040 w 1514538"/>
                    <a:gd name="connsiteY7" fmla="*/ 612269 h 956379"/>
                    <a:gd name="connsiteX8" fmla="*/ 298777 w 1514538"/>
                    <a:gd name="connsiteY8" fmla="*/ 335876 h 956379"/>
                    <a:gd name="connsiteX9" fmla="*/ 71543 w 1514538"/>
                    <a:gd name="connsiteY9" fmla="*/ 24578 h 956379"/>
                    <a:gd name="connsiteX0" fmla="*/ 73588 w 1516583"/>
                    <a:gd name="connsiteY0" fmla="*/ 19956 h 951757"/>
                    <a:gd name="connsiteX1" fmla="*/ 82051 w 1516583"/>
                    <a:gd name="connsiteY1" fmla="*/ 16475 h 951757"/>
                    <a:gd name="connsiteX2" fmla="*/ 319588 w 1516583"/>
                    <a:gd name="connsiteY2" fmla="*/ 334485 h 951757"/>
                    <a:gd name="connsiteX3" fmla="*/ 677191 w 1516583"/>
                    <a:gd name="connsiteY3" fmla="*/ 609154 h 951757"/>
                    <a:gd name="connsiteX4" fmla="*/ 916702 w 1516583"/>
                    <a:gd name="connsiteY4" fmla="*/ 741502 h 951757"/>
                    <a:gd name="connsiteX5" fmla="*/ 1516583 w 1516583"/>
                    <a:gd name="connsiteY5" fmla="*/ 944421 h 951757"/>
                    <a:gd name="connsiteX6" fmla="*/ 1515509 w 1516583"/>
                    <a:gd name="connsiteY6" fmla="*/ 951424 h 951757"/>
                    <a:gd name="connsiteX7" fmla="*/ 655085 w 1516583"/>
                    <a:gd name="connsiteY7" fmla="*/ 607647 h 951757"/>
                    <a:gd name="connsiteX8" fmla="*/ 300822 w 1516583"/>
                    <a:gd name="connsiteY8" fmla="*/ 331254 h 951757"/>
                    <a:gd name="connsiteX9" fmla="*/ 73588 w 1516583"/>
                    <a:gd name="connsiteY9" fmla="*/ 19956 h 951757"/>
                    <a:gd name="connsiteX0" fmla="*/ 7515 w 1450510"/>
                    <a:gd name="connsiteY0" fmla="*/ 27046 h 958847"/>
                    <a:gd name="connsiteX1" fmla="*/ 15978 w 1450510"/>
                    <a:gd name="connsiteY1" fmla="*/ 23565 h 958847"/>
                    <a:gd name="connsiteX2" fmla="*/ 253515 w 1450510"/>
                    <a:gd name="connsiteY2" fmla="*/ 341575 h 958847"/>
                    <a:gd name="connsiteX3" fmla="*/ 611118 w 1450510"/>
                    <a:gd name="connsiteY3" fmla="*/ 616244 h 958847"/>
                    <a:gd name="connsiteX4" fmla="*/ 850629 w 1450510"/>
                    <a:gd name="connsiteY4" fmla="*/ 748592 h 958847"/>
                    <a:gd name="connsiteX5" fmla="*/ 1450510 w 1450510"/>
                    <a:gd name="connsiteY5" fmla="*/ 951511 h 958847"/>
                    <a:gd name="connsiteX6" fmla="*/ 1449436 w 1450510"/>
                    <a:gd name="connsiteY6" fmla="*/ 958514 h 958847"/>
                    <a:gd name="connsiteX7" fmla="*/ 589012 w 1450510"/>
                    <a:gd name="connsiteY7" fmla="*/ 614737 h 958847"/>
                    <a:gd name="connsiteX8" fmla="*/ 234749 w 1450510"/>
                    <a:gd name="connsiteY8" fmla="*/ 338344 h 958847"/>
                    <a:gd name="connsiteX9" fmla="*/ 7515 w 1450510"/>
                    <a:gd name="connsiteY9" fmla="*/ 27046 h 958847"/>
                    <a:gd name="connsiteX0" fmla="*/ 0 w 1442995"/>
                    <a:gd name="connsiteY0" fmla="*/ 3551 h 935352"/>
                    <a:gd name="connsiteX1" fmla="*/ 8463 w 1442995"/>
                    <a:gd name="connsiteY1" fmla="*/ 70 h 935352"/>
                    <a:gd name="connsiteX2" fmla="*/ 246000 w 1442995"/>
                    <a:gd name="connsiteY2" fmla="*/ 318080 h 935352"/>
                    <a:gd name="connsiteX3" fmla="*/ 603603 w 1442995"/>
                    <a:gd name="connsiteY3" fmla="*/ 592749 h 935352"/>
                    <a:gd name="connsiteX4" fmla="*/ 843114 w 1442995"/>
                    <a:gd name="connsiteY4" fmla="*/ 725097 h 935352"/>
                    <a:gd name="connsiteX5" fmla="*/ 1442995 w 1442995"/>
                    <a:gd name="connsiteY5" fmla="*/ 928016 h 935352"/>
                    <a:gd name="connsiteX6" fmla="*/ 1441921 w 1442995"/>
                    <a:gd name="connsiteY6" fmla="*/ 935019 h 935352"/>
                    <a:gd name="connsiteX7" fmla="*/ 581497 w 1442995"/>
                    <a:gd name="connsiteY7" fmla="*/ 591242 h 935352"/>
                    <a:gd name="connsiteX8" fmla="*/ 227234 w 1442995"/>
                    <a:gd name="connsiteY8" fmla="*/ 314849 h 935352"/>
                    <a:gd name="connsiteX9" fmla="*/ 0 w 1442995"/>
                    <a:gd name="connsiteY9" fmla="*/ 3551 h 935352"/>
                    <a:gd name="connsiteX0" fmla="*/ 0 w 1442995"/>
                    <a:gd name="connsiteY0" fmla="*/ 3551 h 935352"/>
                    <a:gd name="connsiteX1" fmla="*/ 8463 w 1442995"/>
                    <a:gd name="connsiteY1" fmla="*/ 70 h 935352"/>
                    <a:gd name="connsiteX2" fmla="*/ 246000 w 1442995"/>
                    <a:gd name="connsiteY2" fmla="*/ 318080 h 935352"/>
                    <a:gd name="connsiteX3" fmla="*/ 603603 w 1442995"/>
                    <a:gd name="connsiteY3" fmla="*/ 592749 h 935352"/>
                    <a:gd name="connsiteX4" fmla="*/ 843114 w 1442995"/>
                    <a:gd name="connsiteY4" fmla="*/ 725097 h 935352"/>
                    <a:gd name="connsiteX5" fmla="*/ 1442995 w 1442995"/>
                    <a:gd name="connsiteY5" fmla="*/ 928016 h 935352"/>
                    <a:gd name="connsiteX6" fmla="*/ 1441921 w 1442995"/>
                    <a:gd name="connsiteY6" fmla="*/ 935019 h 935352"/>
                    <a:gd name="connsiteX7" fmla="*/ 581497 w 1442995"/>
                    <a:gd name="connsiteY7" fmla="*/ 591242 h 935352"/>
                    <a:gd name="connsiteX8" fmla="*/ 227234 w 1442995"/>
                    <a:gd name="connsiteY8" fmla="*/ 314849 h 935352"/>
                    <a:gd name="connsiteX9" fmla="*/ 0 w 1442995"/>
                    <a:gd name="connsiteY9" fmla="*/ 3551 h 935352"/>
                    <a:gd name="connsiteX0" fmla="*/ 0 w 1442995"/>
                    <a:gd name="connsiteY0" fmla="*/ 3551 h 935352"/>
                    <a:gd name="connsiteX1" fmla="*/ 8463 w 1442995"/>
                    <a:gd name="connsiteY1" fmla="*/ 70 h 935352"/>
                    <a:gd name="connsiteX2" fmla="*/ 246000 w 1442995"/>
                    <a:gd name="connsiteY2" fmla="*/ 318080 h 935352"/>
                    <a:gd name="connsiteX3" fmla="*/ 603603 w 1442995"/>
                    <a:gd name="connsiteY3" fmla="*/ 592749 h 935352"/>
                    <a:gd name="connsiteX4" fmla="*/ 843114 w 1442995"/>
                    <a:gd name="connsiteY4" fmla="*/ 725097 h 935352"/>
                    <a:gd name="connsiteX5" fmla="*/ 1442995 w 1442995"/>
                    <a:gd name="connsiteY5" fmla="*/ 928016 h 935352"/>
                    <a:gd name="connsiteX6" fmla="*/ 1441921 w 1442995"/>
                    <a:gd name="connsiteY6" fmla="*/ 935019 h 935352"/>
                    <a:gd name="connsiteX7" fmla="*/ 581497 w 1442995"/>
                    <a:gd name="connsiteY7" fmla="*/ 591242 h 935352"/>
                    <a:gd name="connsiteX8" fmla="*/ 227234 w 1442995"/>
                    <a:gd name="connsiteY8" fmla="*/ 314849 h 935352"/>
                    <a:gd name="connsiteX9" fmla="*/ 0 w 1442995"/>
                    <a:gd name="connsiteY9" fmla="*/ 3551 h 935352"/>
                    <a:gd name="connsiteX0" fmla="*/ 0 w 1442995"/>
                    <a:gd name="connsiteY0" fmla="*/ 3551 h 935352"/>
                    <a:gd name="connsiteX1" fmla="*/ 8463 w 1442995"/>
                    <a:gd name="connsiteY1" fmla="*/ 70 h 935352"/>
                    <a:gd name="connsiteX2" fmla="*/ 246000 w 1442995"/>
                    <a:gd name="connsiteY2" fmla="*/ 318080 h 935352"/>
                    <a:gd name="connsiteX3" fmla="*/ 603603 w 1442995"/>
                    <a:gd name="connsiteY3" fmla="*/ 592749 h 935352"/>
                    <a:gd name="connsiteX4" fmla="*/ 843114 w 1442995"/>
                    <a:gd name="connsiteY4" fmla="*/ 725097 h 935352"/>
                    <a:gd name="connsiteX5" fmla="*/ 1442995 w 1442995"/>
                    <a:gd name="connsiteY5" fmla="*/ 928016 h 935352"/>
                    <a:gd name="connsiteX6" fmla="*/ 1441921 w 1442995"/>
                    <a:gd name="connsiteY6" fmla="*/ 935019 h 935352"/>
                    <a:gd name="connsiteX7" fmla="*/ 581497 w 1442995"/>
                    <a:gd name="connsiteY7" fmla="*/ 591242 h 935352"/>
                    <a:gd name="connsiteX8" fmla="*/ 227234 w 1442995"/>
                    <a:gd name="connsiteY8" fmla="*/ 314849 h 935352"/>
                    <a:gd name="connsiteX9" fmla="*/ 0 w 1442995"/>
                    <a:gd name="connsiteY9" fmla="*/ 3551 h 935352"/>
                    <a:gd name="connsiteX0" fmla="*/ 0 w 1442995"/>
                    <a:gd name="connsiteY0" fmla="*/ 3551 h 954260"/>
                    <a:gd name="connsiteX1" fmla="*/ 8463 w 1442995"/>
                    <a:gd name="connsiteY1" fmla="*/ 70 h 954260"/>
                    <a:gd name="connsiteX2" fmla="*/ 246000 w 1442995"/>
                    <a:gd name="connsiteY2" fmla="*/ 318080 h 954260"/>
                    <a:gd name="connsiteX3" fmla="*/ 603603 w 1442995"/>
                    <a:gd name="connsiteY3" fmla="*/ 592749 h 954260"/>
                    <a:gd name="connsiteX4" fmla="*/ 843114 w 1442995"/>
                    <a:gd name="connsiteY4" fmla="*/ 725097 h 954260"/>
                    <a:gd name="connsiteX5" fmla="*/ 1442995 w 1442995"/>
                    <a:gd name="connsiteY5" fmla="*/ 928016 h 954260"/>
                    <a:gd name="connsiteX6" fmla="*/ 1441921 w 1442995"/>
                    <a:gd name="connsiteY6" fmla="*/ 954260 h 954260"/>
                    <a:gd name="connsiteX7" fmla="*/ 581497 w 1442995"/>
                    <a:gd name="connsiteY7" fmla="*/ 591242 h 954260"/>
                    <a:gd name="connsiteX8" fmla="*/ 227234 w 1442995"/>
                    <a:gd name="connsiteY8" fmla="*/ 314849 h 954260"/>
                    <a:gd name="connsiteX9" fmla="*/ 0 w 1442995"/>
                    <a:gd name="connsiteY9" fmla="*/ 3551 h 954260"/>
                    <a:gd name="connsiteX0" fmla="*/ 0 w 1507481"/>
                    <a:gd name="connsiteY0" fmla="*/ 3551 h 975342"/>
                    <a:gd name="connsiteX1" fmla="*/ 8463 w 1507481"/>
                    <a:gd name="connsiteY1" fmla="*/ 70 h 975342"/>
                    <a:gd name="connsiteX2" fmla="*/ 246000 w 1507481"/>
                    <a:gd name="connsiteY2" fmla="*/ 318080 h 975342"/>
                    <a:gd name="connsiteX3" fmla="*/ 603603 w 1507481"/>
                    <a:gd name="connsiteY3" fmla="*/ 592749 h 975342"/>
                    <a:gd name="connsiteX4" fmla="*/ 843114 w 1507481"/>
                    <a:gd name="connsiteY4" fmla="*/ 725097 h 975342"/>
                    <a:gd name="connsiteX5" fmla="*/ 1442995 w 1507481"/>
                    <a:gd name="connsiteY5" fmla="*/ 928016 h 975342"/>
                    <a:gd name="connsiteX6" fmla="*/ 1441921 w 1507481"/>
                    <a:gd name="connsiteY6" fmla="*/ 954260 h 975342"/>
                    <a:gd name="connsiteX7" fmla="*/ 544107 w 1507481"/>
                    <a:gd name="connsiteY7" fmla="*/ 599989 h 975342"/>
                    <a:gd name="connsiteX8" fmla="*/ 227234 w 1507481"/>
                    <a:gd name="connsiteY8" fmla="*/ 314849 h 975342"/>
                    <a:gd name="connsiteX9" fmla="*/ 0 w 1507481"/>
                    <a:gd name="connsiteY9" fmla="*/ 3551 h 975342"/>
                    <a:gd name="connsiteX0" fmla="*/ 0 w 1507481"/>
                    <a:gd name="connsiteY0" fmla="*/ 3551 h 975342"/>
                    <a:gd name="connsiteX1" fmla="*/ 8463 w 1507481"/>
                    <a:gd name="connsiteY1" fmla="*/ 70 h 975342"/>
                    <a:gd name="connsiteX2" fmla="*/ 246000 w 1507481"/>
                    <a:gd name="connsiteY2" fmla="*/ 318080 h 975342"/>
                    <a:gd name="connsiteX3" fmla="*/ 603603 w 1507481"/>
                    <a:gd name="connsiteY3" fmla="*/ 592749 h 975342"/>
                    <a:gd name="connsiteX4" fmla="*/ 843114 w 1507481"/>
                    <a:gd name="connsiteY4" fmla="*/ 725097 h 975342"/>
                    <a:gd name="connsiteX5" fmla="*/ 1442995 w 1507481"/>
                    <a:gd name="connsiteY5" fmla="*/ 928016 h 975342"/>
                    <a:gd name="connsiteX6" fmla="*/ 1441921 w 1507481"/>
                    <a:gd name="connsiteY6" fmla="*/ 954260 h 975342"/>
                    <a:gd name="connsiteX7" fmla="*/ 544107 w 1507481"/>
                    <a:gd name="connsiteY7" fmla="*/ 599989 h 975342"/>
                    <a:gd name="connsiteX8" fmla="*/ 180941 w 1507481"/>
                    <a:gd name="connsiteY8" fmla="*/ 311351 h 975342"/>
                    <a:gd name="connsiteX9" fmla="*/ 0 w 1507481"/>
                    <a:gd name="connsiteY9" fmla="*/ 3551 h 975342"/>
                    <a:gd name="connsiteX0" fmla="*/ 0 w 1530627"/>
                    <a:gd name="connsiteY0" fmla="*/ 7017 h 975310"/>
                    <a:gd name="connsiteX1" fmla="*/ 31609 w 1530627"/>
                    <a:gd name="connsiteY1" fmla="*/ 38 h 975310"/>
                    <a:gd name="connsiteX2" fmla="*/ 269146 w 1530627"/>
                    <a:gd name="connsiteY2" fmla="*/ 318048 h 975310"/>
                    <a:gd name="connsiteX3" fmla="*/ 626749 w 1530627"/>
                    <a:gd name="connsiteY3" fmla="*/ 592717 h 975310"/>
                    <a:gd name="connsiteX4" fmla="*/ 866260 w 1530627"/>
                    <a:gd name="connsiteY4" fmla="*/ 725065 h 975310"/>
                    <a:gd name="connsiteX5" fmla="*/ 1466141 w 1530627"/>
                    <a:gd name="connsiteY5" fmla="*/ 927984 h 975310"/>
                    <a:gd name="connsiteX6" fmla="*/ 1465067 w 1530627"/>
                    <a:gd name="connsiteY6" fmla="*/ 954228 h 975310"/>
                    <a:gd name="connsiteX7" fmla="*/ 567253 w 1530627"/>
                    <a:gd name="connsiteY7" fmla="*/ 599957 h 975310"/>
                    <a:gd name="connsiteX8" fmla="*/ 204087 w 1530627"/>
                    <a:gd name="connsiteY8" fmla="*/ 311319 h 975310"/>
                    <a:gd name="connsiteX9" fmla="*/ 0 w 1530627"/>
                    <a:gd name="connsiteY9" fmla="*/ 7017 h 975310"/>
                    <a:gd name="connsiteX0" fmla="*/ 0 w 1530627"/>
                    <a:gd name="connsiteY0" fmla="*/ 7017 h 975310"/>
                    <a:gd name="connsiteX1" fmla="*/ 31609 w 1530627"/>
                    <a:gd name="connsiteY1" fmla="*/ 38 h 975310"/>
                    <a:gd name="connsiteX2" fmla="*/ 269146 w 1530627"/>
                    <a:gd name="connsiteY2" fmla="*/ 318048 h 975310"/>
                    <a:gd name="connsiteX3" fmla="*/ 626749 w 1530627"/>
                    <a:gd name="connsiteY3" fmla="*/ 592717 h 975310"/>
                    <a:gd name="connsiteX4" fmla="*/ 866260 w 1530627"/>
                    <a:gd name="connsiteY4" fmla="*/ 725065 h 975310"/>
                    <a:gd name="connsiteX5" fmla="*/ 1466141 w 1530627"/>
                    <a:gd name="connsiteY5" fmla="*/ 927984 h 975310"/>
                    <a:gd name="connsiteX6" fmla="*/ 1465067 w 1530627"/>
                    <a:gd name="connsiteY6" fmla="*/ 954228 h 975310"/>
                    <a:gd name="connsiteX7" fmla="*/ 567253 w 1530627"/>
                    <a:gd name="connsiteY7" fmla="*/ 599957 h 975310"/>
                    <a:gd name="connsiteX8" fmla="*/ 204087 w 1530627"/>
                    <a:gd name="connsiteY8" fmla="*/ 311319 h 975310"/>
                    <a:gd name="connsiteX9" fmla="*/ 0 w 1530627"/>
                    <a:gd name="connsiteY9" fmla="*/ 7017 h 975310"/>
                    <a:gd name="connsiteX0" fmla="*/ 0 w 1466141"/>
                    <a:gd name="connsiteY0" fmla="*/ 7017 h 954228"/>
                    <a:gd name="connsiteX1" fmla="*/ 31609 w 1466141"/>
                    <a:gd name="connsiteY1" fmla="*/ 38 h 954228"/>
                    <a:gd name="connsiteX2" fmla="*/ 269146 w 1466141"/>
                    <a:gd name="connsiteY2" fmla="*/ 318048 h 954228"/>
                    <a:gd name="connsiteX3" fmla="*/ 626749 w 1466141"/>
                    <a:gd name="connsiteY3" fmla="*/ 592717 h 954228"/>
                    <a:gd name="connsiteX4" fmla="*/ 866260 w 1466141"/>
                    <a:gd name="connsiteY4" fmla="*/ 725065 h 954228"/>
                    <a:gd name="connsiteX5" fmla="*/ 1466141 w 1466141"/>
                    <a:gd name="connsiteY5" fmla="*/ 927984 h 954228"/>
                    <a:gd name="connsiteX6" fmla="*/ 1465067 w 1466141"/>
                    <a:gd name="connsiteY6" fmla="*/ 954228 h 954228"/>
                    <a:gd name="connsiteX7" fmla="*/ 567253 w 1466141"/>
                    <a:gd name="connsiteY7" fmla="*/ 599957 h 954228"/>
                    <a:gd name="connsiteX8" fmla="*/ 204087 w 1466141"/>
                    <a:gd name="connsiteY8" fmla="*/ 311319 h 954228"/>
                    <a:gd name="connsiteX9" fmla="*/ 0 w 1466141"/>
                    <a:gd name="connsiteY9" fmla="*/ 7017 h 954228"/>
                    <a:gd name="connsiteX0" fmla="*/ 0 w 1466141"/>
                    <a:gd name="connsiteY0" fmla="*/ 7017 h 954228"/>
                    <a:gd name="connsiteX1" fmla="*/ 31609 w 1466141"/>
                    <a:gd name="connsiteY1" fmla="*/ 38 h 954228"/>
                    <a:gd name="connsiteX2" fmla="*/ 269146 w 1466141"/>
                    <a:gd name="connsiteY2" fmla="*/ 318048 h 954228"/>
                    <a:gd name="connsiteX3" fmla="*/ 626749 w 1466141"/>
                    <a:gd name="connsiteY3" fmla="*/ 592717 h 954228"/>
                    <a:gd name="connsiteX4" fmla="*/ 866260 w 1466141"/>
                    <a:gd name="connsiteY4" fmla="*/ 725065 h 954228"/>
                    <a:gd name="connsiteX5" fmla="*/ 1466141 w 1466141"/>
                    <a:gd name="connsiteY5" fmla="*/ 927984 h 954228"/>
                    <a:gd name="connsiteX6" fmla="*/ 1465067 w 1466141"/>
                    <a:gd name="connsiteY6" fmla="*/ 954228 h 954228"/>
                    <a:gd name="connsiteX7" fmla="*/ 567253 w 1466141"/>
                    <a:gd name="connsiteY7" fmla="*/ 599957 h 954228"/>
                    <a:gd name="connsiteX8" fmla="*/ 204087 w 1466141"/>
                    <a:gd name="connsiteY8" fmla="*/ 311319 h 954228"/>
                    <a:gd name="connsiteX9" fmla="*/ 0 w 1466141"/>
                    <a:gd name="connsiteY9" fmla="*/ 7017 h 954228"/>
                    <a:gd name="connsiteX0" fmla="*/ 0 w 1466141"/>
                    <a:gd name="connsiteY0" fmla="*/ 7017 h 954228"/>
                    <a:gd name="connsiteX1" fmla="*/ 31609 w 1466141"/>
                    <a:gd name="connsiteY1" fmla="*/ 38 h 954228"/>
                    <a:gd name="connsiteX2" fmla="*/ 269146 w 1466141"/>
                    <a:gd name="connsiteY2" fmla="*/ 318048 h 954228"/>
                    <a:gd name="connsiteX3" fmla="*/ 626749 w 1466141"/>
                    <a:gd name="connsiteY3" fmla="*/ 592717 h 954228"/>
                    <a:gd name="connsiteX4" fmla="*/ 866260 w 1466141"/>
                    <a:gd name="connsiteY4" fmla="*/ 725065 h 954228"/>
                    <a:gd name="connsiteX5" fmla="*/ 1466141 w 1466141"/>
                    <a:gd name="connsiteY5" fmla="*/ 927984 h 954228"/>
                    <a:gd name="connsiteX6" fmla="*/ 1465067 w 1466141"/>
                    <a:gd name="connsiteY6" fmla="*/ 954228 h 954228"/>
                    <a:gd name="connsiteX7" fmla="*/ 650936 w 1466141"/>
                    <a:gd name="connsiteY7" fmla="*/ 650684 h 954228"/>
                    <a:gd name="connsiteX8" fmla="*/ 204087 w 1466141"/>
                    <a:gd name="connsiteY8" fmla="*/ 311319 h 954228"/>
                    <a:gd name="connsiteX9" fmla="*/ 0 w 1466141"/>
                    <a:gd name="connsiteY9" fmla="*/ 7017 h 954228"/>
                    <a:gd name="connsiteX0" fmla="*/ 0 w 1466141"/>
                    <a:gd name="connsiteY0" fmla="*/ 7017 h 954228"/>
                    <a:gd name="connsiteX1" fmla="*/ 31609 w 1466141"/>
                    <a:gd name="connsiteY1" fmla="*/ 38 h 954228"/>
                    <a:gd name="connsiteX2" fmla="*/ 269146 w 1466141"/>
                    <a:gd name="connsiteY2" fmla="*/ 318048 h 954228"/>
                    <a:gd name="connsiteX3" fmla="*/ 626749 w 1466141"/>
                    <a:gd name="connsiteY3" fmla="*/ 592717 h 954228"/>
                    <a:gd name="connsiteX4" fmla="*/ 866260 w 1466141"/>
                    <a:gd name="connsiteY4" fmla="*/ 725065 h 954228"/>
                    <a:gd name="connsiteX5" fmla="*/ 1466141 w 1466141"/>
                    <a:gd name="connsiteY5" fmla="*/ 927984 h 954228"/>
                    <a:gd name="connsiteX6" fmla="*/ 1465067 w 1466141"/>
                    <a:gd name="connsiteY6" fmla="*/ 954228 h 954228"/>
                    <a:gd name="connsiteX7" fmla="*/ 650936 w 1466141"/>
                    <a:gd name="connsiteY7" fmla="*/ 650684 h 954228"/>
                    <a:gd name="connsiteX8" fmla="*/ 204087 w 1466141"/>
                    <a:gd name="connsiteY8" fmla="*/ 311319 h 954228"/>
                    <a:gd name="connsiteX9" fmla="*/ 0 w 1466141"/>
                    <a:gd name="connsiteY9" fmla="*/ 7017 h 954228"/>
                    <a:gd name="connsiteX0" fmla="*/ 0 w 1466141"/>
                    <a:gd name="connsiteY0" fmla="*/ 7017 h 954228"/>
                    <a:gd name="connsiteX1" fmla="*/ 31609 w 1466141"/>
                    <a:gd name="connsiteY1" fmla="*/ 38 h 954228"/>
                    <a:gd name="connsiteX2" fmla="*/ 269146 w 1466141"/>
                    <a:gd name="connsiteY2" fmla="*/ 318048 h 954228"/>
                    <a:gd name="connsiteX3" fmla="*/ 626749 w 1466141"/>
                    <a:gd name="connsiteY3" fmla="*/ 592717 h 954228"/>
                    <a:gd name="connsiteX4" fmla="*/ 866260 w 1466141"/>
                    <a:gd name="connsiteY4" fmla="*/ 725065 h 954228"/>
                    <a:gd name="connsiteX5" fmla="*/ 1466141 w 1466141"/>
                    <a:gd name="connsiteY5" fmla="*/ 927984 h 954228"/>
                    <a:gd name="connsiteX6" fmla="*/ 1465067 w 1466141"/>
                    <a:gd name="connsiteY6" fmla="*/ 954228 h 954228"/>
                    <a:gd name="connsiteX7" fmla="*/ 650936 w 1466141"/>
                    <a:gd name="connsiteY7" fmla="*/ 650684 h 954228"/>
                    <a:gd name="connsiteX8" fmla="*/ 204087 w 1466141"/>
                    <a:gd name="connsiteY8" fmla="*/ 311319 h 954228"/>
                    <a:gd name="connsiteX9" fmla="*/ 0 w 1466141"/>
                    <a:gd name="connsiteY9" fmla="*/ 7017 h 954228"/>
                    <a:gd name="connsiteX0" fmla="*/ 0 w 1466141"/>
                    <a:gd name="connsiteY0" fmla="*/ 7017 h 954228"/>
                    <a:gd name="connsiteX1" fmla="*/ 31609 w 1466141"/>
                    <a:gd name="connsiteY1" fmla="*/ 38 h 954228"/>
                    <a:gd name="connsiteX2" fmla="*/ 269146 w 1466141"/>
                    <a:gd name="connsiteY2" fmla="*/ 318048 h 954228"/>
                    <a:gd name="connsiteX3" fmla="*/ 626749 w 1466141"/>
                    <a:gd name="connsiteY3" fmla="*/ 592717 h 954228"/>
                    <a:gd name="connsiteX4" fmla="*/ 866260 w 1466141"/>
                    <a:gd name="connsiteY4" fmla="*/ 725065 h 954228"/>
                    <a:gd name="connsiteX5" fmla="*/ 1466141 w 1466141"/>
                    <a:gd name="connsiteY5" fmla="*/ 927984 h 954228"/>
                    <a:gd name="connsiteX6" fmla="*/ 1465067 w 1466141"/>
                    <a:gd name="connsiteY6" fmla="*/ 954228 h 954228"/>
                    <a:gd name="connsiteX7" fmla="*/ 650936 w 1466141"/>
                    <a:gd name="connsiteY7" fmla="*/ 650684 h 954228"/>
                    <a:gd name="connsiteX8" fmla="*/ 204087 w 1466141"/>
                    <a:gd name="connsiteY8" fmla="*/ 311319 h 954228"/>
                    <a:gd name="connsiteX9" fmla="*/ 0 w 1466141"/>
                    <a:gd name="connsiteY9" fmla="*/ 7017 h 954228"/>
                    <a:gd name="connsiteX0" fmla="*/ 0 w 1466141"/>
                    <a:gd name="connsiteY0" fmla="*/ 7017 h 954228"/>
                    <a:gd name="connsiteX1" fmla="*/ 31609 w 1466141"/>
                    <a:gd name="connsiteY1" fmla="*/ 38 h 954228"/>
                    <a:gd name="connsiteX2" fmla="*/ 269146 w 1466141"/>
                    <a:gd name="connsiteY2" fmla="*/ 318048 h 954228"/>
                    <a:gd name="connsiteX3" fmla="*/ 626749 w 1466141"/>
                    <a:gd name="connsiteY3" fmla="*/ 592717 h 954228"/>
                    <a:gd name="connsiteX4" fmla="*/ 866260 w 1466141"/>
                    <a:gd name="connsiteY4" fmla="*/ 725065 h 954228"/>
                    <a:gd name="connsiteX5" fmla="*/ 1466141 w 1466141"/>
                    <a:gd name="connsiteY5" fmla="*/ 927984 h 954228"/>
                    <a:gd name="connsiteX6" fmla="*/ 1465067 w 1466141"/>
                    <a:gd name="connsiteY6" fmla="*/ 954228 h 954228"/>
                    <a:gd name="connsiteX7" fmla="*/ 650936 w 1466141"/>
                    <a:gd name="connsiteY7" fmla="*/ 650684 h 954228"/>
                    <a:gd name="connsiteX8" fmla="*/ 204087 w 1466141"/>
                    <a:gd name="connsiteY8" fmla="*/ 311319 h 954228"/>
                    <a:gd name="connsiteX9" fmla="*/ 0 w 1466141"/>
                    <a:gd name="connsiteY9" fmla="*/ 7017 h 954228"/>
                    <a:gd name="connsiteX0" fmla="*/ 0 w 1466141"/>
                    <a:gd name="connsiteY0" fmla="*/ 7017 h 954228"/>
                    <a:gd name="connsiteX1" fmla="*/ 31609 w 1466141"/>
                    <a:gd name="connsiteY1" fmla="*/ 38 h 954228"/>
                    <a:gd name="connsiteX2" fmla="*/ 269146 w 1466141"/>
                    <a:gd name="connsiteY2" fmla="*/ 318048 h 954228"/>
                    <a:gd name="connsiteX3" fmla="*/ 626749 w 1466141"/>
                    <a:gd name="connsiteY3" fmla="*/ 592717 h 954228"/>
                    <a:gd name="connsiteX4" fmla="*/ 866260 w 1466141"/>
                    <a:gd name="connsiteY4" fmla="*/ 725065 h 954228"/>
                    <a:gd name="connsiteX5" fmla="*/ 1466141 w 1466141"/>
                    <a:gd name="connsiteY5" fmla="*/ 927984 h 954228"/>
                    <a:gd name="connsiteX6" fmla="*/ 1465067 w 1466141"/>
                    <a:gd name="connsiteY6" fmla="*/ 954228 h 954228"/>
                    <a:gd name="connsiteX7" fmla="*/ 650936 w 1466141"/>
                    <a:gd name="connsiteY7" fmla="*/ 650684 h 954228"/>
                    <a:gd name="connsiteX8" fmla="*/ 204087 w 1466141"/>
                    <a:gd name="connsiteY8" fmla="*/ 311319 h 954228"/>
                    <a:gd name="connsiteX9" fmla="*/ 0 w 1466141"/>
                    <a:gd name="connsiteY9" fmla="*/ 7017 h 954228"/>
                    <a:gd name="connsiteX0" fmla="*/ 0 w 1466141"/>
                    <a:gd name="connsiteY0" fmla="*/ 7017 h 954228"/>
                    <a:gd name="connsiteX1" fmla="*/ 31609 w 1466141"/>
                    <a:gd name="connsiteY1" fmla="*/ 38 h 954228"/>
                    <a:gd name="connsiteX2" fmla="*/ 269146 w 1466141"/>
                    <a:gd name="connsiteY2" fmla="*/ 318048 h 954228"/>
                    <a:gd name="connsiteX3" fmla="*/ 626749 w 1466141"/>
                    <a:gd name="connsiteY3" fmla="*/ 592717 h 954228"/>
                    <a:gd name="connsiteX4" fmla="*/ 866260 w 1466141"/>
                    <a:gd name="connsiteY4" fmla="*/ 725065 h 954228"/>
                    <a:gd name="connsiteX5" fmla="*/ 1466141 w 1466141"/>
                    <a:gd name="connsiteY5" fmla="*/ 927984 h 954228"/>
                    <a:gd name="connsiteX6" fmla="*/ 1465067 w 1466141"/>
                    <a:gd name="connsiteY6" fmla="*/ 954228 h 954228"/>
                    <a:gd name="connsiteX7" fmla="*/ 650936 w 1466141"/>
                    <a:gd name="connsiteY7" fmla="*/ 650684 h 954228"/>
                    <a:gd name="connsiteX8" fmla="*/ 204087 w 1466141"/>
                    <a:gd name="connsiteY8" fmla="*/ 311319 h 954228"/>
                    <a:gd name="connsiteX9" fmla="*/ 0 w 1466141"/>
                    <a:gd name="connsiteY9" fmla="*/ 7017 h 954228"/>
                    <a:gd name="connsiteX0" fmla="*/ 0 w 1466141"/>
                    <a:gd name="connsiteY0" fmla="*/ 7017 h 954228"/>
                    <a:gd name="connsiteX1" fmla="*/ 31609 w 1466141"/>
                    <a:gd name="connsiteY1" fmla="*/ 38 h 954228"/>
                    <a:gd name="connsiteX2" fmla="*/ 269146 w 1466141"/>
                    <a:gd name="connsiteY2" fmla="*/ 318048 h 954228"/>
                    <a:gd name="connsiteX3" fmla="*/ 626749 w 1466141"/>
                    <a:gd name="connsiteY3" fmla="*/ 592717 h 954228"/>
                    <a:gd name="connsiteX4" fmla="*/ 866260 w 1466141"/>
                    <a:gd name="connsiteY4" fmla="*/ 725065 h 954228"/>
                    <a:gd name="connsiteX5" fmla="*/ 1466141 w 1466141"/>
                    <a:gd name="connsiteY5" fmla="*/ 927984 h 954228"/>
                    <a:gd name="connsiteX6" fmla="*/ 1465067 w 1466141"/>
                    <a:gd name="connsiteY6" fmla="*/ 954228 h 954228"/>
                    <a:gd name="connsiteX7" fmla="*/ 650936 w 1466141"/>
                    <a:gd name="connsiteY7" fmla="*/ 650684 h 954228"/>
                    <a:gd name="connsiteX8" fmla="*/ 204087 w 1466141"/>
                    <a:gd name="connsiteY8" fmla="*/ 311319 h 954228"/>
                    <a:gd name="connsiteX9" fmla="*/ 0 w 1466141"/>
                    <a:gd name="connsiteY9" fmla="*/ 7017 h 954228"/>
                    <a:gd name="connsiteX0" fmla="*/ 0 w 1466141"/>
                    <a:gd name="connsiteY0" fmla="*/ 7017 h 954228"/>
                    <a:gd name="connsiteX1" fmla="*/ 31609 w 1466141"/>
                    <a:gd name="connsiteY1" fmla="*/ 38 h 954228"/>
                    <a:gd name="connsiteX2" fmla="*/ 269146 w 1466141"/>
                    <a:gd name="connsiteY2" fmla="*/ 318048 h 954228"/>
                    <a:gd name="connsiteX3" fmla="*/ 626749 w 1466141"/>
                    <a:gd name="connsiteY3" fmla="*/ 592717 h 954228"/>
                    <a:gd name="connsiteX4" fmla="*/ 866260 w 1466141"/>
                    <a:gd name="connsiteY4" fmla="*/ 725065 h 954228"/>
                    <a:gd name="connsiteX5" fmla="*/ 1466141 w 1466141"/>
                    <a:gd name="connsiteY5" fmla="*/ 927984 h 954228"/>
                    <a:gd name="connsiteX6" fmla="*/ 1465067 w 1466141"/>
                    <a:gd name="connsiteY6" fmla="*/ 954228 h 954228"/>
                    <a:gd name="connsiteX7" fmla="*/ 650936 w 1466141"/>
                    <a:gd name="connsiteY7" fmla="*/ 650684 h 954228"/>
                    <a:gd name="connsiteX8" fmla="*/ 204087 w 1466141"/>
                    <a:gd name="connsiteY8" fmla="*/ 311319 h 954228"/>
                    <a:gd name="connsiteX9" fmla="*/ 0 w 1466141"/>
                    <a:gd name="connsiteY9" fmla="*/ 7017 h 954228"/>
                    <a:gd name="connsiteX0" fmla="*/ 0 w 1466141"/>
                    <a:gd name="connsiteY0" fmla="*/ 7017 h 954228"/>
                    <a:gd name="connsiteX1" fmla="*/ 31609 w 1466141"/>
                    <a:gd name="connsiteY1" fmla="*/ 38 h 954228"/>
                    <a:gd name="connsiteX2" fmla="*/ 269146 w 1466141"/>
                    <a:gd name="connsiteY2" fmla="*/ 318048 h 954228"/>
                    <a:gd name="connsiteX3" fmla="*/ 626749 w 1466141"/>
                    <a:gd name="connsiteY3" fmla="*/ 592717 h 954228"/>
                    <a:gd name="connsiteX4" fmla="*/ 866260 w 1466141"/>
                    <a:gd name="connsiteY4" fmla="*/ 725065 h 954228"/>
                    <a:gd name="connsiteX5" fmla="*/ 1466141 w 1466141"/>
                    <a:gd name="connsiteY5" fmla="*/ 927984 h 954228"/>
                    <a:gd name="connsiteX6" fmla="*/ 1465067 w 1466141"/>
                    <a:gd name="connsiteY6" fmla="*/ 954228 h 954228"/>
                    <a:gd name="connsiteX7" fmla="*/ 650936 w 1466141"/>
                    <a:gd name="connsiteY7" fmla="*/ 650684 h 954228"/>
                    <a:gd name="connsiteX8" fmla="*/ 204087 w 1466141"/>
                    <a:gd name="connsiteY8" fmla="*/ 311319 h 954228"/>
                    <a:gd name="connsiteX9" fmla="*/ 0 w 1466141"/>
                    <a:gd name="connsiteY9" fmla="*/ 7017 h 954228"/>
                    <a:gd name="connsiteX0" fmla="*/ 0 w 1466141"/>
                    <a:gd name="connsiteY0" fmla="*/ 7017 h 959475"/>
                    <a:gd name="connsiteX1" fmla="*/ 31609 w 1466141"/>
                    <a:gd name="connsiteY1" fmla="*/ 38 h 959475"/>
                    <a:gd name="connsiteX2" fmla="*/ 269146 w 1466141"/>
                    <a:gd name="connsiteY2" fmla="*/ 318048 h 959475"/>
                    <a:gd name="connsiteX3" fmla="*/ 626749 w 1466141"/>
                    <a:gd name="connsiteY3" fmla="*/ 592717 h 959475"/>
                    <a:gd name="connsiteX4" fmla="*/ 866260 w 1466141"/>
                    <a:gd name="connsiteY4" fmla="*/ 725065 h 959475"/>
                    <a:gd name="connsiteX5" fmla="*/ 1466141 w 1466141"/>
                    <a:gd name="connsiteY5" fmla="*/ 927984 h 959475"/>
                    <a:gd name="connsiteX6" fmla="*/ 1459726 w 1466141"/>
                    <a:gd name="connsiteY6" fmla="*/ 959475 h 959475"/>
                    <a:gd name="connsiteX7" fmla="*/ 650936 w 1466141"/>
                    <a:gd name="connsiteY7" fmla="*/ 650684 h 959475"/>
                    <a:gd name="connsiteX8" fmla="*/ 204087 w 1466141"/>
                    <a:gd name="connsiteY8" fmla="*/ 311319 h 959475"/>
                    <a:gd name="connsiteX9" fmla="*/ 0 w 1466141"/>
                    <a:gd name="connsiteY9" fmla="*/ 7017 h 959475"/>
                    <a:gd name="connsiteX0" fmla="*/ 0 w 1466141"/>
                    <a:gd name="connsiteY0" fmla="*/ 7017 h 959475"/>
                    <a:gd name="connsiteX1" fmla="*/ 31609 w 1466141"/>
                    <a:gd name="connsiteY1" fmla="*/ 38 h 959475"/>
                    <a:gd name="connsiteX2" fmla="*/ 269146 w 1466141"/>
                    <a:gd name="connsiteY2" fmla="*/ 318048 h 959475"/>
                    <a:gd name="connsiteX3" fmla="*/ 626749 w 1466141"/>
                    <a:gd name="connsiteY3" fmla="*/ 592717 h 959475"/>
                    <a:gd name="connsiteX4" fmla="*/ 866260 w 1466141"/>
                    <a:gd name="connsiteY4" fmla="*/ 725065 h 959475"/>
                    <a:gd name="connsiteX5" fmla="*/ 1466141 w 1466141"/>
                    <a:gd name="connsiteY5" fmla="*/ 927984 h 959475"/>
                    <a:gd name="connsiteX6" fmla="*/ 1459726 w 1466141"/>
                    <a:gd name="connsiteY6" fmla="*/ 959475 h 959475"/>
                    <a:gd name="connsiteX7" fmla="*/ 650936 w 1466141"/>
                    <a:gd name="connsiteY7" fmla="*/ 650684 h 959475"/>
                    <a:gd name="connsiteX8" fmla="*/ 204087 w 1466141"/>
                    <a:gd name="connsiteY8" fmla="*/ 311319 h 959475"/>
                    <a:gd name="connsiteX9" fmla="*/ 0 w 1466141"/>
                    <a:gd name="connsiteY9" fmla="*/ 7017 h 959475"/>
                    <a:gd name="connsiteX0" fmla="*/ 0 w 1466141"/>
                    <a:gd name="connsiteY0" fmla="*/ 7017 h 959475"/>
                    <a:gd name="connsiteX1" fmla="*/ 31609 w 1466141"/>
                    <a:gd name="connsiteY1" fmla="*/ 38 h 959475"/>
                    <a:gd name="connsiteX2" fmla="*/ 269146 w 1466141"/>
                    <a:gd name="connsiteY2" fmla="*/ 318048 h 959475"/>
                    <a:gd name="connsiteX3" fmla="*/ 626749 w 1466141"/>
                    <a:gd name="connsiteY3" fmla="*/ 592717 h 959475"/>
                    <a:gd name="connsiteX4" fmla="*/ 866260 w 1466141"/>
                    <a:gd name="connsiteY4" fmla="*/ 725065 h 959475"/>
                    <a:gd name="connsiteX5" fmla="*/ 1466141 w 1466141"/>
                    <a:gd name="connsiteY5" fmla="*/ 927984 h 959475"/>
                    <a:gd name="connsiteX6" fmla="*/ 1459726 w 1466141"/>
                    <a:gd name="connsiteY6" fmla="*/ 959475 h 959475"/>
                    <a:gd name="connsiteX7" fmla="*/ 650936 w 1466141"/>
                    <a:gd name="connsiteY7" fmla="*/ 650684 h 959475"/>
                    <a:gd name="connsiteX8" fmla="*/ 211209 w 1466141"/>
                    <a:gd name="connsiteY8" fmla="*/ 311319 h 959475"/>
                    <a:gd name="connsiteX9" fmla="*/ 0 w 1466141"/>
                    <a:gd name="connsiteY9" fmla="*/ 7017 h 959475"/>
                    <a:gd name="connsiteX0" fmla="*/ 0 w 1466141"/>
                    <a:gd name="connsiteY0" fmla="*/ 7017 h 959475"/>
                    <a:gd name="connsiteX1" fmla="*/ 31609 w 1466141"/>
                    <a:gd name="connsiteY1" fmla="*/ 38 h 959475"/>
                    <a:gd name="connsiteX2" fmla="*/ 269146 w 1466141"/>
                    <a:gd name="connsiteY2" fmla="*/ 318048 h 959475"/>
                    <a:gd name="connsiteX3" fmla="*/ 626749 w 1466141"/>
                    <a:gd name="connsiteY3" fmla="*/ 592717 h 959475"/>
                    <a:gd name="connsiteX4" fmla="*/ 866260 w 1466141"/>
                    <a:gd name="connsiteY4" fmla="*/ 725065 h 959475"/>
                    <a:gd name="connsiteX5" fmla="*/ 1466141 w 1466141"/>
                    <a:gd name="connsiteY5" fmla="*/ 927984 h 959475"/>
                    <a:gd name="connsiteX6" fmla="*/ 1459726 w 1466141"/>
                    <a:gd name="connsiteY6" fmla="*/ 959475 h 959475"/>
                    <a:gd name="connsiteX7" fmla="*/ 650936 w 1466141"/>
                    <a:gd name="connsiteY7" fmla="*/ 650684 h 959475"/>
                    <a:gd name="connsiteX8" fmla="*/ 209429 w 1466141"/>
                    <a:gd name="connsiteY8" fmla="*/ 300824 h 959475"/>
                    <a:gd name="connsiteX9" fmla="*/ 0 w 1466141"/>
                    <a:gd name="connsiteY9" fmla="*/ 7017 h 959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66141" h="959475">
                      <a:moveTo>
                        <a:pt x="0" y="7017"/>
                      </a:moveTo>
                      <a:cubicBezTo>
                        <a:pt x="7854" y="6738"/>
                        <a:pt x="25228" y="-588"/>
                        <a:pt x="31609" y="38"/>
                      </a:cubicBezTo>
                      <a:cubicBezTo>
                        <a:pt x="58761" y="46144"/>
                        <a:pt x="169956" y="219268"/>
                        <a:pt x="269146" y="318048"/>
                      </a:cubicBezTo>
                      <a:cubicBezTo>
                        <a:pt x="368336" y="416828"/>
                        <a:pt x="516547" y="528379"/>
                        <a:pt x="626749" y="592717"/>
                      </a:cubicBezTo>
                      <a:cubicBezTo>
                        <a:pt x="736951" y="657055"/>
                        <a:pt x="753069" y="667437"/>
                        <a:pt x="866260" y="725065"/>
                      </a:cubicBezTo>
                      <a:cubicBezTo>
                        <a:pt x="979451" y="782693"/>
                        <a:pt x="1185421" y="859470"/>
                        <a:pt x="1466141" y="927984"/>
                      </a:cubicBezTo>
                      <a:cubicBezTo>
                        <a:pt x="1460232" y="941544"/>
                        <a:pt x="1459980" y="942429"/>
                        <a:pt x="1459726" y="959475"/>
                      </a:cubicBezTo>
                      <a:cubicBezTo>
                        <a:pt x="1190619" y="889062"/>
                        <a:pt x="913129" y="809631"/>
                        <a:pt x="650936" y="650684"/>
                      </a:cubicBezTo>
                      <a:cubicBezTo>
                        <a:pt x="505068" y="569868"/>
                        <a:pt x="339285" y="450083"/>
                        <a:pt x="209429" y="300824"/>
                      </a:cubicBezTo>
                      <a:cubicBezTo>
                        <a:pt x="79573" y="151565"/>
                        <a:pt x="0" y="7017"/>
                        <a:pt x="0" y="7017"/>
                      </a:cubicBezTo>
                      <a:close/>
                    </a:path>
                  </a:pathLst>
                </a:custGeom>
                <a:solidFill>
                  <a:schemeClr val="accent4">
                    <a:alpha val="50196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93" name="high_iota"/>
                <p:cNvSpPr/>
                <p:nvPr/>
              </p:nvSpPr>
              <p:spPr bwMode="auto">
                <a:xfrm>
                  <a:off x="9456519" y="3455215"/>
                  <a:ext cx="894135" cy="1127961"/>
                </a:xfrm>
                <a:custGeom>
                  <a:avLst/>
                  <a:gdLst>
                    <a:gd name="connsiteX0" fmla="*/ 0 w 5327679"/>
                    <a:gd name="connsiteY0" fmla="*/ 717989 h 2301285"/>
                    <a:gd name="connsiteX1" fmla="*/ 22860 w 5327679"/>
                    <a:gd name="connsiteY1" fmla="*/ 954209 h 2301285"/>
                    <a:gd name="connsiteX2" fmla="*/ 106680 w 5327679"/>
                    <a:gd name="connsiteY2" fmla="*/ 1220909 h 2301285"/>
                    <a:gd name="connsiteX3" fmla="*/ 304800 w 5327679"/>
                    <a:gd name="connsiteY3" fmla="*/ 1609529 h 2301285"/>
                    <a:gd name="connsiteX4" fmla="*/ 678180 w 5327679"/>
                    <a:gd name="connsiteY4" fmla="*/ 1914329 h 2301285"/>
                    <a:gd name="connsiteX5" fmla="*/ 1074420 w 5327679"/>
                    <a:gd name="connsiteY5" fmla="*/ 2097209 h 2301285"/>
                    <a:gd name="connsiteX6" fmla="*/ 1752600 w 5327679"/>
                    <a:gd name="connsiteY6" fmla="*/ 2272469 h 2301285"/>
                    <a:gd name="connsiteX7" fmla="*/ 2499360 w 5327679"/>
                    <a:gd name="connsiteY7" fmla="*/ 2295329 h 2301285"/>
                    <a:gd name="connsiteX8" fmla="*/ 3223260 w 5327679"/>
                    <a:gd name="connsiteY8" fmla="*/ 2211509 h 2301285"/>
                    <a:gd name="connsiteX9" fmla="*/ 3710940 w 5327679"/>
                    <a:gd name="connsiteY9" fmla="*/ 2097209 h 2301285"/>
                    <a:gd name="connsiteX10" fmla="*/ 4312920 w 5327679"/>
                    <a:gd name="connsiteY10" fmla="*/ 1807649 h 2301285"/>
                    <a:gd name="connsiteX11" fmla="*/ 4876800 w 5327679"/>
                    <a:gd name="connsiteY11" fmla="*/ 1182809 h 2301285"/>
                    <a:gd name="connsiteX12" fmla="*/ 5250180 w 5327679"/>
                    <a:gd name="connsiteY12" fmla="*/ 573209 h 2301285"/>
                    <a:gd name="connsiteX13" fmla="*/ 5326380 w 5327679"/>
                    <a:gd name="connsiteY13" fmla="*/ 207449 h 2301285"/>
                    <a:gd name="connsiteX14" fmla="*/ 5295900 w 5327679"/>
                    <a:gd name="connsiteY14" fmla="*/ 16949 h 2301285"/>
                    <a:gd name="connsiteX15" fmla="*/ 5265420 w 5327679"/>
                    <a:gd name="connsiteY15" fmla="*/ 9329 h 2301285"/>
                    <a:gd name="connsiteX16" fmla="*/ 5143500 w 5327679"/>
                    <a:gd name="connsiteY16" fmla="*/ 16949 h 2301285"/>
                    <a:gd name="connsiteX17" fmla="*/ 5143500 w 5327679"/>
                    <a:gd name="connsiteY17" fmla="*/ 39809 h 2301285"/>
                    <a:gd name="connsiteX18" fmla="*/ 5143500 w 5327679"/>
                    <a:gd name="connsiteY18" fmla="*/ 237929 h 2301285"/>
                    <a:gd name="connsiteX19" fmla="*/ 5006340 w 5327679"/>
                    <a:gd name="connsiteY19" fmla="*/ 512249 h 2301285"/>
                    <a:gd name="connsiteX20" fmla="*/ 4594860 w 5327679"/>
                    <a:gd name="connsiteY20" fmla="*/ 855149 h 2301285"/>
                    <a:gd name="connsiteX21" fmla="*/ 4244340 w 5327679"/>
                    <a:gd name="connsiteY21" fmla="*/ 1114229 h 2301285"/>
                    <a:gd name="connsiteX22" fmla="*/ 3543300 w 5327679"/>
                    <a:gd name="connsiteY22" fmla="*/ 1411409 h 2301285"/>
                    <a:gd name="connsiteX23" fmla="*/ 2697480 w 5327679"/>
                    <a:gd name="connsiteY23" fmla="*/ 1548569 h 2301285"/>
                    <a:gd name="connsiteX24" fmla="*/ 2011680 w 5327679"/>
                    <a:gd name="connsiteY24" fmla="*/ 1502849 h 2301285"/>
                    <a:gd name="connsiteX25" fmla="*/ 1440180 w 5327679"/>
                    <a:gd name="connsiteY25" fmla="*/ 1396169 h 2301285"/>
                    <a:gd name="connsiteX26" fmla="*/ 1005840 w 5327679"/>
                    <a:gd name="connsiteY26" fmla="*/ 1144709 h 2301285"/>
                    <a:gd name="connsiteX27" fmla="*/ 609600 w 5327679"/>
                    <a:gd name="connsiteY27" fmla="*/ 717989 h 2301285"/>
                    <a:gd name="connsiteX28" fmla="*/ 556260 w 5327679"/>
                    <a:gd name="connsiteY28" fmla="*/ 618929 h 2301285"/>
                    <a:gd name="connsiteX29" fmla="*/ 525780 w 5327679"/>
                    <a:gd name="connsiteY29" fmla="*/ 626549 h 2301285"/>
                    <a:gd name="connsiteX30" fmla="*/ 0 w 5327679"/>
                    <a:gd name="connsiteY30" fmla="*/ 717989 h 2301285"/>
                    <a:gd name="connsiteX0" fmla="*/ 0 w 5327679"/>
                    <a:gd name="connsiteY0" fmla="*/ 717989 h 2301285"/>
                    <a:gd name="connsiteX1" fmla="*/ 22860 w 5327679"/>
                    <a:gd name="connsiteY1" fmla="*/ 954209 h 2301285"/>
                    <a:gd name="connsiteX2" fmla="*/ 106680 w 5327679"/>
                    <a:gd name="connsiteY2" fmla="*/ 1220909 h 2301285"/>
                    <a:gd name="connsiteX3" fmla="*/ 304800 w 5327679"/>
                    <a:gd name="connsiteY3" fmla="*/ 1609529 h 2301285"/>
                    <a:gd name="connsiteX4" fmla="*/ 678180 w 5327679"/>
                    <a:gd name="connsiteY4" fmla="*/ 1914329 h 2301285"/>
                    <a:gd name="connsiteX5" fmla="*/ 1074420 w 5327679"/>
                    <a:gd name="connsiteY5" fmla="*/ 2097209 h 2301285"/>
                    <a:gd name="connsiteX6" fmla="*/ 1752600 w 5327679"/>
                    <a:gd name="connsiteY6" fmla="*/ 2272469 h 2301285"/>
                    <a:gd name="connsiteX7" fmla="*/ 2499360 w 5327679"/>
                    <a:gd name="connsiteY7" fmla="*/ 2295329 h 2301285"/>
                    <a:gd name="connsiteX8" fmla="*/ 3223260 w 5327679"/>
                    <a:gd name="connsiteY8" fmla="*/ 2211509 h 2301285"/>
                    <a:gd name="connsiteX9" fmla="*/ 3710940 w 5327679"/>
                    <a:gd name="connsiteY9" fmla="*/ 2097209 h 2301285"/>
                    <a:gd name="connsiteX10" fmla="*/ 4312920 w 5327679"/>
                    <a:gd name="connsiteY10" fmla="*/ 1807649 h 2301285"/>
                    <a:gd name="connsiteX11" fmla="*/ 4876800 w 5327679"/>
                    <a:gd name="connsiteY11" fmla="*/ 1182809 h 2301285"/>
                    <a:gd name="connsiteX12" fmla="*/ 5250180 w 5327679"/>
                    <a:gd name="connsiteY12" fmla="*/ 573209 h 2301285"/>
                    <a:gd name="connsiteX13" fmla="*/ 5326380 w 5327679"/>
                    <a:gd name="connsiteY13" fmla="*/ 207449 h 2301285"/>
                    <a:gd name="connsiteX14" fmla="*/ 5295900 w 5327679"/>
                    <a:gd name="connsiteY14" fmla="*/ 16949 h 2301285"/>
                    <a:gd name="connsiteX15" fmla="*/ 5265420 w 5327679"/>
                    <a:gd name="connsiteY15" fmla="*/ 9329 h 2301285"/>
                    <a:gd name="connsiteX16" fmla="*/ 5143500 w 5327679"/>
                    <a:gd name="connsiteY16" fmla="*/ 16949 h 2301285"/>
                    <a:gd name="connsiteX17" fmla="*/ 5143500 w 5327679"/>
                    <a:gd name="connsiteY17" fmla="*/ 39809 h 2301285"/>
                    <a:gd name="connsiteX18" fmla="*/ 5143500 w 5327679"/>
                    <a:gd name="connsiteY18" fmla="*/ 237929 h 2301285"/>
                    <a:gd name="connsiteX19" fmla="*/ 5006340 w 5327679"/>
                    <a:gd name="connsiteY19" fmla="*/ 512249 h 2301285"/>
                    <a:gd name="connsiteX20" fmla="*/ 4594860 w 5327679"/>
                    <a:gd name="connsiteY20" fmla="*/ 855149 h 2301285"/>
                    <a:gd name="connsiteX21" fmla="*/ 4244340 w 5327679"/>
                    <a:gd name="connsiteY21" fmla="*/ 1114229 h 2301285"/>
                    <a:gd name="connsiteX22" fmla="*/ 3543300 w 5327679"/>
                    <a:gd name="connsiteY22" fmla="*/ 1411409 h 2301285"/>
                    <a:gd name="connsiteX23" fmla="*/ 2697480 w 5327679"/>
                    <a:gd name="connsiteY23" fmla="*/ 1548569 h 2301285"/>
                    <a:gd name="connsiteX24" fmla="*/ 2011680 w 5327679"/>
                    <a:gd name="connsiteY24" fmla="*/ 1502849 h 2301285"/>
                    <a:gd name="connsiteX25" fmla="*/ 1440180 w 5327679"/>
                    <a:gd name="connsiteY25" fmla="*/ 1362641 h 2301285"/>
                    <a:gd name="connsiteX26" fmla="*/ 1005840 w 5327679"/>
                    <a:gd name="connsiteY26" fmla="*/ 1144709 h 2301285"/>
                    <a:gd name="connsiteX27" fmla="*/ 609600 w 5327679"/>
                    <a:gd name="connsiteY27" fmla="*/ 717989 h 2301285"/>
                    <a:gd name="connsiteX28" fmla="*/ 556260 w 5327679"/>
                    <a:gd name="connsiteY28" fmla="*/ 618929 h 2301285"/>
                    <a:gd name="connsiteX29" fmla="*/ 525780 w 5327679"/>
                    <a:gd name="connsiteY29" fmla="*/ 626549 h 2301285"/>
                    <a:gd name="connsiteX30" fmla="*/ 0 w 5327679"/>
                    <a:gd name="connsiteY30" fmla="*/ 717989 h 2301285"/>
                    <a:gd name="connsiteX0" fmla="*/ 0 w 5327679"/>
                    <a:gd name="connsiteY0" fmla="*/ 717989 h 2301285"/>
                    <a:gd name="connsiteX1" fmla="*/ 22860 w 5327679"/>
                    <a:gd name="connsiteY1" fmla="*/ 954209 h 2301285"/>
                    <a:gd name="connsiteX2" fmla="*/ 106680 w 5327679"/>
                    <a:gd name="connsiteY2" fmla="*/ 1220909 h 2301285"/>
                    <a:gd name="connsiteX3" fmla="*/ 304800 w 5327679"/>
                    <a:gd name="connsiteY3" fmla="*/ 1609529 h 2301285"/>
                    <a:gd name="connsiteX4" fmla="*/ 678180 w 5327679"/>
                    <a:gd name="connsiteY4" fmla="*/ 1914329 h 2301285"/>
                    <a:gd name="connsiteX5" fmla="*/ 1074420 w 5327679"/>
                    <a:gd name="connsiteY5" fmla="*/ 2097209 h 2301285"/>
                    <a:gd name="connsiteX6" fmla="*/ 1752600 w 5327679"/>
                    <a:gd name="connsiteY6" fmla="*/ 2272469 h 2301285"/>
                    <a:gd name="connsiteX7" fmla="*/ 2499360 w 5327679"/>
                    <a:gd name="connsiteY7" fmla="*/ 2295329 h 2301285"/>
                    <a:gd name="connsiteX8" fmla="*/ 3223260 w 5327679"/>
                    <a:gd name="connsiteY8" fmla="*/ 2211509 h 2301285"/>
                    <a:gd name="connsiteX9" fmla="*/ 3710940 w 5327679"/>
                    <a:gd name="connsiteY9" fmla="*/ 2097209 h 2301285"/>
                    <a:gd name="connsiteX10" fmla="*/ 4312920 w 5327679"/>
                    <a:gd name="connsiteY10" fmla="*/ 1807649 h 2301285"/>
                    <a:gd name="connsiteX11" fmla="*/ 4876800 w 5327679"/>
                    <a:gd name="connsiteY11" fmla="*/ 1182809 h 2301285"/>
                    <a:gd name="connsiteX12" fmla="*/ 5250180 w 5327679"/>
                    <a:gd name="connsiteY12" fmla="*/ 573209 h 2301285"/>
                    <a:gd name="connsiteX13" fmla="*/ 5326380 w 5327679"/>
                    <a:gd name="connsiteY13" fmla="*/ 207449 h 2301285"/>
                    <a:gd name="connsiteX14" fmla="*/ 5295900 w 5327679"/>
                    <a:gd name="connsiteY14" fmla="*/ 16949 h 2301285"/>
                    <a:gd name="connsiteX15" fmla="*/ 5265420 w 5327679"/>
                    <a:gd name="connsiteY15" fmla="*/ 9329 h 2301285"/>
                    <a:gd name="connsiteX16" fmla="*/ 5143500 w 5327679"/>
                    <a:gd name="connsiteY16" fmla="*/ 16949 h 2301285"/>
                    <a:gd name="connsiteX17" fmla="*/ 5143500 w 5327679"/>
                    <a:gd name="connsiteY17" fmla="*/ 39809 h 2301285"/>
                    <a:gd name="connsiteX18" fmla="*/ 5143500 w 5327679"/>
                    <a:gd name="connsiteY18" fmla="*/ 237929 h 2301285"/>
                    <a:gd name="connsiteX19" fmla="*/ 5006340 w 5327679"/>
                    <a:gd name="connsiteY19" fmla="*/ 512249 h 2301285"/>
                    <a:gd name="connsiteX20" fmla="*/ 4594860 w 5327679"/>
                    <a:gd name="connsiteY20" fmla="*/ 855149 h 2301285"/>
                    <a:gd name="connsiteX21" fmla="*/ 4244340 w 5327679"/>
                    <a:gd name="connsiteY21" fmla="*/ 1114229 h 2301285"/>
                    <a:gd name="connsiteX22" fmla="*/ 3543300 w 5327679"/>
                    <a:gd name="connsiteY22" fmla="*/ 1411409 h 2301285"/>
                    <a:gd name="connsiteX23" fmla="*/ 2697480 w 5327679"/>
                    <a:gd name="connsiteY23" fmla="*/ 1548569 h 2301285"/>
                    <a:gd name="connsiteX24" fmla="*/ 2011680 w 5327679"/>
                    <a:gd name="connsiteY24" fmla="*/ 1502849 h 2301285"/>
                    <a:gd name="connsiteX25" fmla="*/ 1440180 w 5327679"/>
                    <a:gd name="connsiteY25" fmla="*/ 1362641 h 2301285"/>
                    <a:gd name="connsiteX26" fmla="*/ 1011936 w 5327679"/>
                    <a:gd name="connsiteY26" fmla="*/ 1120325 h 2301285"/>
                    <a:gd name="connsiteX27" fmla="*/ 609600 w 5327679"/>
                    <a:gd name="connsiteY27" fmla="*/ 717989 h 2301285"/>
                    <a:gd name="connsiteX28" fmla="*/ 556260 w 5327679"/>
                    <a:gd name="connsiteY28" fmla="*/ 618929 h 2301285"/>
                    <a:gd name="connsiteX29" fmla="*/ 525780 w 5327679"/>
                    <a:gd name="connsiteY29" fmla="*/ 626549 h 2301285"/>
                    <a:gd name="connsiteX30" fmla="*/ 0 w 5327679"/>
                    <a:gd name="connsiteY30" fmla="*/ 717989 h 2301285"/>
                    <a:gd name="connsiteX0" fmla="*/ 0 w 5327679"/>
                    <a:gd name="connsiteY0" fmla="*/ 751517 h 2301285"/>
                    <a:gd name="connsiteX1" fmla="*/ 22860 w 5327679"/>
                    <a:gd name="connsiteY1" fmla="*/ 954209 h 2301285"/>
                    <a:gd name="connsiteX2" fmla="*/ 106680 w 5327679"/>
                    <a:gd name="connsiteY2" fmla="*/ 1220909 h 2301285"/>
                    <a:gd name="connsiteX3" fmla="*/ 304800 w 5327679"/>
                    <a:gd name="connsiteY3" fmla="*/ 1609529 h 2301285"/>
                    <a:gd name="connsiteX4" fmla="*/ 678180 w 5327679"/>
                    <a:gd name="connsiteY4" fmla="*/ 1914329 h 2301285"/>
                    <a:gd name="connsiteX5" fmla="*/ 1074420 w 5327679"/>
                    <a:gd name="connsiteY5" fmla="*/ 2097209 h 2301285"/>
                    <a:gd name="connsiteX6" fmla="*/ 1752600 w 5327679"/>
                    <a:gd name="connsiteY6" fmla="*/ 2272469 h 2301285"/>
                    <a:gd name="connsiteX7" fmla="*/ 2499360 w 5327679"/>
                    <a:gd name="connsiteY7" fmla="*/ 2295329 h 2301285"/>
                    <a:gd name="connsiteX8" fmla="*/ 3223260 w 5327679"/>
                    <a:gd name="connsiteY8" fmla="*/ 2211509 h 2301285"/>
                    <a:gd name="connsiteX9" fmla="*/ 3710940 w 5327679"/>
                    <a:gd name="connsiteY9" fmla="*/ 2097209 h 2301285"/>
                    <a:gd name="connsiteX10" fmla="*/ 4312920 w 5327679"/>
                    <a:gd name="connsiteY10" fmla="*/ 1807649 h 2301285"/>
                    <a:gd name="connsiteX11" fmla="*/ 4876800 w 5327679"/>
                    <a:gd name="connsiteY11" fmla="*/ 1182809 h 2301285"/>
                    <a:gd name="connsiteX12" fmla="*/ 5250180 w 5327679"/>
                    <a:gd name="connsiteY12" fmla="*/ 573209 h 2301285"/>
                    <a:gd name="connsiteX13" fmla="*/ 5326380 w 5327679"/>
                    <a:gd name="connsiteY13" fmla="*/ 207449 h 2301285"/>
                    <a:gd name="connsiteX14" fmla="*/ 5295900 w 5327679"/>
                    <a:gd name="connsiteY14" fmla="*/ 16949 h 2301285"/>
                    <a:gd name="connsiteX15" fmla="*/ 5265420 w 5327679"/>
                    <a:gd name="connsiteY15" fmla="*/ 9329 h 2301285"/>
                    <a:gd name="connsiteX16" fmla="*/ 5143500 w 5327679"/>
                    <a:gd name="connsiteY16" fmla="*/ 16949 h 2301285"/>
                    <a:gd name="connsiteX17" fmla="*/ 5143500 w 5327679"/>
                    <a:gd name="connsiteY17" fmla="*/ 39809 h 2301285"/>
                    <a:gd name="connsiteX18" fmla="*/ 5143500 w 5327679"/>
                    <a:gd name="connsiteY18" fmla="*/ 237929 h 2301285"/>
                    <a:gd name="connsiteX19" fmla="*/ 5006340 w 5327679"/>
                    <a:gd name="connsiteY19" fmla="*/ 512249 h 2301285"/>
                    <a:gd name="connsiteX20" fmla="*/ 4594860 w 5327679"/>
                    <a:gd name="connsiteY20" fmla="*/ 855149 h 2301285"/>
                    <a:gd name="connsiteX21" fmla="*/ 4244340 w 5327679"/>
                    <a:gd name="connsiteY21" fmla="*/ 1114229 h 2301285"/>
                    <a:gd name="connsiteX22" fmla="*/ 3543300 w 5327679"/>
                    <a:gd name="connsiteY22" fmla="*/ 1411409 h 2301285"/>
                    <a:gd name="connsiteX23" fmla="*/ 2697480 w 5327679"/>
                    <a:gd name="connsiteY23" fmla="*/ 1548569 h 2301285"/>
                    <a:gd name="connsiteX24" fmla="*/ 2011680 w 5327679"/>
                    <a:gd name="connsiteY24" fmla="*/ 1502849 h 2301285"/>
                    <a:gd name="connsiteX25" fmla="*/ 1440180 w 5327679"/>
                    <a:gd name="connsiteY25" fmla="*/ 1362641 h 2301285"/>
                    <a:gd name="connsiteX26" fmla="*/ 1011936 w 5327679"/>
                    <a:gd name="connsiteY26" fmla="*/ 1120325 h 2301285"/>
                    <a:gd name="connsiteX27" fmla="*/ 609600 w 5327679"/>
                    <a:gd name="connsiteY27" fmla="*/ 717989 h 2301285"/>
                    <a:gd name="connsiteX28" fmla="*/ 556260 w 5327679"/>
                    <a:gd name="connsiteY28" fmla="*/ 618929 h 2301285"/>
                    <a:gd name="connsiteX29" fmla="*/ 525780 w 5327679"/>
                    <a:gd name="connsiteY29" fmla="*/ 626549 h 2301285"/>
                    <a:gd name="connsiteX30" fmla="*/ 0 w 5327679"/>
                    <a:gd name="connsiteY30" fmla="*/ 751517 h 2301285"/>
                    <a:gd name="connsiteX0" fmla="*/ 787 w 5328466"/>
                    <a:gd name="connsiteY0" fmla="*/ 751517 h 2301285"/>
                    <a:gd name="connsiteX1" fmla="*/ 23647 w 5328466"/>
                    <a:gd name="connsiteY1" fmla="*/ 954209 h 2301285"/>
                    <a:gd name="connsiteX2" fmla="*/ 107467 w 5328466"/>
                    <a:gd name="connsiteY2" fmla="*/ 1220909 h 2301285"/>
                    <a:gd name="connsiteX3" fmla="*/ 305587 w 5328466"/>
                    <a:gd name="connsiteY3" fmla="*/ 1609529 h 2301285"/>
                    <a:gd name="connsiteX4" fmla="*/ 678967 w 5328466"/>
                    <a:gd name="connsiteY4" fmla="*/ 1914329 h 2301285"/>
                    <a:gd name="connsiteX5" fmla="*/ 1075207 w 5328466"/>
                    <a:gd name="connsiteY5" fmla="*/ 2097209 h 2301285"/>
                    <a:gd name="connsiteX6" fmla="*/ 1753387 w 5328466"/>
                    <a:gd name="connsiteY6" fmla="*/ 2272469 h 2301285"/>
                    <a:gd name="connsiteX7" fmla="*/ 2500147 w 5328466"/>
                    <a:gd name="connsiteY7" fmla="*/ 2295329 h 2301285"/>
                    <a:gd name="connsiteX8" fmla="*/ 3224047 w 5328466"/>
                    <a:gd name="connsiteY8" fmla="*/ 2211509 h 2301285"/>
                    <a:gd name="connsiteX9" fmla="*/ 3711727 w 5328466"/>
                    <a:gd name="connsiteY9" fmla="*/ 2097209 h 2301285"/>
                    <a:gd name="connsiteX10" fmla="*/ 4313707 w 5328466"/>
                    <a:gd name="connsiteY10" fmla="*/ 1807649 h 2301285"/>
                    <a:gd name="connsiteX11" fmla="*/ 4877587 w 5328466"/>
                    <a:gd name="connsiteY11" fmla="*/ 1182809 h 2301285"/>
                    <a:gd name="connsiteX12" fmla="*/ 5250967 w 5328466"/>
                    <a:gd name="connsiteY12" fmla="*/ 573209 h 2301285"/>
                    <a:gd name="connsiteX13" fmla="*/ 5327167 w 5328466"/>
                    <a:gd name="connsiteY13" fmla="*/ 207449 h 2301285"/>
                    <a:gd name="connsiteX14" fmla="*/ 5296687 w 5328466"/>
                    <a:gd name="connsiteY14" fmla="*/ 16949 h 2301285"/>
                    <a:gd name="connsiteX15" fmla="*/ 5266207 w 5328466"/>
                    <a:gd name="connsiteY15" fmla="*/ 9329 h 2301285"/>
                    <a:gd name="connsiteX16" fmla="*/ 5144287 w 5328466"/>
                    <a:gd name="connsiteY16" fmla="*/ 16949 h 2301285"/>
                    <a:gd name="connsiteX17" fmla="*/ 5144287 w 5328466"/>
                    <a:gd name="connsiteY17" fmla="*/ 39809 h 2301285"/>
                    <a:gd name="connsiteX18" fmla="*/ 5144287 w 5328466"/>
                    <a:gd name="connsiteY18" fmla="*/ 237929 h 2301285"/>
                    <a:gd name="connsiteX19" fmla="*/ 5007127 w 5328466"/>
                    <a:gd name="connsiteY19" fmla="*/ 512249 h 2301285"/>
                    <a:gd name="connsiteX20" fmla="*/ 4595647 w 5328466"/>
                    <a:gd name="connsiteY20" fmla="*/ 855149 h 2301285"/>
                    <a:gd name="connsiteX21" fmla="*/ 4245127 w 5328466"/>
                    <a:gd name="connsiteY21" fmla="*/ 1114229 h 2301285"/>
                    <a:gd name="connsiteX22" fmla="*/ 3544087 w 5328466"/>
                    <a:gd name="connsiteY22" fmla="*/ 1411409 h 2301285"/>
                    <a:gd name="connsiteX23" fmla="*/ 2698267 w 5328466"/>
                    <a:gd name="connsiteY23" fmla="*/ 1548569 h 2301285"/>
                    <a:gd name="connsiteX24" fmla="*/ 2012467 w 5328466"/>
                    <a:gd name="connsiteY24" fmla="*/ 1502849 h 2301285"/>
                    <a:gd name="connsiteX25" fmla="*/ 1440967 w 5328466"/>
                    <a:gd name="connsiteY25" fmla="*/ 1362641 h 2301285"/>
                    <a:gd name="connsiteX26" fmla="*/ 1012723 w 5328466"/>
                    <a:gd name="connsiteY26" fmla="*/ 1120325 h 2301285"/>
                    <a:gd name="connsiteX27" fmla="*/ 610387 w 5328466"/>
                    <a:gd name="connsiteY27" fmla="*/ 717989 h 2301285"/>
                    <a:gd name="connsiteX28" fmla="*/ 557047 w 5328466"/>
                    <a:gd name="connsiteY28" fmla="*/ 618929 h 2301285"/>
                    <a:gd name="connsiteX29" fmla="*/ 526567 w 5328466"/>
                    <a:gd name="connsiteY29" fmla="*/ 626549 h 2301285"/>
                    <a:gd name="connsiteX30" fmla="*/ 787 w 5328466"/>
                    <a:gd name="connsiteY30" fmla="*/ 751517 h 2301285"/>
                    <a:gd name="connsiteX0" fmla="*/ 787 w 5322600"/>
                    <a:gd name="connsiteY0" fmla="*/ 751738 h 2301506"/>
                    <a:gd name="connsiteX1" fmla="*/ 23647 w 5322600"/>
                    <a:gd name="connsiteY1" fmla="*/ 954430 h 2301506"/>
                    <a:gd name="connsiteX2" fmla="*/ 107467 w 5322600"/>
                    <a:gd name="connsiteY2" fmla="*/ 1221130 h 2301506"/>
                    <a:gd name="connsiteX3" fmla="*/ 305587 w 5322600"/>
                    <a:gd name="connsiteY3" fmla="*/ 1609750 h 2301506"/>
                    <a:gd name="connsiteX4" fmla="*/ 678967 w 5322600"/>
                    <a:gd name="connsiteY4" fmla="*/ 1914550 h 2301506"/>
                    <a:gd name="connsiteX5" fmla="*/ 1075207 w 5322600"/>
                    <a:gd name="connsiteY5" fmla="*/ 2097430 h 2301506"/>
                    <a:gd name="connsiteX6" fmla="*/ 1753387 w 5322600"/>
                    <a:gd name="connsiteY6" fmla="*/ 2272690 h 2301506"/>
                    <a:gd name="connsiteX7" fmla="*/ 2500147 w 5322600"/>
                    <a:gd name="connsiteY7" fmla="*/ 2295550 h 2301506"/>
                    <a:gd name="connsiteX8" fmla="*/ 3224047 w 5322600"/>
                    <a:gd name="connsiteY8" fmla="*/ 2211730 h 2301506"/>
                    <a:gd name="connsiteX9" fmla="*/ 3711727 w 5322600"/>
                    <a:gd name="connsiteY9" fmla="*/ 2097430 h 2301506"/>
                    <a:gd name="connsiteX10" fmla="*/ 4313707 w 5322600"/>
                    <a:gd name="connsiteY10" fmla="*/ 1807870 h 2301506"/>
                    <a:gd name="connsiteX11" fmla="*/ 4877587 w 5322600"/>
                    <a:gd name="connsiteY11" fmla="*/ 1183030 h 2301506"/>
                    <a:gd name="connsiteX12" fmla="*/ 5250967 w 5322600"/>
                    <a:gd name="connsiteY12" fmla="*/ 573430 h 2301506"/>
                    <a:gd name="connsiteX13" fmla="*/ 5321071 w 5322600"/>
                    <a:gd name="connsiteY13" fmla="*/ 210718 h 2301506"/>
                    <a:gd name="connsiteX14" fmla="*/ 5296687 w 5322600"/>
                    <a:gd name="connsiteY14" fmla="*/ 17170 h 2301506"/>
                    <a:gd name="connsiteX15" fmla="*/ 5266207 w 5322600"/>
                    <a:gd name="connsiteY15" fmla="*/ 9550 h 2301506"/>
                    <a:gd name="connsiteX16" fmla="*/ 5144287 w 5322600"/>
                    <a:gd name="connsiteY16" fmla="*/ 17170 h 2301506"/>
                    <a:gd name="connsiteX17" fmla="*/ 5144287 w 5322600"/>
                    <a:gd name="connsiteY17" fmla="*/ 40030 h 2301506"/>
                    <a:gd name="connsiteX18" fmla="*/ 5144287 w 5322600"/>
                    <a:gd name="connsiteY18" fmla="*/ 238150 h 2301506"/>
                    <a:gd name="connsiteX19" fmla="*/ 5007127 w 5322600"/>
                    <a:gd name="connsiteY19" fmla="*/ 512470 h 2301506"/>
                    <a:gd name="connsiteX20" fmla="*/ 4595647 w 5322600"/>
                    <a:gd name="connsiteY20" fmla="*/ 855370 h 2301506"/>
                    <a:gd name="connsiteX21" fmla="*/ 4245127 w 5322600"/>
                    <a:gd name="connsiteY21" fmla="*/ 1114450 h 2301506"/>
                    <a:gd name="connsiteX22" fmla="*/ 3544087 w 5322600"/>
                    <a:gd name="connsiteY22" fmla="*/ 1411630 h 2301506"/>
                    <a:gd name="connsiteX23" fmla="*/ 2698267 w 5322600"/>
                    <a:gd name="connsiteY23" fmla="*/ 1548790 h 2301506"/>
                    <a:gd name="connsiteX24" fmla="*/ 2012467 w 5322600"/>
                    <a:gd name="connsiteY24" fmla="*/ 1503070 h 2301506"/>
                    <a:gd name="connsiteX25" fmla="*/ 1440967 w 5322600"/>
                    <a:gd name="connsiteY25" fmla="*/ 1362862 h 2301506"/>
                    <a:gd name="connsiteX26" fmla="*/ 1012723 w 5322600"/>
                    <a:gd name="connsiteY26" fmla="*/ 1120546 h 2301506"/>
                    <a:gd name="connsiteX27" fmla="*/ 610387 w 5322600"/>
                    <a:gd name="connsiteY27" fmla="*/ 718210 h 2301506"/>
                    <a:gd name="connsiteX28" fmla="*/ 557047 w 5322600"/>
                    <a:gd name="connsiteY28" fmla="*/ 619150 h 2301506"/>
                    <a:gd name="connsiteX29" fmla="*/ 526567 w 5322600"/>
                    <a:gd name="connsiteY29" fmla="*/ 626770 h 2301506"/>
                    <a:gd name="connsiteX30" fmla="*/ 787 w 5322600"/>
                    <a:gd name="connsiteY30" fmla="*/ 751738 h 2301506"/>
                    <a:gd name="connsiteX0" fmla="*/ 787 w 5326047"/>
                    <a:gd name="connsiteY0" fmla="*/ 751738 h 2301506"/>
                    <a:gd name="connsiteX1" fmla="*/ 23647 w 5326047"/>
                    <a:gd name="connsiteY1" fmla="*/ 954430 h 2301506"/>
                    <a:gd name="connsiteX2" fmla="*/ 107467 w 5326047"/>
                    <a:gd name="connsiteY2" fmla="*/ 1221130 h 2301506"/>
                    <a:gd name="connsiteX3" fmla="*/ 305587 w 5326047"/>
                    <a:gd name="connsiteY3" fmla="*/ 1609750 h 2301506"/>
                    <a:gd name="connsiteX4" fmla="*/ 678967 w 5326047"/>
                    <a:gd name="connsiteY4" fmla="*/ 1914550 h 2301506"/>
                    <a:gd name="connsiteX5" fmla="*/ 1075207 w 5326047"/>
                    <a:gd name="connsiteY5" fmla="*/ 2097430 h 2301506"/>
                    <a:gd name="connsiteX6" fmla="*/ 1753387 w 5326047"/>
                    <a:gd name="connsiteY6" fmla="*/ 2272690 h 2301506"/>
                    <a:gd name="connsiteX7" fmla="*/ 2500147 w 5326047"/>
                    <a:gd name="connsiteY7" fmla="*/ 2295550 h 2301506"/>
                    <a:gd name="connsiteX8" fmla="*/ 3224047 w 5326047"/>
                    <a:gd name="connsiteY8" fmla="*/ 2211730 h 2301506"/>
                    <a:gd name="connsiteX9" fmla="*/ 3711727 w 5326047"/>
                    <a:gd name="connsiteY9" fmla="*/ 2097430 h 2301506"/>
                    <a:gd name="connsiteX10" fmla="*/ 4313707 w 5326047"/>
                    <a:gd name="connsiteY10" fmla="*/ 1807870 h 2301506"/>
                    <a:gd name="connsiteX11" fmla="*/ 4877587 w 5326047"/>
                    <a:gd name="connsiteY11" fmla="*/ 1183030 h 2301506"/>
                    <a:gd name="connsiteX12" fmla="*/ 5193055 w 5326047"/>
                    <a:gd name="connsiteY12" fmla="*/ 680110 h 2301506"/>
                    <a:gd name="connsiteX13" fmla="*/ 5321071 w 5326047"/>
                    <a:gd name="connsiteY13" fmla="*/ 210718 h 2301506"/>
                    <a:gd name="connsiteX14" fmla="*/ 5296687 w 5326047"/>
                    <a:gd name="connsiteY14" fmla="*/ 17170 h 2301506"/>
                    <a:gd name="connsiteX15" fmla="*/ 5266207 w 5326047"/>
                    <a:gd name="connsiteY15" fmla="*/ 9550 h 2301506"/>
                    <a:gd name="connsiteX16" fmla="*/ 5144287 w 5326047"/>
                    <a:gd name="connsiteY16" fmla="*/ 17170 h 2301506"/>
                    <a:gd name="connsiteX17" fmla="*/ 5144287 w 5326047"/>
                    <a:gd name="connsiteY17" fmla="*/ 40030 h 2301506"/>
                    <a:gd name="connsiteX18" fmla="*/ 5144287 w 5326047"/>
                    <a:gd name="connsiteY18" fmla="*/ 238150 h 2301506"/>
                    <a:gd name="connsiteX19" fmla="*/ 5007127 w 5326047"/>
                    <a:gd name="connsiteY19" fmla="*/ 512470 h 2301506"/>
                    <a:gd name="connsiteX20" fmla="*/ 4595647 w 5326047"/>
                    <a:gd name="connsiteY20" fmla="*/ 855370 h 2301506"/>
                    <a:gd name="connsiteX21" fmla="*/ 4245127 w 5326047"/>
                    <a:gd name="connsiteY21" fmla="*/ 1114450 h 2301506"/>
                    <a:gd name="connsiteX22" fmla="*/ 3544087 w 5326047"/>
                    <a:gd name="connsiteY22" fmla="*/ 1411630 h 2301506"/>
                    <a:gd name="connsiteX23" fmla="*/ 2698267 w 5326047"/>
                    <a:gd name="connsiteY23" fmla="*/ 1548790 h 2301506"/>
                    <a:gd name="connsiteX24" fmla="*/ 2012467 w 5326047"/>
                    <a:gd name="connsiteY24" fmla="*/ 1503070 h 2301506"/>
                    <a:gd name="connsiteX25" fmla="*/ 1440967 w 5326047"/>
                    <a:gd name="connsiteY25" fmla="*/ 1362862 h 2301506"/>
                    <a:gd name="connsiteX26" fmla="*/ 1012723 w 5326047"/>
                    <a:gd name="connsiteY26" fmla="*/ 1120546 h 2301506"/>
                    <a:gd name="connsiteX27" fmla="*/ 610387 w 5326047"/>
                    <a:gd name="connsiteY27" fmla="*/ 718210 h 2301506"/>
                    <a:gd name="connsiteX28" fmla="*/ 557047 w 5326047"/>
                    <a:gd name="connsiteY28" fmla="*/ 619150 h 2301506"/>
                    <a:gd name="connsiteX29" fmla="*/ 526567 w 5326047"/>
                    <a:gd name="connsiteY29" fmla="*/ 626770 h 2301506"/>
                    <a:gd name="connsiteX30" fmla="*/ 787 w 5326047"/>
                    <a:gd name="connsiteY30" fmla="*/ 751738 h 2301506"/>
                    <a:gd name="connsiteX0" fmla="*/ 787 w 5325461"/>
                    <a:gd name="connsiteY0" fmla="*/ 751738 h 2301506"/>
                    <a:gd name="connsiteX1" fmla="*/ 23647 w 5325461"/>
                    <a:gd name="connsiteY1" fmla="*/ 954430 h 2301506"/>
                    <a:gd name="connsiteX2" fmla="*/ 107467 w 5325461"/>
                    <a:gd name="connsiteY2" fmla="*/ 1221130 h 2301506"/>
                    <a:gd name="connsiteX3" fmla="*/ 305587 w 5325461"/>
                    <a:gd name="connsiteY3" fmla="*/ 1609750 h 2301506"/>
                    <a:gd name="connsiteX4" fmla="*/ 678967 w 5325461"/>
                    <a:gd name="connsiteY4" fmla="*/ 1914550 h 2301506"/>
                    <a:gd name="connsiteX5" fmla="*/ 1075207 w 5325461"/>
                    <a:gd name="connsiteY5" fmla="*/ 2097430 h 2301506"/>
                    <a:gd name="connsiteX6" fmla="*/ 1753387 w 5325461"/>
                    <a:gd name="connsiteY6" fmla="*/ 2272690 h 2301506"/>
                    <a:gd name="connsiteX7" fmla="*/ 2500147 w 5325461"/>
                    <a:gd name="connsiteY7" fmla="*/ 2295550 h 2301506"/>
                    <a:gd name="connsiteX8" fmla="*/ 3224047 w 5325461"/>
                    <a:gd name="connsiteY8" fmla="*/ 2211730 h 2301506"/>
                    <a:gd name="connsiteX9" fmla="*/ 3711727 w 5325461"/>
                    <a:gd name="connsiteY9" fmla="*/ 2097430 h 2301506"/>
                    <a:gd name="connsiteX10" fmla="*/ 4313707 w 5325461"/>
                    <a:gd name="connsiteY10" fmla="*/ 1807870 h 2301506"/>
                    <a:gd name="connsiteX11" fmla="*/ 4877587 w 5325461"/>
                    <a:gd name="connsiteY11" fmla="*/ 1183030 h 2301506"/>
                    <a:gd name="connsiteX12" fmla="*/ 5202199 w 5325461"/>
                    <a:gd name="connsiteY12" fmla="*/ 692302 h 2301506"/>
                    <a:gd name="connsiteX13" fmla="*/ 5321071 w 5325461"/>
                    <a:gd name="connsiteY13" fmla="*/ 210718 h 2301506"/>
                    <a:gd name="connsiteX14" fmla="*/ 5296687 w 5325461"/>
                    <a:gd name="connsiteY14" fmla="*/ 17170 h 2301506"/>
                    <a:gd name="connsiteX15" fmla="*/ 5266207 w 5325461"/>
                    <a:gd name="connsiteY15" fmla="*/ 9550 h 2301506"/>
                    <a:gd name="connsiteX16" fmla="*/ 5144287 w 5325461"/>
                    <a:gd name="connsiteY16" fmla="*/ 17170 h 2301506"/>
                    <a:gd name="connsiteX17" fmla="*/ 5144287 w 5325461"/>
                    <a:gd name="connsiteY17" fmla="*/ 40030 h 2301506"/>
                    <a:gd name="connsiteX18" fmla="*/ 5144287 w 5325461"/>
                    <a:gd name="connsiteY18" fmla="*/ 238150 h 2301506"/>
                    <a:gd name="connsiteX19" fmla="*/ 5007127 w 5325461"/>
                    <a:gd name="connsiteY19" fmla="*/ 512470 h 2301506"/>
                    <a:gd name="connsiteX20" fmla="*/ 4595647 w 5325461"/>
                    <a:gd name="connsiteY20" fmla="*/ 855370 h 2301506"/>
                    <a:gd name="connsiteX21" fmla="*/ 4245127 w 5325461"/>
                    <a:gd name="connsiteY21" fmla="*/ 1114450 h 2301506"/>
                    <a:gd name="connsiteX22" fmla="*/ 3544087 w 5325461"/>
                    <a:gd name="connsiteY22" fmla="*/ 1411630 h 2301506"/>
                    <a:gd name="connsiteX23" fmla="*/ 2698267 w 5325461"/>
                    <a:gd name="connsiteY23" fmla="*/ 1548790 h 2301506"/>
                    <a:gd name="connsiteX24" fmla="*/ 2012467 w 5325461"/>
                    <a:gd name="connsiteY24" fmla="*/ 1503070 h 2301506"/>
                    <a:gd name="connsiteX25" fmla="*/ 1440967 w 5325461"/>
                    <a:gd name="connsiteY25" fmla="*/ 1362862 h 2301506"/>
                    <a:gd name="connsiteX26" fmla="*/ 1012723 w 5325461"/>
                    <a:gd name="connsiteY26" fmla="*/ 1120546 h 2301506"/>
                    <a:gd name="connsiteX27" fmla="*/ 610387 w 5325461"/>
                    <a:gd name="connsiteY27" fmla="*/ 718210 h 2301506"/>
                    <a:gd name="connsiteX28" fmla="*/ 557047 w 5325461"/>
                    <a:gd name="connsiteY28" fmla="*/ 619150 h 2301506"/>
                    <a:gd name="connsiteX29" fmla="*/ 526567 w 5325461"/>
                    <a:gd name="connsiteY29" fmla="*/ 626770 h 2301506"/>
                    <a:gd name="connsiteX30" fmla="*/ 787 w 5325461"/>
                    <a:gd name="connsiteY30" fmla="*/ 751738 h 2301506"/>
                    <a:gd name="connsiteX0" fmla="*/ 787 w 5326591"/>
                    <a:gd name="connsiteY0" fmla="*/ 742701 h 2292469"/>
                    <a:gd name="connsiteX1" fmla="*/ 23647 w 5326591"/>
                    <a:gd name="connsiteY1" fmla="*/ 945393 h 2292469"/>
                    <a:gd name="connsiteX2" fmla="*/ 107467 w 5326591"/>
                    <a:gd name="connsiteY2" fmla="*/ 1212093 h 2292469"/>
                    <a:gd name="connsiteX3" fmla="*/ 305587 w 5326591"/>
                    <a:gd name="connsiteY3" fmla="*/ 1600713 h 2292469"/>
                    <a:gd name="connsiteX4" fmla="*/ 678967 w 5326591"/>
                    <a:gd name="connsiteY4" fmla="*/ 1905513 h 2292469"/>
                    <a:gd name="connsiteX5" fmla="*/ 1075207 w 5326591"/>
                    <a:gd name="connsiteY5" fmla="*/ 2088393 h 2292469"/>
                    <a:gd name="connsiteX6" fmla="*/ 1753387 w 5326591"/>
                    <a:gd name="connsiteY6" fmla="*/ 2263653 h 2292469"/>
                    <a:gd name="connsiteX7" fmla="*/ 2500147 w 5326591"/>
                    <a:gd name="connsiteY7" fmla="*/ 2286513 h 2292469"/>
                    <a:gd name="connsiteX8" fmla="*/ 3224047 w 5326591"/>
                    <a:gd name="connsiteY8" fmla="*/ 2202693 h 2292469"/>
                    <a:gd name="connsiteX9" fmla="*/ 3711727 w 5326591"/>
                    <a:gd name="connsiteY9" fmla="*/ 2088393 h 2292469"/>
                    <a:gd name="connsiteX10" fmla="*/ 4313707 w 5326591"/>
                    <a:gd name="connsiteY10" fmla="*/ 1798833 h 2292469"/>
                    <a:gd name="connsiteX11" fmla="*/ 4877587 w 5326591"/>
                    <a:gd name="connsiteY11" fmla="*/ 1173993 h 2292469"/>
                    <a:gd name="connsiteX12" fmla="*/ 5202199 w 5326591"/>
                    <a:gd name="connsiteY12" fmla="*/ 683265 h 2292469"/>
                    <a:gd name="connsiteX13" fmla="*/ 5321071 w 5326591"/>
                    <a:gd name="connsiteY13" fmla="*/ 201681 h 2292469"/>
                    <a:gd name="connsiteX14" fmla="*/ 5302783 w 5326591"/>
                    <a:gd name="connsiteY14" fmla="*/ 23373 h 2292469"/>
                    <a:gd name="connsiteX15" fmla="*/ 5266207 w 5326591"/>
                    <a:gd name="connsiteY15" fmla="*/ 513 h 2292469"/>
                    <a:gd name="connsiteX16" fmla="*/ 5144287 w 5326591"/>
                    <a:gd name="connsiteY16" fmla="*/ 8133 h 2292469"/>
                    <a:gd name="connsiteX17" fmla="*/ 5144287 w 5326591"/>
                    <a:gd name="connsiteY17" fmla="*/ 30993 h 2292469"/>
                    <a:gd name="connsiteX18" fmla="*/ 5144287 w 5326591"/>
                    <a:gd name="connsiteY18" fmla="*/ 229113 h 2292469"/>
                    <a:gd name="connsiteX19" fmla="*/ 5007127 w 5326591"/>
                    <a:gd name="connsiteY19" fmla="*/ 503433 h 2292469"/>
                    <a:gd name="connsiteX20" fmla="*/ 4595647 w 5326591"/>
                    <a:gd name="connsiteY20" fmla="*/ 846333 h 2292469"/>
                    <a:gd name="connsiteX21" fmla="*/ 4245127 w 5326591"/>
                    <a:gd name="connsiteY21" fmla="*/ 1105413 h 2292469"/>
                    <a:gd name="connsiteX22" fmla="*/ 3544087 w 5326591"/>
                    <a:gd name="connsiteY22" fmla="*/ 1402593 h 2292469"/>
                    <a:gd name="connsiteX23" fmla="*/ 2698267 w 5326591"/>
                    <a:gd name="connsiteY23" fmla="*/ 1539753 h 2292469"/>
                    <a:gd name="connsiteX24" fmla="*/ 2012467 w 5326591"/>
                    <a:gd name="connsiteY24" fmla="*/ 1494033 h 2292469"/>
                    <a:gd name="connsiteX25" fmla="*/ 1440967 w 5326591"/>
                    <a:gd name="connsiteY25" fmla="*/ 1353825 h 2292469"/>
                    <a:gd name="connsiteX26" fmla="*/ 1012723 w 5326591"/>
                    <a:gd name="connsiteY26" fmla="*/ 1111509 h 2292469"/>
                    <a:gd name="connsiteX27" fmla="*/ 610387 w 5326591"/>
                    <a:gd name="connsiteY27" fmla="*/ 709173 h 2292469"/>
                    <a:gd name="connsiteX28" fmla="*/ 557047 w 5326591"/>
                    <a:gd name="connsiteY28" fmla="*/ 610113 h 2292469"/>
                    <a:gd name="connsiteX29" fmla="*/ 526567 w 5326591"/>
                    <a:gd name="connsiteY29" fmla="*/ 617733 h 2292469"/>
                    <a:gd name="connsiteX30" fmla="*/ 787 w 5326591"/>
                    <a:gd name="connsiteY30" fmla="*/ 742701 h 2292469"/>
                    <a:gd name="connsiteX0" fmla="*/ 787 w 5325611"/>
                    <a:gd name="connsiteY0" fmla="*/ 745808 h 2295576"/>
                    <a:gd name="connsiteX1" fmla="*/ 23647 w 5325611"/>
                    <a:gd name="connsiteY1" fmla="*/ 948500 h 2295576"/>
                    <a:gd name="connsiteX2" fmla="*/ 107467 w 5325611"/>
                    <a:gd name="connsiteY2" fmla="*/ 1215200 h 2295576"/>
                    <a:gd name="connsiteX3" fmla="*/ 305587 w 5325611"/>
                    <a:gd name="connsiteY3" fmla="*/ 1603820 h 2295576"/>
                    <a:gd name="connsiteX4" fmla="*/ 678967 w 5325611"/>
                    <a:gd name="connsiteY4" fmla="*/ 1908620 h 2295576"/>
                    <a:gd name="connsiteX5" fmla="*/ 1075207 w 5325611"/>
                    <a:gd name="connsiteY5" fmla="*/ 2091500 h 2295576"/>
                    <a:gd name="connsiteX6" fmla="*/ 1753387 w 5325611"/>
                    <a:gd name="connsiteY6" fmla="*/ 2266760 h 2295576"/>
                    <a:gd name="connsiteX7" fmla="*/ 2500147 w 5325611"/>
                    <a:gd name="connsiteY7" fmla="*/ 2289620 h 2295576"/>
                    <a:gd name="connsiteX8" fmla="*/ 3224047 w 5325611"/>
                    <a:gd name="connsiteY8" fmla="*/ 2205800 h 2295576"/>
                    <a:gd name="connsiteX9" fmla="*/ 3711727 w 5325611"/>
                    <a:gd name="connsiteY9" fmla="*/ 2091500 h 2295576"/>
                    <a:gd name="connsiteX10" fmla="*/ 4313707 w 5325611"/>
                    <a:gd name="connsiteY10" fmla="*/ 1801940 h 2295576"/>
                    <a:gd name="connsiteX11" fmla="*/ 4877587 w 5325611"/>
                    <a:gd name="connsiteY11" fmla="*/ 1177100 h 2295576"/>
                    <a:gd name="connsiteX12" fmla="*/ 5202199 w 5325611"/>
                    <a:gd name="connsiteY12" fmla="*/ 686372 h 2295576"/>
                    <a:gd name="connsiteX13" fmla="*/ 5321071 w 5325611"/>
                    <a:gd name="connsiteY13" fmla="*/ 204788 h 2295576"/>
                    <a:gd name="connsiteX14" fmla="*/ 5302783 w 5325611"/>
                    <a:gd name="connsiteY14" fmla="*/ 26480 h 2295576"/>
                    <a:gd name="connsiteX15" fmla="*/ 5266207 w 5325611"/>
                    <a:gd name="connsiteY15" fmla="*/ 3620 h 2295576"/>
                    <a:gd name="connsiteX16" fmla="*/ 5144287 w 5325611"/>
                    <a:gd name="connsiteY16" fmla="*/ 11240 h 2295576"/>
                    <a:gd name="connsiteX17" fmla="*/ 5144287 w 5325611"/>
                    <a:gd name="connsiteY17" fmla="*/ 34100 h 2295576"/>
                    <a:gd name="connsiteX18" fmla="*/ 5144287 w 5325611"/>
                    <a:gd name="connsiteY18" fmla="*/ 232220 h 2295576"/>
                    <a:gd name="connsiteX19" fmla="*/ 5007127 w 5325611"/>
                    <a:gd name="connsiteY19" fmla="*/ 506540 h 2295576"/>
                    <a:gd name="connsiteX20" fmla="*/ 4595647 w 5325611"/>
                    <a:gd name="connsiteY20" fmla="*/ 849440 h 2295576"/>
                    <a:gd name="connsiteX21" fmla="*/ 4245127 w 5325611"/>
                    <a:gd name="connsiteY21" fmla="*/ 1108520 h 2295576"/>
                    <a:gd name="connsiteX22" fmla="*/ 3544087 w 5325611"/>
                    <a:gd name="connsiteY22" fmla="*/ 1405700 h 2295576"/>
                    <a:gd name="connsiteX23" fmla="*/ 2698267 w 5325611"/>
                    <a:gd name="connsiteY23" fmla="*/ 1542860 h 2295576"/>
                    <a:gd name="connsiteX24" fmla="*/ 2012467 w 5325611"/>
                    <a:gd name="connsiteY24" fmla="*/ 1497140 h 2295576"/>
                    <a:gd name="connsiteX25" fmla="*/ 1440967 w 5325611"/>
                    <a:gd name="connsiteY25" fmla="*/ 1356932 h 2295576"/>
                    <a:gd name="connsiteX26" fmla="*/ 1012723 w 5325611"/>
                    <a:gd name="connsiteY26" fmla="*/ 1114616 h 2295576"/>
                    <a:gd name="connsiteX27" fmla="*/ 610387 w 5325611"/>
                    <a:gd name="connsiteY27" fmla="*/ 712280 h 2295576"/>
                    <a:gd name="connsiteX28" fmla="*/ 557047 w 5325611"/>
                    <a:gd name="connsiteY28" fmla="*/ 613220 h 2295576"/>
                    <a:gd name="connsiteX29" fmla="*/ 526567 w 5325611"/>
                    <a:gd name="connsiteY29" fmla="*/ 620840 h 2295576"/>
                    <a:gd name="connsiteX30" fmla="*/ 787 w 5325611"/>
                    <a:gd name="connsiteY30" fmla="*/ 745808 h 2295576"/>
                    <a:gd name="connsiteX0" fmla="*/ 787 w 5325611"/>
                    <a:gd name="connsiteY0" fmla="*/ 745808 h 2295576"/>
                    <a:gd name="connsiteX1" fmla="*/ 23647 w 5325611"/>
                    <a:gd name="connsiteY1" fmla="*/ 948500 h 2295576"/>
                    <a:gd name="connsiteX2" fmla="*/ 107467 w 5325611"/>
                    <a:gd name="connsiteY2" fmla="*/ 1215200 h 2295576"/>
                    <a:gd name="connsiteX3" fmla="*/ 305587 w 5325611"/>
                    <a:gd name="connsiteY3" fmla="*/ 1603820 h 2295576"/>
                    <a:gd name="connsiteX4" fmla="*/ 678967 w 5325611"/>
                    <a:gd name="connsiteY4" fmla="*/ 1908620 h 2295576"/>
                    <a:gd name="connsiteX5" fmla="*/ 1075207 w 5325611"/>
                    <a:gd name="connsiteY5" fmla="*/ 2091500 h 2295576"/>
                    <a:gd name="connsiteX6" fmla="*/ 1753387 w 5325611"/>
                    <a:gd name="connsiteY6" fmla="*/ 2266760 h 2295576"/>
                    <a:gd name="connsiteX7" fmla="*/ 2500147 w 5325611"/>
                    <a:gd name="connsiteY7" fmla="*/ 2289620 h 2295576"/>
                    <a:gd name="connsiteX8" fmla="*/ 3224047 w 5325611"/>
                    <a:gd name="connsiteY8" fmla="*/ 2205800 h 2295576"/>
                    <a:gd name="connsiteX9" fmla="*/ 3711727 w 5325611"/>
                    <a:gd name="connsiteY9" fmla="*/ 2091500 h 2295576"/>
                    <a:gd name="connsiteX10" fmla="*/ 4313707 w 5325611"/>
                    <a:gd name="connsiteY10" fmla="*/ 1801940 h 2295576"/>
                    <a:gd name="connsiteX11" fmla="*/ 4877587 w 5325611"/>
                    <a:gd name="connsiteY11" fmla="*/ 1177100 h 2295576"/>
                    <a:gd name="connsiteX12" fmla="*/ 5202199 w 5325611"/>
                    <a:gd name="connsiteY12" fmla="*/ 686372 h 2295576"/>
                    <a:gd name="connsiteX13" fmla="*/ 5321071 w 5325611"/>
                    <a:gd name="connsiteY13" fmla="*/ 204788 h 2295576"/>
                    <a:gd name="connsiteX14" fmla="*/ 5302783 w 5325611"/>
                    <a:gd name="connsiteY14" fmla="*/ 26480 h 2295576"/>
                    <a:gd name="connsiteX15" fmla="*/ 5266207 w 5325611"/>
                    <a:gd name="connsiteY15" fmla="*/ 3620 h 2295576"/>
                    <a:gd name="connsiteX16" fmla="*/ 5144287 w 5325611"/>
                    <a:gd name="connsiteY16" fmla="*/ 11240 h 2295576"/>
                    <a:gd name="connsiteX17" fmla="*/ 5144287 w 5325611"/>
                    <a:gd name="connsiteY17" fmla="*/ 34100 h 2295576"/>
                    <a:gd name="connsiteX18" fmla="*/ 5144287 w 5325611"/>
                    <a:gd name="connsiteY18" fmla="*/ 232220 h 2295576"/>
                    <a:gd name="connsiteX19" fmla="*/ 5007127 w 5325611"/>
                    <a:gd name="connsiteY19" fmla="*/ 506540 h 2295576"/>
                    <a:gd name="connsiteX20" fmla="*/ 4616983 w 5325611"/>
                    <a:gd name="connsiteY20" fmla="*/ 886016 h 2295576"/>
                    <a:gd name="connsiteX21" fmla="*/ 4245127 w 5325611"/>
                    <a:gd name="connsiteY21" fmla="*/ 1108520 h 2295576"/>
                    <a:gd name="connsiteX22" fmla="*/ 3544087 w 5325611"/>
                    <a:gd name="connsiteY22" fmla="*/ 1405700 h 2295576"/>
                    <a:gd name="connsiteX23" fmla="*/ 2698267 w 5325611"/>
                    <a:gd name="connsiteY23" fmla="*/ 1542860 h 2295576"/>
                    <a:gd name="connsiteX24" fmla="*/ 2012467 w 5325611"/>
                    <a:gd name="connsiteY24" fmla="*/ 1497140 h 2295576"/>
                    <a:gd name="connsiteX25" fmla="*/ 1440967 w 5325611"/>
                    <a:gd name="connsiteY25" fmla="*/ 1356932 h 2295576"/>
                    <a:gd name="connsiteX26" fmla="*/ 1012723 w 5325611"/>
                    <a:gd name="connsiteY26" fmla="*/ 1114616 h 2295576"/>
                    <a:gd name="connsiteX27" fmla="*/ 610387 w 5325611"/>
                    <a:gd name="connsiteY27" fmla="*/ 712280 h 2295576"/>
                    <a:gd name="connsiteX28" fmla="*/ 557047 w 5325611"/>
                    <a:gd name="connsiteY28" fmla="*/ 613220 h 2295576"/>
                    <a:gd name="connsiteX29" fmla="*/ 526567 w 5325611"/>
                    <a:gd name="connsiteY29" fmla="*/ 620840 h 2295576"/>
                    <a:gd name="connsiteX30" fmla="*/ 787 w 5325611"/>
                    <a:gd name="connsiteY30" fmla="*/ 745808 h 2295576"/>
                    <a:gd name="connsiteX0" fmla="*/ 787 w 5325611"/>
                    <a:gd name="connsiteY0" fmla="*/ 745808 h 2295576"/>
                    <a:gd name="connsiteX1" fmla="*/ 23647 w 5325611"/>
                    <a:gd name="connsiteY1" fmla="*/ 948500 h 2295576"/>
                    <a:gd name="connsiteX2" fmla="*/ 107467 w 5325611"/>
                    <a:gd name="connsiteY2" fmla="*/ 1215200 h 2295576"/>
                    <a:gd name="connsiteX3" fmla="*/ 305587 w 5325611"/>
                    <a:gd name="connsiteY3" fmla="*/ 1603820 h 2295576"/>
                    <a:gd name="connsiteX4" fmla="*/ 678967 w 5325611"/>
                    <a:gd name="connsiteY4" fmla="*/ 1908620 h 2295576"/>
                    <a:gd name="connsiteX5" fmla="*/ 1075207 w 5325611"/>
                    <a:gd name="connsiteY5" fmla="*/ 2091500 h 2295576"/>
                    <a:gd name="connsiteX6" fmla="*/ 1753387 w 5325611"/>
                    <a:gd name="connsiteY6" fmla="*/ 2266760 h 2295576"/>
                    <a:gd name="connsiteX7" fmla="*/ 2500147 w 5325611"/>
                    <a:gd name="connsiteY7" fmla="*/ 2289620 h 2295576"/>
                    <a:gd name="connsiteX8" fmla="*/ 3224047 w 5325611"/>
                    <a:gd name="connsiteY8" fmla="*/ 2205800 h 2295576"/>
                    <a:gd name="connsiteX9" fmla="*/ 3711727 w 5325611"/>
                    <a:gd name="connsiteY9" fmla="*/ 2091500 h 2295576"/>
                    <a:gd name="connsiteX10" fmla="*/ 4313707 w 5325611"/>
                    <a:gd name="connsiteY10" fmla="*/ 1801940 h 2295576"/>
                    <a:gd name="connsiteX11" fmla="*/ 4877587 w 5325611"/>
                    <a:gd name="connsiteY11" fmla="*/ 1177100 h 2295576"/>
                    <a:gd name="connsiteX12" fmla="*/ 5202199 w 5325611"/>
                    <a:gd name="connsiteY12" fmla="*/ 686372 h 2295576"/>
                    <a:gd name="connsiteX13" fmla="*/ 5321071 w 5325611"/>
                    <a:gd name="connsiteY13" fmla="*/ 204788 h 2295576"/>
                    <a:gd name="connsiteX14" fmla="*/ 5302783 w 5325611"/>
                    <a:gd name="connsiteY14" fmla="*/ 26480 h 2295576"/>
                    <a:gd name="connsiteX15" fmla="*/ 5266207 w 5325611"/>
                    <a:gd name="connsiteY15" fmla="*/ 3620 h 2295576"/>
                    <a:gd name="connsiteX16" fmla="*/ 5144287 w 5325611"/>
                    <a:gd name="connsiteY16" fmla="*/ 11240 h 2295576"/>
                    <a:gd name="connsiteX17" fmla="*/ 5144287 w 5325611"/>
                    <a:gd name="connsiteY17" fmla="*/ 34100 h 2295576"/>
                    <a:gd name="connsiteX18" fmla="*/ 5144287 w 5325611"/>
                    <a:gd name="connsiteY18" fmla="*/ 232220 h 2295576"/>
                    <a:gd name="connsiteX19" fmla="*/ 5007127 w 5325611"/>
                    <a:gd name="connsiteY19" fmla="*/ 506540 h 2295576"/>
                    <a:gd name="connsiteX20" fmla="*/ 4662703 w 5325611"/>
                    <a:gd name="connsiteY20" fmla="*/ 910400 h 2295576"/>
                    <a:gd name="connsiteX21" fmla="*/ 4245127 w 5325611"/>
                    <a:gd name="connsiteY21" fmla="*/ 1108520 h 2295576"/>
                    <a:gd name="connsiteX22" fmla="*/ 3544087 w 5325611"/>
                    <a:gd name="connsiteY22" fmla="*/ 1405700 h 2295576"/>
                    <a:gd name="connsiteX23" fmla="*/ 2698267 w 5325611"/>
                    <a:gd name="connsiteY23" fmla="*/ 1542860 h 2295576"/>
                    <a:gd name="connsiteX24" fmla="*/ 2012467 w 5325611"/>
                    <a:gd name="connsiteY24" fmla="*/ 1497140 h 2295576"/>
                    <a:gd name="connsiteX25" fmla="*/ 1440967 w 5325611"/>
                    <a:gd name="connsiteY25" fmla="*/ 1356932 h 2295576"/>
                    <a:gd name="connsiteX26" fmla="*/ 1012723 w 5325611"/>
                    <a:gd name="connsiteY26" fmla="*/ 1114616 h 2295576"/>
                    <a:gd name="connsiteX27" fmla="*/ 610387 w 5325611"/>
                    <a:gd name="connsiteY27" fmla="*/ 712280 h 2295576"/>
                    <a:gd name="connsiteX28" fmla="*/ 557047 w 5325611"/>
                    <a:gd name="connsiteY28" fmla="*/ 613220 h 2295576"/>
                    <a:gd name="connsiteX29" fmla="*/ 526567 w 5325611"/>
                    <a:gd name="connsiteY29" fmla="*/ 620840 h 2295576"/>
                    <a:gd name="connsiteX30" fmla="*/ 787 w 5325611"/>
                    <a:gd name="connsiteY30" fmla="*/ 745808 h 2295576"/>
                    <a:gd name="connsiteX0" fmla="*/ 787 w 5325611"/>
                    <a:gd name="connsiteY0" fmla="*/ 745808 h 2295576"/>
                    <a:gd name="connsiteX1" fmla="*/ 23647 w 5325611"/>
                    <a:gd name="connsiteY1" fmla="*/ 948500 h 2295576"/>
                    <a:gd name="connsiteX2" fmla="*/ 107467 w 5325611"/>
                    <a:gd name="connsiteY2" fmla="*/ 1215200 h 2295576"/>
                    <a:gd name="connsiteX3" fmla="*/ 305587 w 5325611"/>
                    <a:gd name="connsiteY3" fmla="*/ 1603820 h 2295576"/>
                    <a:gd name="connsiteX4" fmla="*/ 678967 w 5325611"/>
                    <a:gd name="connsiteY4" fmla="*/ 1908620 h 2295576"/>
                    <a:gd name="connsiteX5" fmla="*/ 1075207 w 5325611"/>
                    <a:gd name="connsiteY5" fmla="*/ 2091500 h 2295576"/>
                    <a:gd name="connsiteX6" fmla="*/ 1753387 w 5325611"/>
                    <a:gd name="connsiteY6" fmla="*/ 2266760 h 2295576"/>
                    <a:gd name="connsiteX7" fmla="*/ 2500147 w 5325611"/>
                    <a:gd name="connsiteY7" fmla="*/ 2289620 h 2295576"/>
                    <a:gd name="connsiteX8" fmla="*/ 3224047 w 5325611"/>
                    <a:gd name="connsiteY8" fmla="*/ 2205800 h 2295576"/>
                    <a:gd name="connsiteX9" fmla="*/ 3711727 w 5325611"/>
                    <a:gd name="connsiteY9" fmla="*/ 2091500 h 2295576"/>
                    <a:gd name="connsiteX10" fmla="*/ 4313707 w 5325611"/>
                    <a:gd name="connsiteY10" fmla="*/ 1801940 h 2295576"/>
                    <a:gd name="connsiteX11" fmla="*/ 4877587 w 5325611"/>
                    <a:gd name="connsiteY11" fmla="*/ 1177100 h 2295576"/>
                    <a:gd name="connsiteX12" fmla="*/ 5202199 w 5325611"/>
                    <a:gd name="connsiteY12" fmla="*/ 686372 h 2295576"/>
                    <a:gd name="connsiteX13" fmla="*/ 5321071 w 5325611"/>
                    <a:gd name="connsiteY13" fmla="*/ 204788 h 2295576"/>
                    <a:gd name="connsiteX14" fmla="*/ 5302783 w 5325611"/>
                    <a:gd name="connsiteY14" fmla="*/ 26480 h 2295576"/>
                    <a:gd name="connsiteX15" fmla="*/ 5266207 w 5325611"/>
                    <a:gd name="connsiteY15" fmla="*/ 3620 h 2295576"/>
                    <a:gd name="connsiteX16" fmla="*/ 5144287 w 5325611"/>
                    <a:gd name="connsiteY16" fmla="*/ 11240 h 2295576"/>
                    <a:gd name="connsiteX17" fmla="*/ 5144287 w 5325611"/>
                    <a:gd name="connsiteY17" fmla="*/ 34100 h 2295576"/>
                    <a:gd name="connsiteX18" fmla="*/ 5144287 w 5325611"/>
                    <a:gd name="connsiteY18" fmla="*/ 232220 h 2295576"/>
                    <a:gd name="connsiteX19" fmla="*/ 5007127 w 5325611"/>
                    <a:gd name="connsiteY19" fmla="*/ 506540 h 2295576"/>
                    <a:gd name="connsiteX20" fmla="*/ 4616983 w 5325611"/>
                    <a:gd name="connsiteY20" fmla="*/ 864680 h 2295576"/>
                    <a:gd name="connsiteX21" fmla="*/ 4245127 w 5325611"/>
                    <a:gd name="connsiteY21" fmla="*/ 1108520 h 2295576"/>
                    <a:gd name="connsiteX22" fmla="*/ 3544087 w 5325611"/>
                    <a:gd name="connsiteY22" fmla="*/ 1405700 h 2295576"/>
                    <a:gd name="connsiteX23" fmla="*/ 2698267 w 5325611"/>
                    <a:gd name="connsiteY23" fmla="*/ 1542860 h 2295576"/>
                    <a:gd name="connsiteX24" fmla="*/ 2012467 w 5325611"/>
                    <a:gd name="connsiteY24" fmla="*/ 1497140 h 2295576"/>
                    <a:gd name="connsiteX25" fmla="*/ 1440967 w 5325611"/>
                    <a:gd name="connsiteY25" fmla="*/ 1356932 h 2295576"/>
                    <a:gd name="connsiteX26" fmla="*/ 1012723 w 5325611"/>
                    <a:gd name="connsiteY26" fmla="*/ 1114616 h 2295576"/>
                    <a:gd name="connsiteX27" fmla="*/ 610387 w 5325611"/>
                    <a:gd name="connsiteY27" fmla="*/ 712280 h 2295576"/>
                    <a:gd name="connsiteX28" fmla="*/ 557047 w 5325611"/>
                    <a:gd name="connsiteY28" fmla="*/ 613220 h 2295576"/>
                    <a:gd name="connsiteX29" fmla="*/ 526567 w 5325611"/>
                    <a:gd name="connsiteY29" fmla="*/ 620840 h 2295576"/>
                    <a:gd name="connsiteX30" fmla="*/ 787 w 5325611"/>
                    <a:gd name="connsiteY30" fmla="*/ 745808 h 2295576"/>
                    <a:gd name="connsiteX0" fmla="*/ 787 w 5325611"/>
                    <a:gd name="connsiteY0" fmla="*/ 745808 h 2295576"/>
                    <a:gd name="connsiteX1" fmla="*/ 23647 w 5325611"/>
                    <a:gd name="connsiteY1" fmla="*/ 948500 h 2295576"/>
                    <a:gd name="connsiteX2" fmla="*/ 107467 w 5325611"/>
                    <a:gd name="connsiteY2" fmla="*/ 1215200 h 2295576"/>
                    <a:gd name="connsiteX3" fmla="*/ 305587 w 5325611"/>
                    <a:gd name="connsiteY3" fmla="*/ 1603820 h 2295576"/>
                    <a:gd name="connsiteX4" fmla="*/ 678967 w 5325611"/>
                    <a:gd name="connsiteY4" fmla="*/ 1908620 h 2295576"/>
                    <a:gd name="connsiteX5" fmla="*/ 1075207 w 5325611"/>
                    <a:gd name="connsiteY5" fmla="*/ 2091500 h 2295576"/>
                    <a:gd name="connsiteX6" fmla="*/ 1753387 w 5325611"/>
                    <a:gd name="connsiteY6" fmla="*/ 2266760 h 2295576"/>
                    <a:gd name="connsiteX7" fmla="*/ 2500147 w 5325611"/>
                    <a:gd name="connsiteY7" fmla="*/ 2289620 h 2295576"/>
                    <a:gd name="connsiteX8" fmla="*/ 3224047 w 5325611"/>
                    <a:gd name="connsiteY8" fmla="*/ 2205800 h 2295576"/>
                    <a:gd name="connsiteX9" fmla="*/ 3711727 w 5325611"/>
                    <a:gd name="connsiteY9" fmla="*/ 2091500 h 2295576"/>
                    <a:gd name="connsiteX10" fmla="*/ 4313707 w 5325611"/>
                    <a:gd name="connsiteY10" fmla="*/ 1801940 h 2295576"/>
                    <a:gd name="connsiteX11" fmla="*/ 4877587 w 5325611"/>
                    <a:gd name="connsiteY11" fmla="*/ 1177100 h 2295576"/>
                    <a:gd name="connsiteX12" fmla="*/ 5202199 w 5325611"/>
                    <a:gd name="connsiteY12" fmla="*/ 686372 h 2295576"/>
                    <a:gd name="connsiteX13" fmla="*/ 5321071 w 5325611"/>
                    <a:gd name="connsiteY13" fmla="*/ 204788 h 2295576"/>
                    <a:gd name="connsiteX14" fmla="*/ 5302783 w 5325611"/>
                    <a:gd name="connsiteY14" fmla="*/ 26480 h 2295576"/>
                    <a:gd name="connsiteX15" fmla="*/ 5266207 w 5325611"/>
                    <a:gd name="connsiteY15" fmla="*/ 3620 h 2295576"/>
                    <a:gd name="connsiteX16" fmla="*/ 5144287 w 5325611"/>
                    <a:gd name="connsiteY16" fmla="*/ 11240 h 2295576"/>
                    <a:gd name="connsiteX17" fmla="*/ 5144287 w 5325611"/>
                    <a:gd name="connsiteY17" fmla="*/ 34100 h 2295576"/>
                    <a:gd name="connsiteX18" fmla="*/ 5129047 w 5325611"/>
                    <a:gd name="connsiteY18" fmla="*/ 274892 h 2295576"/>
                    <a:gd name="connsiteX19" fmla="*/ 5007127 w 5325611"/>
                    <a:gd name="connsiteY19" fmla="*/ 506540 h 2295576"/>
                    <a:gd name="connsiteX20" fmla="*/ 4616983 w 5325611"/>
                    <a:gd name="connsiteY20" fmla="*/ 864680 h 2295576"/>
                    <a:gd name="connsiteX21" fmla="*/ 4245127 w 5325611"/>
                    <a:gd name="connsiteY21" fmla="*/ 1108520 h 2295576"/>
                    <a:gd name="connsiteX22" fmla="*/ 3544087 w 5325611"/>
                    <a:gd name="connsiteY22" fmla="*/ 1405700 h 2295576"/>
                    <a:gd name="connsiteX23" fmla="*/ 2698267 w 5325611"/>
                    <a:gd name="connsiteY23" fmla="*/ 1542860 h 2295576"/>
                    <a:gd name="connsiteX24" fmla="*/ 2012467 w 5325611"/>
                    <a:gd name="connsiteY24" fmla="*/ 1497140 h 2295576"/>
                    <a:gd name="connsiteX25" fmla="*/ 1440967 w 5325611"/>
                    <a:gd name="connsiteY25" fmla="*/ 1356932 h 2295576"/>
                    <a:gd name="connsiteX26" fmla="*/ 1012723 w 5325611"/>
                    <a:gd name="connsiteY26" fmla="*/ 1114616 h 2295576"/>
                    <a:gd name="connsiteX27" fmla="*/ 610387 w 5325611"/>
                    <a:gd name="connsiteY27" fmla="*/ 712280 h 2295576"/>
                    <a:gd name="connsiteX28" fmla="*/ 557047 w 5325611"/>
                    <a:gd name="connsiteY28" fmla="*/ 613220 h 2295576"/>
                    <a:gd name="connsiteX29" fmla="*/ 526567 w 5325611"/>
                    <a:gd name="connsiteY29" fmla="*/ 620840 h 2295576"/>
                    <a:gd name="connsiteX30" fmla="*/ 787 w 5325611"/>
                    <a:gd name="connsiteY30" fmla="*/ 745808 h 2295576"/>
                    <a:gd name="connsiteX0" fmla="*/ 787 w 5325611"/>
                    <a:gd name="connsiteY0" fmla="*/ 745808 h 2295576"/>
                    <a:gd name="connsiteX1" fmla="*/ 23647 w 5325611"/>
                    <a:gd name="connsiteY1" fmla="*/ 948500 h 2295576"/>
                    <a:gd name="connsiteX2" fmla="*/ 107467 w 5325611"/>
                    <a:gd name="connsiteY2" fmla="*/ 1215200 h 2295576"/>
                    <a:gd name="connsiteX3" fmla="*/ 305587 w 5325611"/>
                    <a:gd name="connsiteY3" fmla="*/ 1603820 h 2295576"/>
                    <a:gd name="connsiteX4" fmla="*/ 678967 w 5325611"/>
                    <a:gd name="connsiteY4" fmla="*/ 1908620 h 2295576"/>
                    <a:gd name="connsiteX5" fmla="*/ 1075207 w 5325611"/>
                    <a:gd name="connsiteY5" fmla="*/ 2091500 h 2295576"/>
                    <a:gd name="connsiteX6" fmla="*/ 1753387 w 5325611"/>
                    <a:gd name="connsiteY6" fmla="*/ 2266760 h 2295576"/>
                    <a:gd name="connsiteX7" fmla="*/ 2500147 w 5325611"/>
                    <a:gd name="connsiteY7" fmla="*/ 2289620 h 2295576"/>
                    <a:gd name="connsiteX8" fmla="*/ 3224047 w 5325611"/>
                    <a:gd name="connsiteY8" fmla="*/ 2205800 h 2295576"/>
                    <a:gd name="connsiteX9" fmla="*/ 3711727 w 5325611"/>
                    <a:gd name="connsiteY9" fmla="*/ 2091500 h 2295576"/>
                    <a:gd name="connsiteX10" fmla="*/ 4313707 w 5325611"/>
                    <a:gd name="connsiteY10" fmla="*/ 1801940 h 2295576"/>
                    <a:gd name="connsiteX11" fmla="*/ 4877587 w 5325611"/>
                    <a:gd name="connsiteY11" fmla="*/ 1177100 h 2295576"/>
                    <a:gd name="connsiteX12" fmla="*/ 5202199 w 5325611"/>
                    <a:gd name="connsiteY12" fmla="*/ 686372 h 2295576"/>
                    <a:gd name="connsiteX13" fmla="*/ 5321071 w 5325611"/>
                    <a:gd name="connsiteY13" fmla="*/ 204788 h 2295576"/>
                    <a:gd name="connsiteX14" fmla="*/ 5302783 w 5325611"/>
                    <a:gd name="connsiteY14" fmla="*/ 26480 h 2295576"/>
                    <a:gd name="connsiteX15" fmla="*/ 5266207 w 5325611"/>
                    <a:gd name="connsiteY15" fmla="*/ 3620 h 2295576"/>
                    <a:gd name="connsiteX16" fmla="*/ 5144287 w 5325611"/>
                    <a:gd name="connsiteY16" fmla="*/ 11240 h 2295576"/>
                    <a:gd name="connsiteX17" fmla="*/ 5144287 w 5325611"/>
                    <a:gd name="connsiteY17" fmla="*/ 34100 h 2295576"/>
                    <a:gd name="connsiteX18" fmla="*/ 5129047 w 5325611"/>
                    <a:gd name="connsiteY18" fmla="*/ 274892 h 2295576"/>
                    <a:gd name="connsiteX19" fmla="*/ 5010175 w 5325611"/>
                    <a:gd name="connsiteY19" fmla="*/ 469964 h 2295576"/>
                    <a:gd name="connsiteX20" fmla="*/ 4616983 w 5325611"/>
                    <a:gd name="connsiteY20" fmla="*/ 864680 h 2295576"/>
                    <a:gd name="connsiteX21" fmla="*/ 4245127 w 5325611"/>
                    <a:gd name="connsiteY21" fmla="*/ 1108520 h 2295576"/>
                    <a:gd name="connsiteX22" fmla="*/ 3544087 w 5325611"/>
                    <a:gd name="connsiteY22" fmla="*/ 1405700 h 2295576"/>
                    <a:gd name="connsiteX23" fmla="*/ 2698267 w 5325611"/>
                    <a:gd name="connsiteY23" fmla="*/ 1542860 h 2295576"/>
                    <a:gd name="connsiteX24" fmla="*/ 2012467 w 5325611"/>
                    <a:gd name="connsiteY24" fmla="*/ 1497140 h 2295576"/>
                    <a:gd name="connsiteX25" fmla="*/ 1440967 w 5325611"/>
                    <a:gd name="connsiteY25" fmla="*/ 1356932 h 2295576"/>
                    <a:gd name="connsiteX26" fmla="*/ 1012723 w 5325611"/>
                    <a:gd name="connsiteY26" fmla="*/ 1114616 h 2295576"/>
                    <a:gd name="connsiteX27" fmla="*/ 610387 w 5325611"/>
                    <a:gd name="connsiteY27" fmla="*/ 712280 h 2295576"/>
                    <a:gd name="connsiteX28" fmla="*/ 557047 w 5325611"/>
                    <a:gd name="connsiteY28" fmla="*/ 613220 h 2295576"/>
                    <a:gd name="connsiteX29" fmla="*/ 526567 w 5325611"/>
                    <a:gd name="connsiteY29" fmla="*/ 620840 h 2295576"/>
                    <a:gd name="connsiteX30" fmla="*/ 787 w 5325611"/>
                    <a:gd name="connsiteY30" fmla="*/ 745808 h 2295576"/>
                    <a:gd name="connsiteX0" fmla="*/ 787 w 5325611"/>
                    <a:gd name="connsiteY0" fmla="*/ 745808 h 2295576"/>
                    <a:gd name="connsiteX1" fmla="*/ 23647 w 5325611"/>
                    <a:gd name="connsiteY1" fmla="*/ 948500 h 2295576"/>
                    <a:gd name="connsiteX2" fmla="*/ 107467 w 5325611"/>
                    <a:gd name="connsiteY2" fmla="*/ 1215200 h 2295576"/>
                    <a:gd name="connsiteX3" fmla="*/ 305587 w 5325611"/>
                    <a:gd name="connsiteY3" fmla="*/ 1603820 h 2295576"/>
                    <a:gd name="connsiteX4" fmla="*/ 678967 w 5325611"/>
                    <a:gd name="connsiteY4" fmla="*/ 1908620 h 2295576"/>
                    <a:gd name="connsiteX5" fmla="*/ 1075207 w 5325611"/>
                    <a:gd name="connsiteY5" fmla="*/ 2091500 h 2295576"/>
                    <a:gd name="connsiteX6" fmla="*/ 1753387 w 5325611"/>
                    <a:gd name="connsiteY6" fmla="*/ 2266760 h 2295576"/>
                    <a:gd name="connsiteX7" fmla="*/ 2500147 w 5325611"/>
                    <a:gd name="connsiteY7" fmla="*/ 2289620 h 2295576"/>
                    <a:gd name="connsiteX8" fmla="*/ 3224047 w 5325611"/>
                    <a:gd name="connsiteY8" fmla="*/ 2205800 h 2295576"/>
                    <a:gd name="connsiteX9" fmla="*/ 3711727 w 5325611"/>
                    <a:gd name="connsiteY9" fmla="*/ 2091500 h 2295576"/>
                    <a:gd name="connsiteX10" fmla="*/ 4313707 w 5325611"/>
                    <a:gd name="connsiteY10" fmla="*/ 1801940 h 2295576"/>
                    <a:gd name="connsiteX11" fmla="*/ 4877587 w 5325611"/>
                    <a:gd name="connsiteY11" fmla="*/ 1177100 h 2295576"/>
                    <a:gd name="connsiteX12" fmla="*/ 5202199 w 5325611"/>
                    <a:gd name="connsiteY12" fmla="*/ 686372 h 2295576"/>
                    <a:gd name="connsiteX13" fmla="*/ 5321071 w 5325611"/>
                    <a:gd name="connsiteY13" fmla="*/ 204788 h 2295576"/>
                    <a:gd name="connsiteX14" fmla="*/ 5302783 w 5325611"/>
                    <a:gd name="connsiteY14" fmla="*/ 26480 h 2295576"/>
                    <a:gd name="connsiteX15" fmla="*/ 5266207 w 5325611"/>
                    <a:gd name="connsiteY15" fmla="*/ 3620 h 2295576"/>
                    <a:gd name="connsiteX16" fmla="*/ 5144287 w 5325611"/>
                    <a:gd name="connsiteY16" fmla="*/ 11240 h 2295576"/>
                    <a:gd name="connsiteX17" fmla="*/ 5144287 w 5325611"/>
                    <a:gd name="connsiteY17" fmla="*/ 34100 h 2295576"/>
                    <a:gd name="connsiteX18" fmla="*/ 5129047 w 5325611"/>
                    <a:gd name="connsiteY18" fmla="*/ 274892 h 2295576"/>
                    <a:gd name="connsiteX19" fmla="*/ 5010175 w 5325611"/>
                    <a:gd name="connsiteY19" fmla="*/ 469964 h 2295576"/>
                    <a:gd name="connsiteX20" fmla="*/ 4616983 w 5325611"/>
                    <a:gd name="connsiteY20" fmla="*/ 864680 h 2295576"/>
                    <a:gd name="connsiteX21" fmla="*/ 4245127 w 5325611"/>
                    <a:gd name="connsiteY21" fmla="*/ 1108520 h 2295576"/>
                    <a:gd name="connsiteX22" fmla="*/ 3544087 w 5325611"/>
                    <a:gd name="connsiteY22" fmla="*/ 1405700 h 2295576"/>
                    <a:gd name="connsiteX23" fmla="*/ 2698267 w 5325611"/>
                    <a:gd name="connsiteY23" fmla="*/ 1542860 h 2295576"/>
                    <a:gd name="connsiteX24" fmla="*/ 2012467 w 5325611"/>
                    <a:gd name="connsiteY24" fmla="*/ 1497140 h 2295576"/>
                    <a:gd name="connsiteX25" fmla="*/ 1440967 w 5325611"/>
                    <a:gd name="connsiteY25" fmla="*/ 1356932 h 2295576"/>
                    <a:gd name="connsiteX26" fmla="*/ 1012723 w 5325611"/>
                    <a:gd name="connsiteY26" fmla="*/ 1114616 h 2295576"/>
                    <a:gd name="connsiteX27" fmla="*/ 610387 w 5325611"/>
                    <a:gd name="connsiteY27" fmla="*/ 712280 h 2295576"/>
                    <a:gd name="connsiteX28" fmla="*/ 557047 w 5325611"/>
                    <a:gd name="connsiteY28" fmla="*/ 613220 h 2295576"/>
                    <a:gd name="connsiteX29" fmla="*/ 526567 w 5325611"/>
                    <a:gd name="connsiteY29" fmla="*/ 620840 h 2295576"/>
                    <a:gd name="connsiteX30" fmla="*/ 787 w 5325611"/>
                    <a:gd name="connsiteY30" fmla="*/ 745808 h 2295576"/>
                    <a:gd name="connsiteX0" fmla="*/ 787 w 5325149"/>
                    <a:gd name="connsiteY0" fmla="*/ 743388 h 2293156"/>
                    <a:gd name="connsiteX1" fmla="*/ 23647 w 5325149"/>
                    <a:gd name="connsiteY1" fmla="*/ 946080 h 2293156"/>
                    <a:gd name="connsiteX2" fmla="*/ 107467 w 5325149"/>
                    <a:gd name="connsiteY2" fmla="*/ 1212780 h 2293156"/>
                    <a:gd name="connsiteX3" fmla="*/ 305587 w 5325149"/>
                    <a:gd name="connsiteY3" fmla="*/ 1601400 h 2293156"/>
                    <a:gd name="connsiteX4" fmla="*/ 678967 w 5325149"/>
                    <a:gd name="connsiteY4" fmla="*/ 1906200 h 2293156"/>
                    <a:gd name="connsiteX5" fmla="*/ 1075207 w 5325149"/>
                    <a:gd name="connsiteY5" fmla="*/ 2089080 h 2293156"/>
                    <a:gd name="connsiteX6" fmla="*/ 1753387 w 5325149"/>
                    <a:gd name="connsiteY6" fmla="*/ 2264340 h 2293156"/>
                    <a:gd name="connsiteX7" fmla="*/ 2500147 w 5325149"/>
                    <a:gd name="connsiteY7" fmla="*/ 2287200 h 2293156"/>
                    <a:gd name="connsiteX8" fmla="*/ 3224047 w 5325149"/>
                    <a:gd name="connsiteY8" fmla="*/ 2203380 h 2293156"/>
                    <a:gd name="connsiteX9" fmla="*/ 3711727 w 5325149"/>
                    <a:gd name="connsiteY9" fmla="*/ 2089080 h 2293156"/>
                    <a:gd name="connsiteX10" fmla="*/ 4313707 w 5325149"/>
                    <a:gd name="connsiteY10" fmla="*/ 1799520 h 2293156"/>
                    <a:gd name="connsiteX11" fmla="*/ 4877587 w 5325149"/>
                    <a:gd name="connsiteY11" fmla="*/ 1174680 h 2293156"/>
                    <a:gd name="connsiteX12" fmla="*/ 5202199 w 5325149"/>
                    <a:gd name="connsiteY12" fmla="*/ 683952 h 2293156"/>
                    <a:gd name="connsiteX13" fmla="*/ 5321071 w 5325149"/>
                    <a:gd name="connsiteY13" fmla="*/ 202368 h 2293156"/>
                    <a:gd name="connsiteX14" fmla="*/ 5299735 w 5325149"/>
                    <a:gd name="connsiteY14" fmla="*/ 39300 h 2293156"/>
                    <a:gd name="connsiteX15" fmla="*/ 5266207 w 5325149"/>
                    <a:gd name="connsiteY15" fmla="*/ 1200 h 2293156"/>
                    <a:gd name="connsiteX16" fmla="*/ 5144287 w 5325149"/>
                    <a:gd name="connsiteY16" fmla="*/ 8820 h 2293156"/>
                    <a:gd name="connsiteX17" fmla="*/ 5144287 w 5325149"/>
                    <a:gd name="connsiteY17" fmla="*/ 31680 h 2293156"/>
                    <a:gd name="connsiteX18" fmla="*/ 5129047 w 5325149"/>
                    <a:gd name="connsiteY18" fmla="*/ 272472 h 2293156"/>
                    <a:gd name="connsiteX19" fmla="*/ 5010175 w 5325149"/>
                    <a:gd name="connsiteY19" fmla="*/ 467544 h 2293156"/>
                    <a:gd name="connsiteX20" fmla="*/ 4616983 w 5325149"/>
                    <a:gd name="connsiteY20" fmla="*/ 862260 h 2293156"/>
                    <a:gd name="connsiteX21" fmla="*/ 4245127 w 5325149"/>
                    <a:gd name="connsiteY21" fmla="*/ 1106100 h 2293156"/>
                    <a:gd name="connsiteX22" fmla="*/ 3544087 w 5325149"/>
                    <a:gd name="connsiteY22" fmla="*/ 1403280 h 2293156"/>
                    <a:gd name="connsiteX23" fmla="*/ 2698267 w 5325149"/>
                    <a:gd name="connsiteY23" fmla="*/ 1540440 h 2293156"/>
                    <a:gd name="connsiteX24" fmla="*/ 2012467 w 5325149"/>
                    <a:gd name="connsiteY24" fmla="*/ 1494720 h 2293156"/>
                    <a:gd name="connsiteX25" fmla="*/ 1440967 w 5325149"/>
                    <a:gd name="connsiteY25" fmla="*/ 1354512 h 2293156"/>
                    <a:gd name="connsiteX26" fmla="*/ 1012723 w 5325149"/>
                    <a:gd name="connsiteY26" fmla="*/ 1112196 h 2293156"/>
                    <a:gd name="connsiteX27" fmla="*/ 610387 w 5325149"/>
                    <a:gd name="connsiteY27" fmla="*/ 709860 h 2293156"/>
                    <a:gd name="connsiteX28" fmla="*/ 557047 w 5325149"/>
                    <a:gd name="connsiteY28" fmla="*/ 610800 h 2293156"/>
                    <a:gd name="connsiteX29" fmla="*/ 526567 w 5325149"/>
                    <a:gd name="connsiteY29" fmla="*/ 618420 h 2293156"/>
                    <a:gd name="connsiteX30" fmla="*/ 787 w 5325149"/>
                    <a:gd name="connsiteY30" fmla="*/ 743388 h 2293156"/>
                    <a:gd name="connsiteX0" fmla="*/ 787 w 5326344"/>
                    <a:gd name="connsiteY0" fmla="*/ 743388 h 2293156"/>
                    <a:gd name="connsiteX1" fmla="*/ 23647 w 5326344"/>
                    <a:gd name="connsiteY1" fmla="*/ 946080 h 2293156"/>
                    <a:gd name="connsiteX2" fmla="*/ 107467 w 5326344"/>
                    <a:gd name="connsiteY2" fmla="*/ 1212780 h 2293156"/>
                    <a:gd name="connsiteX3" fmla="*/ 305587 w 5326344"/>
                    <a:gd name="connsiteY3" fmla="*/ 1601400 h 2293156"/>
                    <a:gd name="connsiteX4" fmla="*/ 678967 w 5326344"/>
                    <a:gd name="connsiteY4" fmla="*/ 1906200 h 2293156"/>
                    <a:gd name="connsiteX5" fmla="*/ 1075207 w 5326344"/>
                    <a:gd name="connsiteY5" fmla="*/ 2089080 h 2293156"/>
                    <a:gd name="connsiteX6" fmla="*/ 1753387 w 5326344"/>
                    <a:gd name="connsiteY6" fmla="*/ 2264340 h 2293156"/>
                    <a:gd name="connsiteX7" fmla="*/ 2500147 w 5326344"/>
                    <a:gd name="connsiteY7" fmla="*/ 2287200 h 2293156"/>
                    <a:gd name="connsiteX8" fmla="*/ 3224047 w 5326344"/>
                    <a:gd name="connsiteY8" fmla="*/ 2203380 h 2293156"/>
                    <a:gd name="connsiteX9" fmla="*/ 3711727 w 5326344"/>
                    <a:gd name="connsiteY9" fmla="*/ 2089080 h 2293156"/>
                    <a:gd name="connsiteX10" fmla="*/ 4313707 w 5326344"/>
                    <a:gd name="connsiteY10" fmla="*/ 1799520 h 2293156"/>
                    <a:gd name="connsiteX11" fmla="*/ 4877587 w 5326344"/>
                    <a:gd name="connsiteY11" fmla="*/ 1174680 h 2293156"/>
                    <a:gd name="connsiteX12" fmla="*/ 5202199 w 5326344"/>
                    <a:gd name="connsiteY12" fmla="*/ 683952 h 2293156"/>
                    <a:gd name="connsiteX13" fmla="*/ 5321071 w 5326344"/>
                    <a:gd name="connsiteY13" fmla="*/ 202368 h 2293156"/>
                    <a:gd name="connsiteX14" fmla="*/ 5299735 w 5326344"/>
                    <a:gd name="connsiteY14" fmla="*/ 39300 h 2293156"/>
                    <a:gd name="connsiteX15" fmla="*/ 5266207 w 5326344"/>
                    <a:gd name="connsiteY15" fmla="*/ 1200 h 2293156"/>
                    <a:gd name="connsiteX16" fmla="*/ 5144287 w 5326344"/>
                    <a:gd name="connsiteY16" fmla="*/ 8820 h 2293156"/>
                    <a:gd name="connsiteX17" fmla="*/ 5144287 w 5326344"/>
                    <a:gd name="connsiteY17" fmla="*/ 31680 h 2293156"/>
                    <a:gd name="connsiteX18" fmla="*/ 5129047 w 5326344"/>
                    <a:gd name="connsiteY18" fmla="*/ 272472 h 2293156"/>
                    <a:gd name="connsiteX19" fmla="*/ 5010175 w 5326344"/>
                    <a:gd name="connsiteY19" fmla="*/ 467544 h 2293156"/>
                    <a:gd name="connsiteX20" fmla="*/ 4616983 w 5326344"/>
                    <a:gd name="connsiteY20" fmla="*/ 862260 h 2293156"/>
                    <a:gd name="connsiteX21" fmla="*/ 4245127 w 5326344"/>
                    <a:gd name="connsiteY21" fmla="*/ 1106100 h 2293156"/>
                    <a:gd name="connsiteX22" fmla="*/ 3544087 w 5326344"/>
                    <a:gd name="connsiteY22" fmla="*/ 1403280 h 2293156"/>
                    <a:gd name="connsiteX23" fmla="*/ 2698267 w 5326344"/>
                    <a:gd name="connsiteY23" fmla="*/ 1540440 h 2293156"/>
                    <a:gd name="connsiteX24" fmla="*/ 2012467 w 5326344"/>
                    <a:gd name="connsiteY24" fmla="*/ 1494720 h 2293156"/>
                    <a:gd name="connsiteX25" fmla="*/ 1440967 w 5326344"/>
                    <a:gd name="connsiteY25" fmla="*/ 1354512 h 2293156"/>
                    <a:gd name="connsiteX26" fmla="*/ 1012723 w 5326344"/>
                    <a:gd name="connsiteY26" fmla="*/ 1112196 h 2293156"/>
                    <a:gd name="connsiteX27" fmla="*/ 610387 w 5326344"/>
                    <a:gd name="connsiteY27" fmla="*/ 709860 h 2293156"/>
                    <a:gd name="connsiteX28" fmla="*/ 557047 w 5326344"/>
                    <a:gd name="connsiteY28" fmla="*/ 610800 h 2293156"/>
                    <a:gd name="connsiteX29" fmla="*/ 526567 w 5326344"/>
                    <a:gd name="connsiteY29" fmla="*/ 618420 h 2293156"/>
                    <a:gd name="connsiteX30" fmla="*/ 787 w 5326344"/>
                    <a:gd name="connsiteY30" fmla="*/ 743388 h 2293156"/>
                    <a:gd name="connsiteX0" fmla="*/ 787 w 5321134"/>
                    <a:gd name="connsiteY0" fmla="*/ 743388 h 2293156"/>
                    <a:gd name="connsiteX1" fmla="*/ 23647 w 5321134"/>
                    <a:gd name="connsiteY1" fmla="*/ 946080 h 2293156"/>
                    <a:gd name="connsiteX2" fmla="*/ 107467 w 5321134"/>
                    <a:gd name="connsiteY2" fmla="*/ 1212780 h 2293156"/>
                    <a:gd name="connsiteX3" fmla="*/ 305587 w 5321134"/>
                    <a:gd name="connsiteY3" fmla="*/ 1601400 h 2293156"/>
                    <a:gd name="connsiteX4" fmla="*/ 678967 w 5321134"/>
                    <a:gd name="connsiteY4" fmla="*/ 1906200 h 2293156"/>
                    <a:gd name="connsiteX5" fmla="*/ 1075207 w 5321134"/>
                    <a:gd name="connsiteY5" fmla="*/ 2089080 h 2293156"/>
                    <a:gd name="connsiteX6" fmla="*/ 1753387 w 5321134"/>
                    <a:gd name="connsiteY6" fmla="*/ 2264340 h 2293156"/>
                    <a:gd name="connsiteX7" fmla="*/ 2500147 w 5321134"/>
                    <a:gd name="connsiteY7" fmla="*/ 2287200 h 2293156"/>
                    <a:gd name="connsiteX8" fmla="*/ 3224047 w 5321134"/>
                    <a:gd name="connsiteY8" fmla="*/ 2203380 h 2293156"/>
                    <a:gd name="connsiteX9" fmla="*/ 3711727 w 5321134"/>
                    <a:gd name="connsiteY9" fmla="*/ 2089080 h 2293156"/>
                    <a:gd name="connsiteX10" fmla="*/ 4313707 w 5321134"/>
                    <a:gd name="connsiteY10" fmla="*/ 1799520 h 2293156"/>
                    <a:gd name="connsiteX11" fmla="*/ 4877587 w 5321134"/>
                    <a:gd name="connsiteY11" fmla="*/ 1174680 h 2293156"/>
                    <a:gd name="connsiteX12" fmla="*/ 5202199 w 5321134"/>
                    <a:gd name="connsiteY12" fmla="*/ 683952 h 2293156"/>
                    <a:gd name="connsiteX13" fmla="*/ 5321071 w 5321134"/>
                    <a:gd name="connsiteY13" fmla="*/ 202368 h 2293156"/>
                    <a:gd name="connsiteX14" fmla="*/ 5299735 w 5321134"/>
                    <a:gd name="connsiteY14" fmla="*/ 39300 h 2293156"/>
                    <a:gd name="connsiteX15" fmla="*/ 5266207 w 5321134"/>
                    <a:gd name="connsiteY15" fmla="*/ 1200 h 2293156"/>
                    <a:gd name="connsiteX16" fmla="*/ 5144287 w 5321134"/>
                    <a:gd name="connsiteY16" fmla="*/ 8820 h 2293156"/>
                    <a:gd name="connsiteX17" fmla="*/ 5144287 w 5321134"/>
                    <a:gd name="connsiteY17" fmla="*/ 31680 h 2293156"/>
                    <a:gd name="connsiteX18" fmla="*/ 5129047 w 5321134"/>
                    <a:gd name="connsiteY18" fmla="*/ 272472 h 2293156"/>
                    <a:gd name="connsiteX19" fmla="*/ 5010175 w 5321134"/>
                    <a:gd name="connsiteY19" fmla="*/ 467544 h 2293156"/>
                    <a:gd name="connsiteX20" fmla="*/ 4616983 w 5321134"/>
                    <a:gd name="connsiteY20" fmla="*/ 862260 h 2293156"/>
                    <a:gd name="connsiteX21" fmla="*/ 4245127 w 5321134"/>
                    <a:gd name="connsiteY21" fmla="*/ 1106100 h 2293156"/>
                    <a:gd name="connsiteX22" fmla="*/ 3544087 w 5321134"/>
                    <a:gd name="connsiteY22" fmla="*/ 1403280 h 2293156"/>
                    <a:gd name="connsiteX23" fmla="*/ 2698267 w 5321134"/>
                    <a:gd name="connsiteY23" fmla="*/ 1540440 h 2293156"/>
                    <a:gd name="connsiteX24" fmla="*/ 2012467 w 5321134"/>
                    <a:gd name="connsiteY24" fmla="*/ 1494720 h 2293156"/>
                    <a:gd name="connsiteX25" fmla="*/ 1440967 w 5321134"/>
                    <a:gd name="connsiteY25" fmla="*/ 1354512 h 2293156"/>
                    <a:gd name="connsiteX26" fmla="*/ 1012723 w 5321134"/>
                    <a:gd name="connsiteY26" fmla="*/ 1112196 h 2293156"/>
                    <a:gd name="connsiteX27" fmla="*/ 610387 w 5321134"/>
                    <a:gd name="connsiteY27" fmla="*/ 709860 h 2293156"/>
                    <a:gd name="connsiteX28" fmla="*/ 557047 w 5321134"/>
                    <a:gd name="connsiteY28" fmla="*/ 610800 h 2293156"/>
                    <a:gd name="connsiteX29" fmla="*/ 526567 w 5321134"/>
                    <a:gd name="connsiteY29" fmla="*/ 618420 h 2293156"/>
                    <a:gd name="connsiteX30" fmla="*/ 787 w 5321134"/>
                    <a:gd name="connsiteY30" fmla="*/ 743388 h 2293156"/>
                    <a:gd name="connsiteX0" fmla="*/ 787 w 5321134"/>
                    <a:gd name="connsiteY0" fmla="*/ 743388 h 2293156"/>
                    <a:gd name="connsiteX1" fmla="*/ 23647 w 5321134"/>
                    <a:gd name="connsiteY1" fmla="*/ 946080 h 2293156"/>
                    <a:gd name="connsiteX2" fmla="*/ 107467 w 5321134"/>
                    <a:gd name="connsiteY2" fmla="*/ 1212780 h 2293156"/>
                    <a:gd name="connsiteX3" fmla="*/ 305587 w 5321134"/>
                    <a:gd name="connsiteY3" fmla="*/ 1601400 h 2293156"/>
                    <a:gd name="connsiteX4" fmla="*/ 678967 w 5321134"/>
                    <a:gd name="connsiteY4" fmla="*/ 1906200 h 2293156"/>
                    <a:gd name="connsiteX5" fmla="*/ 1075207 w 5321134"/>
                    <a:gd name="connsiteY5" fmla="*/ 2089080 h 2293156"/>
                    <a:gd name="connsiteX6" fmla="*/ 1753387 w 5321134"/>
                    <a:gd name="connsiteY6" fmla="*/ 2264340 h 2293156"/>
                    <a:gd name="connsiteX7" fmla="*/ 2500147 w 5321134"/>
                    <a:gd name="connsiteY7" fmla="*/ 2287200 h 2293156"/>
                    <a:gd name="connsiteX8" fmla="*/ 3224047 w 5321134"/>
                    <a:gd name="connsiteY8" fmla="*/ 2203380 h 2293156"/>
                    <a:gd name="connsiteX9" fmla="*/ 3711727 w 5321134"/>
                    <a:gd name="connsiteY9" fmla="*/ 2089080 h 2293156"/>
                    <a:gd name="connsiteX10" fmla="*/ 4313707 w 5321134"/>
                    <a:gd name="connsiteY10" fmla="*/ 1799520 h 2293156"/>
                    <a:gd name="connsiteX11" fmla="*/ 4877587 w 5321134"/>
                    <a:gd name="connsiteY11" fmla="*/ 1174680 h 2293156"/>
                    <a:gd name="connsiteX12" fmla="*/ 5202199 w 5321134"/>
                    <a:gd name="connsiteY12" fmla="*/ 683952 h 2293156"/>
                    <a:gd name="connsiteX13" fmla="*/ 5321071 w 5321134"/>
                    <a:gd name="connsiteY13" fmla="*/ 202368 h 2293156"/>
                    <a:gd name="connsiteX14" fmla="*/ 5299735 w 5321134"/>
                    <a:gd name="connsiteY14" fmla="*/ 39300 h 2293156"/>
                    <a:gd name="connsiteX15" fmla="*/ 5266207 w 5321134"/>
                    <a:gd name="connsiteY15" fmla="*/ 1200 h 2293156"/>
                    <a:gd name="connsiteX16" fmla="*/ 5144287 w 5321134"/>
                    <a:gd name="connsiteY16" fmla="*/ 8820 h 2293156"/>
                    <a:gd name="connsiteX17" fmla="*/ 5144287 w 5321134"/>
                    <a:gd name="connsiteY17" fmla="*/ 31680 h 2293156"/>
                    <a:gd name="connsiteX18" fmla="*/ 5129047 w 5321134"/>
                    <a:gd name="connsiteY18" fmla="*/ 272472 h 2293156"/>
                    <a:gd name="connsiteX19" fmla="*/ 5010175 w 5321134"/>
                    <a:gd name="connsiteY19" fmla="*/ 467544 h 2293156"/>
                    <a:gd name="connsiteX20" fmla="*/ 4616983 w 5321134"/>
                    <a:gd name="connsiteY20" fmla="*/ 862260 h 2293156"/>
                    <a:gd name="connsiteX21" fmla="*/ 4245127 w 5321134"/>
                    <a:gd name="connsiteY21" fmla="*/ 1106100 h 2293156"/>
                    <a:gd name="connsiteX22" fmla="*/ 3544087 w 5321134"/>
                    <a:gd name="connsiteY22" fmla="*/ 1403280 h 2293156"/>
                    <a:gd name="connsiteX23" fmla="*/ 2698267 w 5321134"/>
                    <a:gd name="connsiteY23" fmla="*/ 1540440 h 2293156"/>
                    <a:gd name="connsiteX24" fmla="*/ 2012467 w 5321134"/>
                    <a:gd name="connsiteY24" fmla="*/ 1494720 h 2293156"/>
                    <a:gd name="connsiteX25" fmla="*/ 1440967 w 5321134"/>
                    <a:gd name="connsiteY25" fmla="*/ 1354512 h 2293156"/>
                    <a:gd name="connsiteX26" fmla="*/ 1012723 w 5321134"/>
                    <a:gd name="connsiteY26" fmla="*/ 1112196 h 2293156"/>
                    <a:gd name="connsiteX27" fmla="*/ 610387 w 5321134"/>
                    <a:gd name="connsiteY27" fmla="*/ 709860 h 2293156"/>
                    <a:gd name="connsiteX28" fmla="*/ 557047 w 5321134"/>
                    <a:gd name="connsiteY28" fmla="*/ 610800 h 2293156"/>
                    <a:gd name="connsiteX29" fmla="*/ 405493 w 5321134"/>
                    <a:gd name="connsiteY29" fmla="*/ 768852 h 2293156"/>
                    <a:gd name="connsiteX30" fmla="*/ 787 w 5321134"/>
                    <a:gd name="connsiteY30" fmla="*/ 743388 h 2293156"/>
                    <a:gd name="connsiteX0" fmla="*/ 787 w 5321134"/>
                    <a:gd name="connsiteY0" fmla="*/ 743388 h 2293156"/>
                    <a:gd name="connsiteX1" fmla="*/ 23647 w 5321134"/>
                    <a:gd name="connsiteY1" fmla="*/ 946080 h 2293156"/>
                    <a:gd name="connsiteX2" fmla="*/ 107467 w 5321134"/>
                    <a:gd name="connsiteY2" fmla="*/ 1212780 h 2293156"/>
                    <a:gd name="connsiteX3" fmla="*/ 305587 w 5321134"/>
                    <a:gd name="connsiteY3" fmla="*/ 1601400 h 2293156"/>
                    <a:gd name="connsiteX4" fmla="*/ 678967 w 5321134"/>
                    <a:gd name="connsiteY4" fmla="*/ 1906200 h 2293156"/>
                    <a:gd name="connsiteX5" fmla="*/ 1075207 w 5321134"/>
                    <a:gd name="connsiteY5" fmla="*/ 2089080 h 2293156"/>
                    <a:gd name="connsiteX6" fmla="*/ 1753387 w 5321134"/>
                    <a:gd name="connsiteY6" fmla="*/ 2264340 h 2293156"/>
                    <a:gd name="connsiteX7" fmla="*/ 2500147 w 5321134"/>
                    <a:gd name="connsiteY7" fmla="*/ 2287200 h 2293156"/>
                    <a:gd name="connsiteX8" fmla="*/ 3224047 w 5321134"/>
                    <a:gd name="connsiteY8" fmla="*/ 2203380 h 2293156"/>
                    <a:gd name="connsiteX9" fmla="*/ 3711727 w 5321134"/>
                    <a:gd name="connsiteY9" fmla="*/ 2089080 h 2293156"/>
                    <a:gd name="connsiteX10" fmla="*/ 4313707 w 5321134"/>
                    <a:gd name="connsiteY10" fmla="*/ 1799520 h 2293156"/>
                    <a:gd name="connsiteX11" fmla="*/ 4877587 w 5321134"/>
                    <a:gd name="connsiteY11" fmla="*/ 1174680 h 2293156"/>
                    <a:gd name="connsiteX12" fmla="*/ 5202199 w 5321134"/>
                    <a:gd name="connsiteY12" fmla="*/ 683952 h 2293156"/>
                    <a:gd name="connsiteX13" fmla="*/ 5321071 w 5321134"/>
                    <a:gd name="connsiteY13" fmla="*/ 202368 h 2293156"/>
                    <a:gd name="connsiteX14" fmla="*/ 5299735 w 5321134"/>
                    <a:gd name="connsiteY14" fmla="*/ 39300 h 2293156"/>
                    <a:gd name="connsiteX15" fmla="*/ 5266207 w 5321134"/>
                    <a:gd name="connsiteY15" fmla="*/ 1200 h 2293156"/>
                    <a:gd name="connsiteX16" fmla="*/ 5144287 w 5321134"/>
                    <a:gd name="connsiteY16" fmla="*/ 8820 h 2293156"/>
                    <a:gd name="connsiteX17" fmla="*/ 5144287 w 5321134"/>
                    <a:gd name="connsiteY17" fmla="*/ 31680 h 2293156"/>
                    <a:gd name="connsiteX18" fmla="*/ 5129047 w 5321134"/>
                    <a:gd name="connsiteY18" fmla="*/ 272472 h 2293156"/>
                    <a:gd name="connsiteX19" fmla="*/ 5010175 w 5321134"/>
                    <a:gd name="connsiteY19" fmla="*/ 467544 h 2293156"/>
                    <a:gd name="connsiteX20" fmla="*/ 4616983 w 5321134"/>
                    <a:gd name="connsiteY20" fmla="*/ 862260 h 2293156"/>
                    <a:gd name="connsiteX21" fmla="*/ 4245127 w 5321134"/>
                    <a:gd name="connsiteY21" fmla="*/ 1106100 h 2293156"/>
                    <a:gd name="connsiteX22" fmla="*/ 3544087 w 5321134"/>
                    <a:gd name="connsiteY22" fmla="*/ 1403280 h 2293156"/>
                    <a:gd name="connsiteX23" fmla="*/ 2698267 w 5321134"/>
                    <a:gd name="connsiteY23" fmla="*/ 1540440 h 2293156"/>
                    <a:gd name="connsiteX24" fmla="*/ 2012467 w 5321134"/>
                    <a:gd name="connsiteY24" fmla="*/ 1494720 h 2293156"/>
                    <a:gd name="connsiteX25" fmla="*/ 1440967 w 5321134"/>
                    <a:gd name="connsiteY25" fmla="*/ 1354512 h 2293156"/>
                    <a:gd name="connsiteX26" fmla="*/ 1012723 w 5321134"/>
                    <a:gd name="connsiteY26" fmla="*/ 1112196 h 2293156"/>
                    <a:gd name="connsiteX27" fmla="*/ 610387 w 5321134"/>
                    <a:gd name="connsiteY27" fmla="*/ 709860 h 2293156"/>
                    <a:gd name="connsiteX28" fmla="*/ 503632 w 5321134"/>
                    <a:gd name="connsiteY28" fmla="*/ 747238 h 2293156"/>
                    <a:gd name="connsiteX29" fmla="*/ 405493 w 5321134"/>
                    <a:gd name="connsiteY29" fmla="*/ 768852 h 2293156"/>
                    <a:gd name="connsiteX30" fmla="*/ 787 w 5321134"/>
                    <a:gd name="connsiteY30" fmla="*/ 743388 h 2293156"/>
                    <a:gd name="connsiteX0" fmla="*/ 787 w 5321134"/>
                    <a:gd name="connsiteY0" fmla="*/ 743388 h 2293156"/>
                    <a:gd name="connsiteX1" fmla="*/ 23647 w 5321134"/>
                    <a:gd name="connsiteY1" fmla="*/ 946080 h 2293156"/>
                    <a:gd name="connsiteX2" fmla="*/ 107467 w 5321134"/>
                    <a:gd name="connsiteY2" fmla="*/ 1212780 h 2293156"/>
                    <a:gd name="connsiteX3" fmla="*/ 305587 w 5321134"/>
                    <a:gd name="connsiteY3" fmla="*/ 1601400 h 2293156"/>
                    <a:gd name="connsiteX4" fmla="*/ 678967 w 5321134"/>
                    <a:gd name="connsiteY4" fmla="*/ 1906200 h 2293156"/>
                    <a:gd name="connsiteX5" fmla="*/ 1075207 w 5321134"/>
                    <a:gd name="connsiteY5" fmla="*/ 2089080 h 2293156"/>
                    <a:gd name="connsiteX6" fmla="*/ 1753387 w 5321134"/>
                    <a:gd name="connsiteY6" fmla="*/ 2264340 h 2293156"/>
                    <a:gd name="connsiteX7" fmla="*/ 2500147 w 5321134"/>
                    <a:gd name="connsiteY7" fmla="*/ 2287200 h 2293156"/>
                    <a:gd name="connsiteX8" fmla="*/ 3224047 w 5321134"/>
                    <a:gd name="connsiteY8" fmla="*/ 2203380 h 2293156"/>
                    <a:gd name="connsiteX9" fmla="*/ 3711727 w 5321134"/>
                    <a:gd name="connsiteY9" fmla="*/ 2089080 h 2293156"/>
                    <a:gd name="connsiteX10" fmla="*/ 4313707 w 5321134"/>
                    <a:gd name="connsiteY10" fmla="*/ 1799520 h 2293156"/>
                    <a:gd name="connsiteX11" fmla="*/ 4877587 w 5321134"/>
                    <a:gd name="connsiteY11" fmla="*/ 1174680 h 2293156"/>
                    <a:gd name="connsiteX12" fmla="*/ 5202199 w 5321134"/>
                    <a:gd name="connsiteY12" fmla="*/ 683952 h 2293156"/>
                    <a:gd name="connsiteX13" fmla="*/ 5321071 w 5321134"/>
                    <a:gd name="connsiteY13" fmla="*/ 202368 h 2293156"/>
                    <a:gd name="connsiteX14" fmla="*/ 5299735 w 5321134"/>
                    <a:gd name="connsiteY14" fmla="*/ 39300 h 2293156"/>
                    <a:gd name="connsiteX15" fmla="*/ 5266207 w 5321134"/>
                    <a:gd name="connsiteY15" fmla="*/ 1200 h 2293156"/>
                    <a:gd name="connsiteX16" fmla="*/ 5144287 w 5321134"/>
                    <a:gd name="connsiteY16" fmla="*/ 8820 h 2293156"/>
                    <a:gd name="connsiteX17" fmla="*/ 5144287 w 5321134"/>
                    <a:gd name="connsiteY17" fmla="*/ 31680 h 2293156"/>
                    <a:gd name="connsiteX18" fmla="*/ 5129047 w 5321134"/>
                    <a:gd name="connsiteY18" fmla="*/ 272472 h 2293156"/>
                    <a:gd name="connsiteX19" fmla="*/ 5010175 w 5321134"/>
                    <a:gd name="connsiteY19" fmla="*/ 467544 h 2293156"/>
                    <a:gd name="connsiteX20" fmla="*/ 4616983 w 5321134"/>
                    <a:gd name="connsiteY20" fmla="*/ 862260 h 2293156"/>
                    <a:gd name="connsiteX21" fmla="*/ 4245127 w 5321134"/>
                    <a:gd name="connsiteY21" fmla="*/ 1106100 h 2293156"/>
                    <a:gd name="connsiteX22" fmla="*/ 3544087 w 5321134"/>
                    <a:gd name="connsiteY22" fmla="*/ 1403280 h 2293156"/>
                    <a:gd name="connsiteX23" fmla="*/ 2698267 w 5321134"/>
                    <a:gd name="connsiteY23" fmla="*/ 1540440 h 2293156"/>
                    <a:gd name="connsiteX24" fmla="*/ 2012467 w 5321134"/>
                    <a:gd name="connsiteY24" fmla="*/ 1494720 h 2293156"/>
                    <a:gd name="connsiteX25" fmla="*/ 1440967 w 5321134"/>
                    <a:gd name="connsiteY25" fmla="*/ 1354512 h 2293156"/>
                    <a:gd name="connsiteX26" fmla="*/ 1012723 w 5321134"/>
                    <a:gd name="connsiteY26" fmla="*/ 1112196 h 2293156"/>
                    <a:gd name="connsiteX27" fmla="*/ 631753 w 5321134"/>
                    <a:gd name="connsiteY27" fmla="*/ 919765 h 2293156"/>
                    <a:gd name="connsiteX28" fmla="*/ 503632 w 5321134"/>
                    <a:gd name="connsiteY28" fmla="*/ 747238 h 2293156"/>
                    <a:gd name="connsiteX29" fmla="*/ 405493 w 5321134"/>
                    <a:gd name="connsiteY29" fmla="*/ 768852 h 2293156"/>
                    <a:gd name="connsiteX30" fmla="*/ 787 w 5321134"/>
                    <a:gd name="connsiteY30" fmla="*/ 743388 h 2293156"/>
                    <a:gd name="connsiteX0" fmla="*/ 787 w 5321134"/>
                    <a:gd name="connsiteY0" fmla="*/ 743388 h 2293156"/>
                    <a:gd name="connsiteX1" fmla="*/ 23647 w 5321134"/>
                    <a:gd name="connsiteY1" fmla="*/ 946080 h 2293156"/>
                    <a:gd name="connsiteX2" fmla="*/ 107467 w 5321134"/>
                    <a:gd name="connsiteY2" fmla="*/ 1212780 h 2293156"/>
                    <a:gd name="connsiteX3" fmla="*/ 305587 w 5321134"/>
                    <a:gd name="connsiteY3" fmla="*/ 1601400 h 2293156"/>
                    <a:gd name="connsiteX4" fmla="*/ 678967 w 5321134"/>
                    <a:gd name="connsiteY4" fmla="*/ 1906200 h 2293156"/>
                    <a:gd name="connsiteX5" fmla="*/ 1075207 w 5321134"/>
                    <a:gd name="connsiteY5" fmla="*/ 2089080 h 2293156"/>
                    <a:gd name="connsiteX6" fmla="*/ 1753387 w 5321134"/>
                    <a:gd name="connsiteY6" fmla="*/ 2264340 h 2293156"/>
                    <a:gd name="connsiteX7" fmla="*/ 2500147 w 5321134"/>
                    <a:gd name="connsiteY7" fmla="*/ 2287200 h 2293156"/>
                    <a:gd name="connsiteX8" fmla="*/ 3224047 w 5321134"/>
                    <a:gd name="connsiteY8" fmla="*/ 2203380 h 2293156"/>
                    <a:gd name="connsiteX9" fmla="*/ 3711727 w 5321134"/>
                    <a:gd name="connsiteY9" fmla="*/ 2089080 h 2293156"/>
                    <a:gd name="connsiteX10" fmla="*/ 4313707 w 5321134"/>
                    <a:gd name="connsiteY10" fmla="*/ 1799520 h 2293156"/>
                    <a:gd name="connsiteX11" fmla="*/ 4877587 w 5321134"/>
                    <a:gd name="connsiteY11" fmla="*/ 1174680 h 2293156"/>
                    <a:gd name="connsiteX12" fmla="*/ 5202199 w 5321134"/>
                    <a:gd name="connsiteY12" fmla="*/ 683952 h 2293156"/>
                    <a:gd name="connsiteX13" fmla="*/ 5321071 w 5321134"/>
                    <a:gd name="connsiteY13" fmla="*/ 202368 h 2293156"/>
                    <a:gd name="connsiteX14" fmla="*/ 5299735 w 5321134"/>
                    <a:gd name="connsiteY14" fmla="*/ 39300 h 2293156"/>
                    <a:gd name="connsiteX15" fmla="*/ 5266207 w 5321134"/>
                    <a:gd name="connsiteY15" fmla="*/ 1200 h 2293156"/>
                    <a:gd name="connsiteX16" fmla="*/ 5144287 w 5321134"/>
                    <a:gd name="connsiteY16" fmla="*/ 8820 h 2293156"/>
                    <a:gd name="connsiteX17" fmla="*/ 5144287 w 5321134"/>
                    <a:gd name="connsiteY17" fmla="*/ 31680 h 2293156"/>
                    <a:gd name="connsiteX18" fmla="*/ 5129047 w 5321134"/>
                    <a:gd name="connsiteY18" fmla="*/ 272472 h 2293156"/>
                    <a:gd name="connsiteX19" fmla="*/ 5010175 w 5321134"/>
                    <a:gd name="connsiteY19" fmla="*/ 467544 h 2293156"/>
                    <a:gd name="connsiteX20" fmla="*/ 4616983 w 5321134"/>
                    <a:gd name="connsiteY20" fmla="*/ 862260 h 2293156"/>
                    <a:gd name="connsiteX21" fmla="*/ 4245127 w 5321134"/>
                    <a:gd name="connsiteY21" fmla="*/ 1106100 h 2293156"/>
                    <a:gd name="connsiteX22" fmla="*/ 3544087 w 5321134"/>
                    <a:gd name="connsiteY22" fmla="*/ 1403280 h 2293156"/>
                    <a:gd name="connsiteX23" fmla="*/ 2698267 w 5321134"/>
                    <a:gd name="connsiteY23" fmla="*/ 1540440 h 2293156"/>
                    <a:gd name="connsiteX24" fmla="*/ 2012467 w 5321134"/>
                    <a:gd name="connsiteY24" fmla="*/ 1494720 h 2293156"/>
                    <a:gd name="connsiteX25" fmla="*/ 1440967 w 5321134"/>
                    <a:gd name="connsiteY25" fmla="*/ 1354512 h 2293156"/>
                    <a:gd name="connsiteX26" fmla="*/ 973553 w 5321134"/>
                    <a:gd name="connsiteY26" fmla="*/ 1171668 h 2293156"/>
                    <a:gd name="connsiteX27" fmla="*/ 631753 w 5321134"/>
                    <a:gd name="connsiteY27" fmla="*/ 919765 h 2293156"/>
                    <a:gd name="connsiteX28" fmla="*/ 503632 w 5321134"/>
                    <a:gd name="connsiteY28" fmla="*/ 747238 h 2293156"/>
                    <a:gd name="connsiteX29" fmla="*/ 405493 w 5321134"/>
                    <a:gd name="connsiteY29" fmla="*/ 768852 h 2293156"/>
                    <a:gd name="connsiteX30" fmla="*/ 787 w 5321134"/>
                    <a:gd name="connsiteY30" fmla="*/ 743388 h 2293156"/>
                    <a:gd name="connsiteX0" fmla="*/ 787 w 5321134"/>
                    <a:gd name="connsiteY0" fmla="*/ 743388 h 2293156"/>
                    <a:gd name="connsiteX1" fmla="*/ 23647 w 5321134"/>
                    <a:gd name="connsiteY1" fmla="*/ 946080 h 2293156"/>
                    <a:gd name="connsiteX2" fmla="*/ 107467 w 5321134"/>
                    <a:gd name="connsiteY2" fmla="*/ 1212780 h 2293156"/>
                    <a:gd name="connsiteX3" fmla="*/ 305587 w 5321134"/>
                    <a:gd name="connsiteY3" fmla="*/ 1601400 h 2293156"/>
                    <a:gd name="connsiteX4" fmla="*/ 678967 w 5321134"/>
                    <a:gd name="connsiteY4" fmla="*/ 1906200 h 2293156"/>
                    <a:gd name="connsiteX5" fmla="*/ 1075207 w 5321134"/>
                    <a:gd name="connsiteY5" fmla="*/ 2089080 h 2293156"/>
                    <a:gd name="connsiteX6" fmla="*/ 1753387 w 5321134"/>
                    <a:gd name="connsiteY6" fmla="*/ 2264340 h 2293156"/>
                    <a:gd name="connsiteX7" fmla="*/ 2500147 w 5321134"/>
                    <a:gd name="connsiteY7" fmla="*/ 2287200 h 2293156"/>
                    <a:gd name="connsiteX8" fmla="*/ 3224047 w 5321134"/>
                    <a:gd name="connsiteY8" fmla="*/ 2203380 h 2293156"/>
                    <a:gd name="connsiteX9" fmla="*/ 3711727 w 5321134"/>
                    <a:gd name="connsiteY9" fmla="*/ 2089080 h 2293156"/>
                    <a:gd name="connsiteX10" fmla="*/ 4313707 w 5321134"/>
                    <a:gd name="connsiteY10" fmla="*/ 1799520 h 2293156"/>
                    <a:gd name="connsiteX11" fmla="*/ 4877587 w 5321134"/>
                    <a:gd name="connsiteY11" fmla="*/ 1174680 h 2293156"/>
                    <a:gd name="connsiteX12" fmla="*/ 5202199 w 5321134"/>
                    <a:gd name="connsiteY12" fmla="*/ 683952 h 2293156"/>
                    <a:gd name="connsiteX13" fmla="*/ 5321071 w 5321134"/>
                    <a:gd name="connsiteY13" fmla="*/ 202368 h 2293156"/>
                    <a:gd name="connsiteX14" fmla="*/ 5299735 w 5321134"/>
                    <a:gd name="connsiteY14" fmla="*/ 39300 h 2293156"/>
                    <a:gd name="connsiteX15" fmla="*/ 5266207 w 5321134"/>
                    <a:gd name="connsiteY15" fmla="*/ 1200 h 2293156"/>
                    <a:gd name="connsiteX16" fmla="*/ 5144287 w 5321134"/>
                    <a:gd name="connsiteY16" fmla="*/ 8820 h 2293156"/>
                    <a:gd name="connsiteX17" fmla="*/ 5144287 w 5321134"/>
                    <a:gd name="connsiteY17" fmla="*/ 31680 h 2293156"/>
                    <a:gd name="connsiteX18" fmla="*/ 5129047 w 5321134"/>
                    <a:gd name="connsiteY18" fmla="*/ 272472 h 2293156"/>
                    <a:gd name="connsiteX19" fmla="*/ 5010175 w 5321134"/>
                    <a:gd name="connsiteY19" fmla="*/ 467544 h 2293156"/>
                    <a:gd name="connsiteX20" fmla="*/ 4616983 w 5321134"/>
                    <a:gd name="connsiteY20" fmla="*/ 862260 h 2293156"/>
                    <a:gd name="connsiteX21" fmla="*/ 4245127 w 5321134"/>
                    <a:gd name="connsiteY21" fmla="*/ 1106100 h 2293156"/>
                    <a:gd name="connsiteX22" fmla="*/ 3544087 w 5321134"/>
                    <a:gd name="connsiteY22" fmla="*/ 1403280 h 2293156"/>
                    <a:gd name="connsiteX23" fmla="*/ 2698267 w 5321134"/>
                    <a:gd name="connsiteY23" fmla="*/ 1540440 h 2293156"/>
                    <a:gd name="connsiteX24" fmla="*/ 2012467 w 5321134"/>
                    <a:gd name="connsiteY24" fmla="*/ 1494720 h 2293156"/>
                    <a:gd name="connsiteX25" fmla="*/ 1440967 w 5321134"/>
                    <a:gd name="connsiteY25" fmla="*/ 1406989 h 2293156"/>
                    <a:gd name="connsiteX26" fmla="*/ 973553 w 5321134"/>
                    <a:gd name="connsiteY26" fmla="*/ 1171668 h 2293156"/>
                    <a:gd name="connsiteX27" fmla="*/ 631753 w 5321134"/>
                    <a:gd name="connsiteY27" fmla="*/ 919765 h 2293156"/>
                    <a:gd name="connsiteX28" fmla="*/ 503632 w 5321134"/>
                    <a:gd name="connsiteY28" fmla="*/ 747238 h 2293156"/>
                    <a:gd name="connsiteX29" fmla="*/ 405493 w 5321134"/>
                    <a:gd name="connsiteY29" fmla="*/ 768852 h 2293156"/>
                    <a:gd name="connsiteX30" fmla="*/ 787 w 5321134"/>
                    <a:gd name="connsiteY30" fmla="*/ 743388 h 2293156"/>
                    <a:gd name="connsiteX0" fmla="*/ 787 w 5321134"/>
                    <a:gd name="connsiteY0" fmla="*/ 743388 h 2293156"/>
                    <a:gd name="connsiteX1" fmla="*/ 23647 w 5321134"/>
                    <a:gd name="connsiteY1" fmla="*/ 946080 h 2293156"/>
                    <a:gd name="connsiteX2" fmla="*/ 107467 w 5321134"/>
                    <a:gd name="connsiteY2" fmla="*/ 1212780 h 2293156"/>
                    <a:gd name="connsiteX3" fmla="*/ 305587 w 5321134"/>
                    <a:gd name="connsiteY3" fmla="*/ 1601400 h 2293156"/>
                    <a:gd name="connsiteX4" fmla="*/ 678967 w 5321134"/>
                    <a:gd name="connsiteY4" fmla="*/ 1906200 h 2293156"/>
                    <a:gd name="connsiteX5" fmla="*/ 1075207 w 5321134"/>
                    <a:gd name="connsiteY5" fmla="*/ 2089080 h 2293156"/>
                    <a:gd name="connsiteX6" fmla="*/ 1753387 w 5321134"/>
                    <a:gd name="connsiteY6" fmla="*/ 2264340 h 2293156"/>
                    <a:gd name="connsiteX7" fmla="*/ 2500147 w 5321134"/>
                    <a:gd name="connsiteY7" fmla="*/ 2287200 h 2293156"/>
                    <a:gd name="connsiteX8" fmla="*/ 3224047 w 5321134"/>
                    <a:gd name="connsiteY8" fmla="*/ 2203380 h 2293156"/>
                    <a:gd name="connsiteX9" fmla="*/ 3711727 w 5321134"/>
                    <a:gd name="connsiteY9" fmla="*/ 2089080 h 2293156"/>
                    <a:gd name="connsiteX10" fmla="*/ 4313707 w 5321134"/>
                    <a:gd name="connsiteY10" fmla="*/ 1799520 h 2293156"/>
                    <a:gd name="connsiteX11" fmla="*/ 4877587 w 5321134"/>
                    <a:gd name="connsiteY11" fmla="*/ 1174680 h 2293156"/>
                    <a:gd name="connsiteX12" fmla="*/ 5202199 w 5321134"/>
                    <a:gd name="connsiteY12" fmla="*/ 683952 h 2293156"/>
                    <a:gd name="connsiteX13" fmla="*/ 5321071 w 5321134"/>
                    <a:gd name="connsiteY13" fmla="*/ 202368 h 2293156"/>
                    <a:gd name="connsiteX14" fmla="*/ 5299735 w 5321134"/>
                    <a:gd name="connsiteY14" fmla="*/ 39300 h 2293156"/>
                    <a:gd name="connsiteX15" fmla="*/ 5266207 w 5321134"/>
                    <a:gd name="connsiteY15" fmla="*/ 1200 h 2293156"/>
                    <a:gd name="connsiteX16" fmla="*/ 5144287 w 5321134"/>
                    <a:gd name="connsiteY16" fmla="*/ 8820 h 2293156"/>
                    <a:gd name="connsiteX17" fmla="*/ 5144287 w 5321134"/>
                    <a:gd name="connsiteY17" fmla="*/ 31680 h 2293156"/>
                    <a:gd name="connsiteX18" fmla="*/ 5129047 w 5321134"/>
                    <a:gd name="connsiteY18" fmla="*/ 272472 h 2293156"/>
                    <a:gd name="connsiteX19" fmla="*/ 5010175 w 5321134"/>
                    <a:gd name="connsiteY19" fmla="*/ 467544 h 2293156"/>
                    <a:gd name="connsiteX20" fmla="*/ 4616983 w 5321134"/>
                    <a:gd name="connsiteY20" fmla="*/ 862260 h 2293156"/>
                    <a:gd name="connsiteX21" fmla="*/ 4245127 w 5321134"/>
                    <a:gd name="connsiteY21" fmla="*/ 1106100 h 2293156"/>
                    <a:gd name="connsiteX22" fmla="*/ 3544087 w 5321134"/>
                    <a:gd name="connsiteY22" fmla="*/ 1403280 h 2293156"/>
                    <a:gd name="connsiteX23" fmla="*/ 2698267 w 5321134"/>
                    <a:gd name="connsiteY23" fmla="*/ 1540440 h 2293156"/>
                    <a:gd name="connsiteX24" fmla="*/ 2033833 w 5321134"/>
                    <a:gd name="connsiteY24" fmla="*/ 1540199 h 2293156"/>
                    <a:gd name="connsiteX25" fmla="*/ 1440967 w 5321134"/>
                    <a:gd name="connsiteY25" fmla="*/ 1406989 h 2293156"/>
                    <a:gd name="connsiteX26" fmla="*/ 973553 w 5321134"/>
                    <a:gd name="connsiteY26" fmla="*/ 1171668 h 2293156"/>
                    <a:gd name="connsiteX27" fmla="*/ 631753 w 5321134"/>
                    <a:gd name="connsiteY27" fmla="*/ 919765 h 2293156"/>
                    <a:gd name="connsiteX28" fmla="*/ 503632 w 5321134"/>
                    <a:gd name="connsiteY28" fmla="*/ 747238 h 2293156"/>
                    <a:gd name="connsiteX29" fmla="*/ 405493 w 5321134"/>
                    <a:gd name="connsiteY29" fmla="*/ 768852 h 2293156"/>
                    <a:gd name="connsiteX30" fmla="*/ 787 w 5321134"/>
                    <a:gd name="connsiteY30" fmla="*/ 743388 h 2293156"/>
                    <a:gd name="connsiteX0" fmla="*/ 787 w 5321134"/>
                    <a:gd name="connsiteY0" fmla="*/ 743388 h 2293156"/>
                    <a:gd name="connsiteX1" fmla="*/ 23647 w 5321134"/>
                    <a:gd name="connsiteY1" fmla="*/ 946080 h 2293156"/>
                    <a:gd name="connsiteX2" fmla="*/ 107467 w 5321134"/>
                    <a:gd name="connsiteY2" fmla="*/ 1212780 h 2293156"/>
                    <a:gd name="connsiteX3" fmla="*/ 305587 w 5321134"/>
                    <a:gd name="connsiteY3" fmla="*/ 1601400 h 2293156"/>
                    <a:gd name="connsiteX4" fmla="*/ 678967 w 5321134"/>
                    <a:gd name="connsiteY4" fmla="*/ 1906200 h 2293156"/>
                    <a:gd name="connsiteX5" fmla="*/ 1075207 w 5321134"/>
                    <a:gd name="connsiteY5" fmla="*/ 2089080 h 2293156"/>
                    <a:gd name="connsiteX6" fmla="*/ 1753387 w 5321134"/>
                    <a:gd name="connsiteY6" fmla="*/ 2264340 h 2293156"/>
                    <a:gd name="connsiteX7" fmla="*/ 2500147 w 5321134"/>
                    <a:gd name="connsiteY7" fmla="*/ 2287200 h 2293156"/>
                    <a:gd name="connsiteX8" fmla="*/ 3224047 w 5321134"/>
                    <a:gd name="connsiteY8" fmla="*/ 2203380 h 2293156"/>
                    <a:gd name="connsiteX9" fmla="*/ 3697483 w 5321134"/>
                    <a:gd name="connsiteY9" fmla="*/ 2064592 h 2293156"/>
                    <a:gd name="connsiteX10" fmla="*/ 4313707 w 5321134"/>
                    <a:gd name="connsiteY10" fmla="*/ 1799520 h 2293156"/>
                    <a:gd name="connsiteX11" fmla="*/ 4877587 w 5321134"/>
                    <a:gd name="connsiteY11" fmla="*/ 1174680 h 2293156"/>
                    <a:gd name="connsiteX12" fmla="*/ 5202199 w 5321134"/>
                    <a:gd name="connsiteY12" fmla="*/ 683952 h 2293156"/>
                    <a:gd name="connsiteX13" fmla="*/ 5321071 w 5321134"/>
                    <a:gd name="connsiteY13" fmla="*/ 202368 h 2293156"/>
                    <a:gd name="connsiteX14" fmla="*/ 5299735 w 5321134"/>
                    <a:gd name="connsiteY14" fmla="*/ 39300 h 2293156"/>
                    <a:gd name="connsiteX15" fmla="*/ 5266207 w 5321134"/>
                    <a:gd name="connsiteY15" fmla="*/ 1200 h 2293156"/>
                    <a:gd name="connsiteX16" fmla="*/ 5144287 w 5321134"/>
                    <a:gd name="connsiteY16" fmla="*/ 8820 h 2293156"/>
                    <a:gd name="connsiteX17" fmla="*/ 5144287 w 5321134"/>
                    <a:gd name="connsiteY17" fmla="*/ 31680 h 2293156"/>
                    <a:gd name="connsiteX18" fmla="*/ 5129047 w 5321134"/>
                    <a:gd name="connsiteY18" fmla="*/ 272472 h 2293156"/>
                    <a:gd name="connsiteX19" fmla="*/ 5010175 w 5321134"/>
                    <a:gd name="connsiteY19" fmla="*/ 467544 h 2293156"/>
                    <a:gd name="connsiteX20" fmla="*/ 4616983 w 5321134"/>
                    <a:gd name="connsiteY20" fmla="*/ 862260 h 2293156"/>
                    <a:gd name="connsiteX21" fmla="*/ 4245127 w 5321134"/>
                    <a:gd name="connsiteY21" fmla="*/ 1106100 h 2293156"/>
                    <a:gd name="connsiteX22" fmla="*/ 3544087 w 5321134"/>
                    <a:gd name="connsiteY22" fmla="*/ 1403280 h 2293156"/>
                    <a:gd name="connsiteX23" fmla="*/ 2698267 w 5321134"/>
                    <a:gd name="connsiteY23" fmla="*/ 1540440 h 2293156"/>
                    <a:gd name="connsiteX24" fmla="*/ 2033833 w 5321134"/>
                    <a:gd name="connsiteY24" fmla="*/ 1540199 h 2293156"/>
                    <a:gd name="connsiteX25" fmla="*/ 1440967 w 5321134"/>
                    <a:gd name="connsiteY25" fmla="*/ 1406989 h 2293156"/>
                    <a:gd name="connsiteX26" fmla="*/ 973553 w 5321134"/>
                    <a:gd name="connsiteY26" fmla="*/ 1171668 h 2293156"/>
                    <a:gd name="connsiteX27" fmla="*/ 631753 w 5321134"/>
                    <a:gd name="connsiteY27" fmla="*/ 919765 h 2293156"/>
                    <a:gd name="connsiteX28" fmla="*/ 503632 w 5321134"/>
                    <a:gd name="connsiteY28" fmla="*/ 747238 h 2293156"/>
                    <a:gd name="connsiteX29" fmla="*/ 405493 w 5321134"/>
                    <a:gd name="connsiteY29" fmla="*/ 768852 h 2293156"/>
                    <a:gd name="connsiteX30" fmla="*/ 787 w 5321134"/>
                    <a:gd name="connsiteY30" fmla="*/ 743388 h 2293156"/>
                    <a:gd name="connsiteX0" fmla="*/ 787 w 5321134"/>
                    <a:gd name="connsiteY0" fmla="*/ 743388 h 2294448"/>
                    <a:gd name="connsiteX1" fmla="*/ 23647 w 5321134"/>
                    <a:gd name="connsiteY1" fmla="*/ 946080 h 2294448"/>
                    <a:gd name="connsiteX2" fmla="*/ 107467 w 5321134"/>
                    <a:gd name="connsiteY2" fmla="*/ 1212780 h 2294448"/>
                    <a:gd name="connsiteX3" fmla="*/ 305587 w 5321134"/>
                    <a:gd name="connsiteY3" fmla="*/ 1601400 h 2294448"/>
                    <a:gd name="connsiteX4" fmla="*/ 678967 w 5321134"/>
                    <a:gd name="connsiteY4" fmla="*/ 1906200 h 2294448"/>
                    <a:gd name="connsiteX5" fmla="*/ 1075207 w 5321134"/>
                    <a:gd name="connsiteY5" fmla="*/ 2089080 h 2294448"/>
                    <a:gd name="connsiteX6" fmla="*/ 1753387 w 5321134"/>
                    <a:gd name="connsiteY6" fmla="*/ 2264340 h 2294448"/>
                    <a:gd name="connsiteX7" fmla="*/ 2500147 w 5321134"/>
                    <a:gd name="connsiteY7" fmla="*/ 2287200 h 2294448"/>
                    <a:gd name="connsiteX8" fmla="*/ 3213364 w 5321134"/>
                    <a:gd name="connsiteY8" fmla="*/ 2185888 h 2294448"/>
                    <a:gd name="connsiteX9" fmla="*/ 3697483 w 5321134"/>
                    <a:gd name="connsiteY9" fmla="*/ 2064592 h 2294448"/>
                    <a:gd name="connsiteX10" fmla="*/ 4313707 w 5321134"/>
                    <a:gd name="connsiteY10" fmla="*/ 1799520 h 2294448"/>
                    <a:gd name="connsiteX11" fmla="*/ 4877587 w 5321134"/>
                    <a:gd name="connsiteY11" fmla="*/ 1174680 h 2294448"/>
                    <a:gd name="connsiteX12" fmla="*/ 5202199 w 5321134"/>
                    <a:gd name="connsiteY12" fmla="*/ 683952 h 2294448"/>
                    <a:gd name="connsiteX13" fmla="*/ 5321071 w 5321134"/>
                    <a:gd name="connsiteY13" fmla="*/ 202368 h 2294448"/>
                    <a:gd name="connsiteX14" fmla="*/ 5299735 w 5321134"/>
                    <a:gd name="connsiteY14" fmla="*/ 39300 h 2294448"/>
                    <a:gd name="connsiteX15" fmla="*/ 5266207 w 5321134"/>
                    <a:gd name="connsiteY15" fmla="*/ 1200 h 2294448"/>
                    <a:gd name="connsiteX16" fmla="*/ 5144287 w 5321134"/>
                    <a:gd name="connsiteY16" fmla="*/ 8820 h 2294448"/>
                    <a:gd name="connsiteX17" fmla="*/ 5144287 w 5321134"/>
                    <a:gd name="connsiteY17" fmla="*/ 31680 h 2294448"/>
                    <a:gd name="connsiteX18" fmla="*/ 5129047 w 5321134"/>
                    <a:gd name="connsiteY18" fmla="*/ 272472 h 2294448"/>
                    <a:gd name="connsiteX19" fmla="*/ 5010175 w 5321134"/>
                    <a:gd name="connsiteY19" fmla="*/ 467544 h 2294448"/>
                    <a:gd name="connsiteX20" fmla="*/ 4616983 w 5321134"/>
                    <a:gd name="connsiteY20" fmla="*/ 862260 h 2294448"/>
                    <a:gd name="connsiteX21" fmla="*/ 4245127 w 5321134"/>
                    <a:gd name="connsiteY21" fmla="*/ 1106100 h 2294448"/>
                    <a:gd name="connsiteX22" fmla="*/ 3544087 w 5321134"/>
                    <a:gd name="connsiteY22" fmla="*/ 1403280 h 2294448"/>
                    <a:gd name="connsiteX23" fmla="*/ 2698267 w 5321134"/>
                    <a:gd name="connsiteY23" fmla="*/ 1540440 h 2294448"/>
                    <a:gd name="connsiteX24" fmla="*/ 2033833 w 5321134"/>
                    <a:gd name="connsiteY24" fmla="*/ 1540199 h 2294448"/>
                    <a:gd name="connsiteX25" fmla="*/ 1440967 w 5321134"/>
                    <a:gd name="connsiteY25" fmla="*/ 1406989 h 2294448"/>
                    <a:gd name="connsiteX26" fmla="*/ 973553 w 5321134"/>
                    <a:gd name="connsiteY26" fmla="*/ 1171668 h 2294448"/>
                    <a:gd name="connsiteX27" fmla="*/ 631753 w 5321134"/>
                    <a:gd name="connsiteY27" fmla="*/ 919765 h 2294448"/>
                    <a:gd name="connsiteX28" fmla="*/ 503632 w 5321134"/>
                    <a:gd name="connsiteY28" fmla="*/ 747238 h 2294448"/>
                    <a:gd name="connsiteX29" fmla="*/ 405493 w 5321134"/>
                    <a:gd name="connsiteY29" fmla="*/ 768852 h 2294448"/>
                    <a:gd name="connsiteX30" fmla="*/ 787 w 5321134"/>
                    <a:gd name="connsiteY30" fmla="*/ 743388 h 2294448"/>
                    <a:gd name="connsiteX0" fmla="*/ 787 w 5321134"/>
                    <a:gd name="connsiteY0" fmla="*/ 743388 h 2283300"/>
                    <a:gd name="connsiteX1" fmla="*/ 23647 w 5321134"/>
                    <a:gd name="connsiteY1" fmla="*/ 946080 h 2283300"/>
                    <a:gd name="connsiteX2" fmla="*/ 107467 w 5321134"/>
                    <a:gd name="connsiteY2" fmla="*/ 1212780 h 2283300"/>
                    <a:gd name="connsiteX3" fmla="*/ 305587 w 5321134"/>
                    <a:gd name="connsiteY3" fmla="*/ 1601400 h 2283300"/>
                    <a:gd name="connsiteX4" fmla="*/ 678967 w 5321134"/>
                    <a:gd name="connsiteY4" fmla="*/ 1906200 h 2283300"/>
                    <a:gd name="connsiteX5" fmla="*/ 1075207 w 5321134"/>
                    <a:gd name="connsiteY5" fmla="*/ 2089080 h 2283300"/>
                    <a:gd name="connsiteX6" fmla="*/ 1753387 w 5321134"/>
                    <a:gd name="connsiteY6" fmla="*/ 2264340 h 2283300"/>
                    <a:gd name="connsiteX7" fmla="*/ 2478781 w 5321134"/>
                    <a:gd name="connsiteY7" fmla="*/ 2269708 h 2283300"/>
                    <a:gd name="connsiteX8" fmla="*/ 3213364 w 5321134"/>
                    <a:gd name="connsiteY8" fmla="*/ 2185888 h 2283300"/>
                    <a:gd name="connsiteX9" fmla="*/ 3697483 w 5321134"/>
                    <a:gd name="connsiteY9" fmla="*/ 2064592 h 2283300"/>
                    <a:gd name="connsiteX10" fmla="*/ 4313707 w 5321134"/>
                    <a:gd name="connsiteY10" fmla="*/ 1799520 h 2283300"/>
                    <a:gd name="connsiteX11" fmla="*/ 4877587 w 5321134"/>
                    <a:gd name="connsiteY11" fmla="*/ 1174680 h 2283300"/>
                    <a:gd name="connsiteX12" fmla="*/ 5202199 w 5321134"/>
                    <a:gd name="connsiteY12" fmla="*/ 683952 h 2283300"/>
                    <a:gd name="connsiteX13" fmla="*/ 5321071 w 5321134"/>
                    <a:gd name="connsiteY13" fmla="*/ 202368 h 2283300"/>
                    <a:gd name="connsiteX14" fmla="*/ 5299735 w 5321134"/>
                    <a:gd name="connsiteY14" fmla="*/ 39300 h 2283300"/>
                    <a:gd name="connsiteX15" fmla="*/ 5266207 w 5321134"/>
                    <a:gd name="connsiteY15" fmla="*/ 1200 h 2283300"/>
                    <a:gd name="connsiteX16" fmla="*/ 5144287 w 5321134"/>
                    <a:gd name="connsiteY16" fmla="*/ 8820 h 2283300"/>
                    <a:gd name="connsiteX17" fmla="*/ 5144287 w 5321134"/>
                    <a:gd name="connsiteY17" fmla="*/ 31680 h 2283300"/>
                    <a:gd name="connsiteX18" fmla="*/ 5129047 w 5321134"/>
                    <a:gd name="connsiteY18" fmla="*/ 272472 h 2283300"/>
                    <a:gd name="connsiteX19" fmla="*/ 5010175 w 5321134"/>
                    <a:gd name="connsiteY19" fmla="*/ 467544 h 2283300"/>
                    <a:gd name="connsiteX20" fmla="*/ 4616983 w 5321134"/>
                    <a:gd name="connsiteY20" fmla="*/ 862260 h 2283300"/>
                    <a:gd name="connsiteX21" fmla="*/ 4245127 w 5321134"/>
                    <a:gd name="connsiteY21" fmla="*/ 1106100 h 2283300"/>
                    <a:gd name="connsiteX22" fmla="*/ 3544087 w 5321134"/>
                    <a:gd name="connsiteY22" fmla="*/ 1403280 h 2283300"/>
                    <a:gd name="connsiteX23" fmla="*/ 2698267 w 5321134"/>
                    <a:gd name="connsiteY23" fmla="*/ 1540440 h 2283300"/>
                    <a:gd name="connsiteX24" fmla="*/ 2033833 w 5321134"/>
                    <a:gd name="connsiteY24" fmla="*/ 1540199 h 2283300"/>
                    <a:gd name="connsiteX25" fmla="*/ 1440967 w 5321134"/>
                    <a:gd name="connsiteY25" fmla="*/ 1406989 h 2283300"/>
                    <a:gd name="connsiteX26" fmla="*/ 973553 w 5321134"/>
                    <a:gd name="connsiteY26" fmla="*/ 1171668 h 2283300"/>
                    <a:gd name="connsiteX27" fmla="*/ 631753 w 5321134"/>
                    <a:gd name="connsiteY27" fmla="*/ 919765 h 2283300"/>
                    <a:gd name="connsiteX28" fmla="*/ 503632 w 5321134"/>
                    <a:gd name="connsiteY28" fmla="*/ 747238 h 2283300"/>
                    <a:gd name="connsiteX29" fmla="*/ 405493 w 5321134"/>
                    <a:gd name="connsiteY29" fmla="*/ 768852 h 2283300"/>
                    <a:gd name="connsiteX30" fmla="*/ 787 w 5321134"/>
                    <a:gd name="connsiteY30" fmla="*/ 743388 h 2283300"/>
                    <a:gd name="connsiteX0" fmla="*/ 787 w 5321134"/>
                    <a:gd name="connsiteY0" fmla="*/ 743388 h 2282120"/>
                    <a:gd name="connsiteX1" fmla="*/ 23647 w 5321134"/>
                    <a:gd name="connsiteY1" fmla="*/ 946080 h 2282120"/>
                    <a:gd name="connsiteX2" fmla="*/ 107467 w 5321134"/>
                    <a:gd name="connsiteY2" fmla="*/ 1212780 h 2282120"/>
                    <a:gd name="connsiteX3" fmla="*/ 305587 w 5321134"/>
                    <a:gd name="connsiteY3" fmla="*/ 1601400 h 2282120"/>
                    <a:gd name="connsiteX4" fmla="*/ 678967 w 5321134"/>
                    <a:gd name="connsiteY4" fmla="*/ 1906200 h 2282120"/>
                    <a:gd name="connsiteX5" fmla="*/ 1075207 w 5321134"/>
                    <a:gd name="connsiteY5" fmla="*/ 2089080 h 2282120"/>
                    <a:gd name="connsiteX6" fmla="*/ 1753387 w 5321134"/>
                    <a:gd name="connsiteY6" fmla="*/ 2264340 h 2282120"/>
                    <a:gd name="connsiteX7" fmla="*/ 2478781 w 5321134"/>
                    <a:gd name="connsiteY7" fmla="*/ 2269708 h 2282120"/>
                    <a:gd name="connsiteX8" fmla="*/ 3213364 w 5321134"/>
                    <a:gd name="connsiteY8" fmla="*/ 2185888 h 2282120"/>
                    <a:gd name="connsiteX9" fmla="*/ 3697483 w 5321134"/>
                    <a:gd name="connsiteY9" fmla="*/ 2064592 h 2282120"/>
                    <a:gd name="connsiteX10" fmla="*/ 4313707 w 5321134"/>
                    <a:gd name="connsiteY10" fmla="*/ 1799520 h 2282120"/>
                    <a:gd name="connsiteX11" fmla="*/ 4877587 w 5321134"/>
                    <a:gd name="connsiteY11" fmla="*/ 1174680 h 2282120"/>
                    <a:gd name="connsiteX12" fmla="*/ 5202199 w 5321134"/>
                    <a:gd name="connsiteY12" fmla="*/ 683952 h 2282120"/>
                    <a:gd name="connsiteX13" fmla="*/ 5321071 w 5321134"/>
                    <a:gd name="connsiteY13" fmla="*/ 202368 h 2282120"/>
                    <a:gd name="connsiteX14" fmla="*/ 5299735 w 5321134"/>
                    <a:gd name="connsiteY14" fmla="*/ 39300 h 2282120"/>
                    <a:gd name="connsiteX15" fmla="*/ 5266207 w 5321134"/>
                    <a:gd name="connsiteY15" fmla="*/ 1200 h 2282120"/>
                    <a:gd name="connsiteX16" fmla="*/ 5144287 w 5321134"/>
                    <a:gd name="connsiteY16" fmla="*/ 8820 h 2282120"/>
                    <a:gd name="connsiteX17" fmla="*/ 5144287 w 5321134"/>
                    <a:gd name="connsiteY17" fmla="*/ 31680 h 2282120"/>
                    <a:gd name="connsiteX18" fmla="*/ 5129047 w 5321134"/>
                    <a:gd name="connsiteY18" fmla="*/ 272472 h 2282120"/>
                    <a:gd name="connsiteX19" fmla="*/ 5010175 w 5321134"/>
                    <a:gd name="connsiteY19" fmla="*/ 467544 h 2282120"/>
                    <a:gd name="connsiteX20" fmla="*/ 4616983 w 5321134"/>
                    <a:gd name="connsiteY20" fmla="*/ 862260 h 2282120"/>
                    <a:gd name="connsiteX21" fmla="*/ 4245127 w 5321134"/>
                    <a:gd name="connsiteY21" fmla="*/ 1106100 h 2282120"/>
                    <a:gd name="connsiteX22" fmla="*/ 3544087 w 5321134"/>
                    <a:gd name="connsiteY22" fmla="*/ 1403280 h 2282120"/>
                    <a:gd name="connsiteX23" fmla="*/ 2698267 w 5321134"/>
                    <a:gd name="connsiteY23" fmla="*/ 1540440 h 2282120"/>
                    <a:gd name="connsiteX24" fmla="*/ 2033833 w 5321134"/>
                    <a:gd name="connsiteY24" fmla="*/ 1540199 h 2282120"/>
                    <a:gd name="connsiteX25" fmla="*/ 1440967 w 5321134"/>
                    <a:gd name="connsiteY25" fmla="*/ 1406989 h 2282120"/>
                    <a:gd name="connsiteX26" fmla="*/ 973553 w 5321134"/>
                    <a:gd name="connsiteY26" fmla="*/ 1171668 h 2282120"/>
                    <a:gd name="connsiteX27" fmla="*/ 631753 w 5321134"/>
                    <a:gd name="connsiteY27" fmla="*/ 919765 h 2282120"/>
                    <a:gd name="connsiteX28" fmla="*/ 503632 w 5321134"/>
                    <a:gd name="connsiteY28" fmla="*/ 747238 h 2282120"/>
                    <a:gd name="connsiteX29" fmla="*/ 405493 w 5321134"/>
                    <a:gd name="connsiteY29" fmla="*/ 768852 h 2282120"/>
                    <a:gd name="connsiteX30" fmla="*/ 787 w 5321134"/>
                    <a:gd name="connsiteY30" fmla="*/ 743388 h 2282120"/>
                    <a:gd name="connsiteX0" fmla="*/ 787 w 5321134"/>
                    <a:gd name="connsiteY0" fmla="*/ 743388 h 2279760"/>
                    <a:gd name="connsiteX1" fmla="*/ 23647 w 5321134"/>
                    <a:gd name="connsiteY1" fmla="*/ 946080 h 2279760"/>
                    <a:gd name="connsiteX2" fmla="*/ 107467 w 5321134"/>
                    <a:gd name="connsiteY2" fmla="*/ 1212780 h 2279760"/>
                    <a:gd name="connsiteX3" fmla="*/ 305587 w 5321134"/>
                    <a:gd name="connsiteY3" fmla="*/ 1601400 h 2279760"/>
                    <a:gd name="connsiteX4" fmla="*/ 678967 w 5321134"/>
                    <a:gd name="connsiteY4" fmla="*/ 1906200 h 2279760"/>
                    <a:gd name="connsiteX5" fmla="*/ 1039597 w 5321134"/>
                    <a:gd name="connsiteY5" fmla="*/ 2124065 h 2279760"/>
                    <a:gd name="connsiteX6" fmla="*/ 1753387 w 5321134"/>
                    <a:gd name="connsiteY6" fmla="*/ 2264340 h 2279760"/>
                    <a:gd name="connsiteX7" fmla="*/ 2478781 w 5321134"/>
                    <a:gd name="connsiteY7" fmla="*/ 2269708 h 2279760"/>
                    <a:gd name="connsiteX8" fmla="*/ 3213364 w 5321134"/>
                    <a:gd name="connsiteY8" fmla="*/ 2185888 h 2279760"/>
                    <a:gd name="connsiteX9" fmla="*/ 3697483 w 5321134"/>
                    <a:gd name="connsiteY9" fmla="*/ 2064592 h 2279760"/>
                    <a:gd name="connsiteX10" fmla="*/ 4313707 w 5321134"/>
                    <a:gd name="connsiteY10" fmla="*/ 1799520 h 2279760"/>
                    <a:gd name="connsiteX11" fmla="*/ 4877587 w 5321134"/>
                    <a:gd name="connsiteY11" fmla="*/ 1174680 h 2279760"/>
                    <a:gd name="connsiteX12" fmla="*/ 5202199 w 5321134"/>
                    <a:gd name="connsiteY12" fmla="*/ 683952 h 2279760"/>
                    <a:gd name="connsiteX13" fmla="*/ 5321071 w 5321134"/>
                    <a:gd name="connsiteY13" fmla="*/ 202368 h 2279760"/>
                    <a:gd name="connsiteX14" fmla="*/ 5299735 w 5321134"/>
                    <a:gd name="connsiteY14" fmla="*/ 39300 h 2279760"/>
                    <a:gd name="connsiteX15" fmla="*/ 5266207 w 5321134"/>
                    <a:gd name="connsiteY15" fmla="*/ 1200 h 2279760"/>
                    <a:gd name="connsiteX16" fmla="*/ 5144287 w 5321134"/>
                    <a:gd name="connsiteY16" fmla="*/ 8820 h 2279760"/>
                    <a:gd name="connsiteX17" fmla="*/ 5144287 w 5321134"/>
                    <a:gd name="connsiteY17" fmla="*/ 31680 h 2279760"/>
                    <a:gd name="connsiteX18" fmla="*/ 5129047 w 5321134"/>
                    <a:gd name="connsiteY18" fmla="*/ 272472 h 2279760"/>
                    <a:gd name="connsiteX19" fmla="*/ 5010175 w 5321134"/>
                    <a:gd name="connsiteY19" fmla="*/ 467544 h 2279760"/>
                    <a:gd name="connsiteX20" fmla="*/ 4616983 w 5321134"/>
                    <a:gd name="connsiteY20" fmla="*/ 862260 h 2279760"/>
                    <a:gd name="connsiteX21" fmla="*/ 4245127 w 5321134"/>
                    <a:gd name="connsiteY21" fmla="*/ 1106100 h 2279760"/>
                    <a:gd name="connsiteX22" fmla="*/ 3544087 w 5321134"/>
                    <a:gd name="connsiteY22" fmla="*/ 1403280 h 2279760"/>
                    <a:gd name="connsiteX23" fmla="*/ 2698267 w 5321134"/>
                    <a:gd name="connsiteY23" fmla="*/ 1540440 h 2279760"/>
                    <a:gd name="connsiteX24" fmla="*/ 2033833 w 5321134"/>
                    <a:gd name="connsiteY24" fmla="*/ 1540199 h 2279760"/>
                    <a:gd name="connsiteX25" fmla="*/ 1440967 w 5321134"/>
                    <a:gd name="connsiteY25" fmla="*/ 1406989 h 2279760"/>
                    <a:gd name="connsiteX26" fmla="*/ 973553 w 5321134"/>
                    <a:gd name="connsiteY26" fmla="*/ 1171668 h 2279760"/>
                    <a:gd name="connsiteX27" fmla="*/ 631753 w 5321134"/>
                    <a:gd name="connsiteY27" fmla="*/ 919765 h 2279760"/>
                    <a:gd name="connsiteX28" fmla="*/ 503632 w 5321134"/>
                    <a:gd name="connsiteY28" fmla="*/ 747238 h 2279760"/>
                    <a:gd name="connsiteX29" fmla="*/ 405493 w 5321134"/>
                    <a:gd name="connsiteY29" fmla="*/ 768852 h 2279760"/>
                    <a:gd name="connsiteX30" fmla="*/ 787 w 5321134"/>
                    <a:gd name="connsiteY30" fmla="*/ 743388 h 2279760"/>
                    <a:gd name="connsiteX0" fmla="*/ 787 w 5321134"/>
                    <a:gd name="connsiteY0" fmla="*/ 743388 h 2279760"/>
                    <a:gd name="connsiteX1" fmla="*/ 23647 w 5321134"/>
                    <a:gd name="connsiteY1" fmla="*/ 946080 h 2279760"/>
                    <a:gd name="connsiteX2" fmla="*/ 107467 w 5321134"/>
                    <a:gd name="connsiteY2" fmla="*/ 1212780 h 2279760"/>
                    <a:gd name="connsiteX3" fmla="*/ 305587 w 5321134"/>
                    <a:gd name="connsiteY3" fmla="*/ 1601400 h 2279760"/>
                    <a:gd name="connsiteX4" fmla="*/ 678967 w 5321134"/>
                    <a:gd name="connsiteY4" fmla="*/ 1906200 h 2279760"/>
                    <a:gd name="connsiteX5" fmla="*/ 1039597 w 5321134"/>
                    <a:gd name="connsiteY5" fmla="*/ 2124065 h 2279760"/>
                    <a:gd name="connsiteX6" fmla="*/ 1753387 w 5321134"/>
                    <a:gd name="connsiteY6" fmla="*/ 2264340 h 2279760"/>
                    <a:gd name="connsiteX7" fmla="*/ 2478781 w 5321134"/>
                    <a:gd name="connsiteY7" fmla="*/ 2269708 h 2279760"/>
                    <a:gd name="connsiteX8" fmla="*/ 3213364 w 5321134"/>
                    <a:gd name="connsiteY8" fmla="*/ 2185888 h 2279760"/>
                    <a:gd name="connsiteX9" fmla="*/ 3697483 w 5321134"/>
                    <a:gd name="connsiteY9" fmla="*/ 2064592 h 2279760"/>
                    <a:gd name="connsiteX10" fmla="*/ 4313707 w 5321134"/>
                    <a:gd name="connsiteY10" fmla="*/ 1799520 h 2279760"/>
                    <a:gd name="connsiteX11" fmla="*/ 4877587 w 5321134"/>
                    <a:gd name="connsiteY11" fmla="*/ 1174680 h 2279760"/>
                    <a:gd name="connsiteX12" fmla="*/ 5202199 w 5321134"/>
                    <a:gd name="connsiteY12" fmla="*/ 683952 h 2279760"/>
                    <a:gd name="connsiteX13" fmla="*/ 5321071 w 5321134"/>
                    <a:gd name="connsiteY13" fmla="*/ 202368 h 2279760"/>
                    <a:gd name="connsiteX14" fmla="*/ 5299735 w 5321134"/>
                    <a:gd name="connsiteY14" fmla="*/ 39300 h 2279760"/>
                    <a:gd name="connsiteX15" fmla="*/ 5266207 w 5321134"/>
                    <a:gd name="connsiteY15" fmla="*/ 1200 h 2279760"/>
                    <a:gd name="connsiteX16" fmla="*/ 5144287 w 5321134"/>
                    <a:gd name="connsiteY16" fmla="*/ 8820 h 2279760"/>
                    <a:gd name="connsiteX17" fmla="*/ 5144287 w 5321134"/>
                    <a:gd name="connsiteY17" fmla="*/ 31680 h 2279760"/>
                    <a:gd name="connsiteX18" fmla="*/ 5129047 w 5321134"/>
                    <a:gd name="connsiteY18" fmla="*/ 272472 h 2279760"/>
                    <a:gd name="connsiteX19" fmla="*/ 5010175 w 5321134"/>
                    <a:gd name="connsiteY19" fmla="*/ 467544 h 2279760"/>
                    <a:gd name="connsiteX20" fmla="*/ 4616983 w 5321134"/>
                    <a:gd name="connsiteY20" fmla="*/ 862260 h 2279760"/>
                    <a:gd name="connsiteX21" fmla="*/ 4245127 w 5321134"/>
                    <a:gd name="connsiteY21" fmla="*/ 1106100 h 2279760"/>
                    <a:gd name="connsiteX22" fmla="*/ 3544087 w 5321134"/>
                    <a:gd name="connsiteY22" fmla="*/ 1403280 h 2279760"/>
                    <a:gd name="connsiteX23" fmla="*/ 2698267 w 5321134"/>
                    <a:gd name="connsiteY23" fmla="*/ 1540440 h 2279760"/>
                    <a:gd name="connsiteX24" fmla="*/ 2033833 w 5321134"/>
                    <a:gd name="connsiteY24" fmla="*/ 1540199 h 2279760"/>
                    <a:gd name="connsiteX25" fmla="*/ 1440967 w 5321134"/>
                    <a:gd name="connsiteY25" fmla="*/ 1406989 h 2279760"/>
                    <a:gd name="connsiteX26" fmla="*/ 973553 w 5321134"/>
                    <a:gd name="connsiteY26" fmla="*/ 1171668 h 2279760"/>
                    <a:gd name="connsiteX27" fmla="*/ 631753 w 5321134"/>
                    <a:gd name="connsiteY27" fmla="*/ 919765 h 2279760"/>
                    <a:gd name="connsiteX28" fmla="*/ 503632 w 5321134"/>
                    <a:gd name="connsiteY28" fmla="*/ 747238 h 2279760"/>
                    <a:gd name="connsiteX29" fmla="*/ 405493 w 5321134"/>
                    <a:gd name="connsiteY29" fmla="*/ 768852 h 2279760"/>
                    <a:gd name="connsiteX30" fmla="*/ 787 w 5321134"/>
                    <a:gd name="connsiteY30" fmla="*/ 743388 h 2279760"/>
                    <a:gd name="connsiteX0" fmla="*/ 787 w 5321134"/>
                    <a:gd name="connsiteY0" fmla="*/ 743388 h 2279760"/>
                    <a:gd name="connsiteX1" fmla="*/ 23647 w 5321134"/>
                    <a:gd name="connsiteY1" fmla="*/ 946080 h 2279760"/>
                    <a:gd name="connsiteX2" fmla="*/ 107467 w 5321134"/>
                    <a:gd name="connsiteY2" fmla="*/ 1212780 h 2279760"/>
                    <a:gd name="connsiteX3" fmla="*/ 305587 w 5321134"/>
                    <a:gd name="connsiteY3" fmla="*/ 1601400 h 2279760"/>
                    <a:gd name="connsiteX4" fmla="*/ 614869 w 5321134"/>
                    <a:gd name="connsiteY4" fmla="*/ 1958677 h 2279760"/>
                    <a:gd name="connsiteX5" fmla="*/ 1039597 w 5321134"/>
                    <a:gd name="connsiteY5" fmla="*/ 2124065 h 2279760"/>
                    <a:gd name="connsiteX6" fmla="*/ 1753387 w 5321134"/>
                    <a:gd name="connsiteY6" fmla="*/ 2264340 h 2279760"/>
                    <a:gd name="connsiteX7" fmla="*/ 2478781 w 5321134"/>
                    <a:gd name="connsiteY7" fmla="*/ 2269708 h 2279760"/>
                    <a:gd name="connsiteX8" fmla="*/ 3213364 w 5321134"/>
                    <a:gd name="connsiteY8" fmla="*/ 2185888 h 2279760"/>
                    <a:gd name="connsiteX9" fmla="*/ 3697483 w 5321134"/>
                    <a:gd name="connsiteY9" fmla="*/ 2064592 h 2279760"/>
                    <a:gd name="connsiteX10" fmla="*/ 4313707 w 5321134"/>
                    <a:gd name="connsiteY10" fmla="*/ 1799520 h 2279760"/>
                    <a:gd name="connsiteX11" fmla="*/ 4877587 w 5321134"/>
                    <a:gd name="connsiteY11" fmla="*/ 1174680 h 2279760"/>
                    <a:gd name="connsiteX12" fmla="*/ 5202199 w 5321134"/>
                    <a:gd name="connsiteY12" fmla="*/ 683952 h 2279760"/>
                    <a:gd name="connsiteX13" fmla="*/ 5321071 w 5321134"/>
                    <a:gd name="connsiteY13" fmla="*/ 202368 h 2279760"/>
                    <a:gd name="connsiteX14" fmla="*/ 5299735 w 5321134"/>
                    <a:gd name="connsiteY14" fmla="*/ 39300 h 2279760"/>
                    <a:gd name="connsiteX15" fmla="*/ 5266207 w 5321134"/>
                    <a:gd name="connsiteY15" fmla="*/ 1200 h 2279760"/>
                    <a:gd name="connsiteX16" fmla="*/ 5144287 w 5321134"/>
                    <a:gd name="connsiteY16" fmla="*/ 8820 h 2279760"/>
                    <a:gd name="connsiteX17" fmla="*/ 5144287 w 5321134"/>
                    <a:gd name="connsiteY17" fmla="*/ 31680 h 2279760"/>
                    <a:gd name="connsiteX18" fmla="*/ 5129047 w 5321134"/>
                    <a:gd name="connsiteY18" fmla="*/ 272472 h 2279760"/>
                    <a:gd name="connsiteX19" fmla="*/ 5010175 w 5321134"/>
                    <a:gd name="connsiteY19" fmla="*/ 467544 h 2279760"/>
                    <a:gd name="connsiteX20" fmla="*/ 4616983 w 5321134"/>
                    <a:gd name="connsiteY20" fmla="*/ 862260 h 2279760"/>
                    <a:gd name="connsiteX21" fmla="*/ 4245127 w 5321134"/>
                    <a:gd name="connsiteY21" fmla="*/ 1106100 h 2279760"/>
                    <a:gd name="connsiteX22" fmla="*/ 3544087 w 5321134"/>
                    <a:gd name="connsiteY22" fmla="*/ 1403280 h 2279760"/>
                    <a:gd name="connsiteX23" fmla="*/ 2698267 w 5321134"/>
                    <a:gd name="connsiteY23" fmla="*/ 1540440 h 2279760"/>
                    <a:gd name="connsiteX24" fmla="*/ 2033833 w 5321134"/>
                    <a:gd name="connsiteY24" fmla="*/ 1540199 h 2279760"/>
                    <a:gd name="connsiteX25" fmla="*/ 1440967 w 5321134"/>
                    <a:gd name="connsiteY25" fmla="*/ 1406989 h 2279760"/>
                    <a:gd name="connsiteX26" fmla="*/ 973553 w 5321134"/>
                    <a:gd name="connsiteY26" fmla="*/ 1171668 h 2279760"/>
                    <a:gd name="connsiteX27" fmla="*/ 631753 w 5321134"/>
                    <a:gd name="connsiteY27" fmla="*/ 919765 h 2279760"/>
                    <a:gd name="connsiteX28" fmla="*/ 503632 w 5321134"/>
                    <a:gd name="connsiteY28" fmla="*/ 747238 h 2279760"/>
                    <a:gd name="connsiteX29" fmla="*/ 405493 w 5321134"/>
                    <a:gd name="connsiteY29" fmla="*/ 768852 h 2279760"/>
                    <a:gd name="connsiteX30" fmla="*/ 787 w 5321134"/>
                    <a:gd name="connsiteY30" fmla="*/ 743388 h 2279760"/>
                    <a:gd name="connsiteX0" fmla="*/ 787 w 5321134"/>
                    <a:gd name="connsiteY0" fmla="*/ 743388 h 2279760"/>
                    <a:gd name="connsiteX1" fmla="*/ 23647 w 5321134"/>
                    <a:gd name="connsiteY1" fmla="*/ 946080 h 2279760"/>
                    <a:gd name="connsiteX2" fmla="*/ 107467 w 5321134"/>
                    <a:gd name="connsiteY2" fmla="*/ 1212780 h 2279760"/>
                    <a:gd name="connsiteX3" fmla="*/ 305587 w 5321134"/>
                    <a:gd name="connsiteY3" fmla="*/ 1601400 h 2279760"/>
                    <a:gd name="connsiteX4" fmla="*/ 614869 w 5321134"/>
                    <a:gd name="connsiteY4" fmla="*/ 1958677 h 2279760"/>
                    <a:gd name="connsiteX5" fmla="*/ 1039597 w 5321134"/>
                    <a:gd name="connsiteY5" fmla="*/ 2124065 h 2279760"/>
                    <a:gd name="connsiteX6" fmla="*/ 1753387 w 5321134"/>
                    <a:gd name="connsiteY6" fmla="*/ 2264340 h 2279760"/>
                    <a:gd name="connsiteX7" fmla="*/ 2478781 w 5321134"/>
                    <a:gd name="connsiteY7" fmla="*/ 2269708 h 2279760"/>
                    <a:gd name="connsiteX8" fmla="*/ 3213364 w 5321134"/>
                    <a:gd name="connsiteY8" fmla="*/ 2185888 h 2279760"/>
                    <a:gd name="connsiteX9" fmla="*/ 3697483 w 5321134"/>
                    <a:gd name="connsiteY9" fmla="*/ 2064592 h 2279760"/>
                    <a:gd name="connsiteX10" fmla="*/ 4313707 w 5321134"/>
                    <a:gd name="connsiteY10" fmla="*/ 1799520 h 2279760"/>
                    <a:gd name="connsiteX11" fmla="*/ 4877587 w 5321134"/>
                    <a:gd name="connsiteY11" fmla="*/ 1174680 h 2279760"/>
                    <a:gd name="connsiteX12" fmla="*/ 5202199 w 5321134"/>
                    <a:gd name="connsiteY12" fmla="*/ 683952 h 2279760"/>
                    <a:gd name="connsiteX13" fmla="*/ 5321071 w 5321134"/>
                    <a:gd name="connsiteY13" fmla="*/ 202368 h 2279760"/>
                    <a:gd name="connsiteX14" fmla="*/ 5299735 w 5321134"/>
                    <a:gd name="connsiteY14" fmla="*/ 39300 h 2279760"/>
                    <a:gd name="connsiteX15" fmla="*/ 5266207 w 5321134"/>
                    <a:gd name="connsiteY15" fmla="*/ 1200 h 2279760"/>
                    <a:gd name="connsiteX16" fmla="*/ 5144287 w 5321134"/>
                    <a:gd name="connsiteY16" fmla="*/ 8820 h 2279760"/>
                    <a:gd name="connsiteX17" fmla="*/ 5144287 w 5321134"/>
                    <a:gd name="connsiteY17" fmla="*/ 31680 h 2279760"/>
                    <a:gd name="connsiteX18" fmla="*/ 5129047 w 5321134"/>
                    <a:gd name="connsiteY18" fmla="*/ 272472 h 2279760"/>
                    <a:gd name="connsiteX19" fmla="*/ 5010175 w 5321134"/>
                    <a:gd name="connsiteY19" fmla="*/ 467544 h 2279760"/>
                    <a:gd name="connsiteX20" fmla="*/ 4616983 w 5321134"/>
                    <a:gd name="connsiteY20" fmla="*/ 862260 h 2279760"/>
                    <a:gd name="connsiteX21" fmla="*/ 4245127 w 5321134"/>
                    <a:gd name="connsiteY21" fmla="*/ 1106100 h 2279760"/>
                    <a:gd name="connsiteX22" fmla="*/ 3544087 w 5321134"/>
                    <a:gd name="connsiteY22" fmla="*/ 1403280 h 2279760"/>
                    <a:gd name="connsiteX23" fmla="*/ 2698267 w 5321134"/>
                    <a:gd name="connsiteY23" fmla="*/ 1540440 h 2279760"/>
                    <a:gd name="connsiteX24" fmla="*/ 2033833 w 5321134"/>
                    <a:gd name="connsiteY24" fmla="*/ 1540199 h 2279760"/>
                    <a:gd name="connsiteX25" fmla="*/ 1440967 w 5321134"/>
                    <a:gd name="connsiteY25" fmla="*/ 1406989 h 2279760"/>
                    <a:gd name="connsiteX26" fmla="*/ 973553 w 5321134"/>
                    <a:gd name="connsiteY26" fmla="*/ 1171668 h 2279760"/>
                    <a:gd name="connsiteX27" fmla="*/ 631753 w 5321134"/>
                    <a:gd name="connsiteY27" fmla="*/ 919765 h 2279760"/>
                    <a:gd name="connsiteX28" fmla="*/ 503632 w 5321134"/>
                    <a:gd name="connsiteY28" fmla="*/ 747238 h 2279760"/>
                    <a:gd name="connsiteX29" fmla="*/ 405493 w 5321134"/>
                    <a:gd name="connsiteY29" fmla="*/ 768852 h 2279760"/>
                    <a:gd name="connsiteX30" fmla="*/ 787 w 5321134"/>
                    <a:gd name="connsiteY30" fmla="*/ 743388 h 2279760"/>
                    <a:gd name="connsiteX0" fmla="*/ 787 w 5321134"/>
                    <a:gd name="connsiteY0" fmla="*/ 743388 h 2279760"/>
                    <a:gd name="connsiteX1" fmla="*/ 23647 w 5321134"/>
                    <a:gd name="connsiteY1" fmla="*/ 946080 h 2279760"/>
                    <a:gd name="connsiteX2" fmla="*/ 107467 w 5321134"/>
                    <a:gd name="connsiteY2" fmla="*/ 1212780 h 2279760"/>
                    <a:gd name="connsiteX3" fmla="*/ 127538 w 5321134"/>
                    <a:gd name="connsiteY3" fmla="*/ 1576912 h 2279760"/>
                    <a:gd name="connsiteX4" fmla="*/ 614869 w 5321134"/>
                    <a:gd name="connsiteY4" fmla="*/ 1958677 h 2279760"/>
                    <a:gd name="connsiteX5" fmla="*/ 1039597 w 5321134"/>
                    <a:gd name="connsiteY5" fmla="*/ 2124065 h 2279760"/>
                    <a:gd name="connsiteX6" fmla="*/ 1753387 w 5321134"/>
                    <a:gd name="connsiteY6" fmla="*/ 2264340 h 2279760"/>
                    <a:gd name="connsiteX7" fmla="*/ 2478781 w 5321134"/>
                    <a:gd name="connsiteY7" fmla="*/ 2269708 h 2279760"/>
                    <a:gd name="connsiteX8" fmla="*/ 3213364 w 5321134"/>
                    <a:gd name="connsiteY8" fmla="*/ 2185888 h 2279760"/>
                    <a:gd name="connsiteX9" fmla="*/ 3697483 w 5321134"/>
                    <a:gd name="connsiteY9" fmla="*/ 2064592 h 2279760"/>
                    <a:gd name="connsiteX10" fmla="*/ 4313707 w 5321134"/>
                    <a:gd name="connsiteY10" fmla="*/ 1799520 h 2279760"/>
                    <a:gd name="connsiteX11" fmla="*/ 4877587 w 5321134"/>
                    <a:gd name="connsiteY11" fmla="*/ 1174680 h 2279760"/>
                    <a:gd name="connsiteX12" fmla="*/ 5202199 w 5321134"/>
                    <a:gd name="connsiteY12" fmla="*/ 683952 h 2279760"/>
                    <a:gd name="connsiteX13" fmla="*/ 5321071 w 5321134"/>
                    <a:gd name="connsiteY13" fmla="*/ 202368 h 2279760"/>
                    <a:gd name="connsiteX14" fmla="*/ 5299735 w 5321134"/>
                    <a:gd name="connsiteY14" fmla="*/ 39300 h 2279760"/>
                    <a:gd name="connsiteX15" fmla="*/ 5266207 w 5321134"/>
                    <a:gd name="connsiteY15" fmla="*/ 1200 h 2279760"/>
                    <a:gd name="connsiteX16" fmla="*/ 5144287 w 5321134"/>
                    <a:gd name="connsiteY16" fmla="*/ 8820 h 2279760"/>
                    <a:gd name="connsiteX17" fmla="*/ 5144287 w 5321134"/>
                    <a:gd name="connsiteY17" fmla="*/ 31680 h 2279760"/>
                    <a:gd name="connsiteX18" fmla="*/ 5129047 w 5321134"/>
                    <a:gd name="connsiteY18" fmla="*/ 272472 h 2279760"/>
                    <a:gd name="connsiteX19" fmla="*/ 5010175 w 5321134"/>
                    <a:gd name="connsiteY19" fmla="*/ 467544 h 2279760"/>
                    <a:gd name="connsiteX20" fmla="*/ 4616983 w 5321134"/>
                    <a:gd name="connsiteY20" fmla="*/ 862260 h 2279760"/>
                    <a:gd name="connsiteX21" fmla="*/ 4245127 w 5321134"/>
                    <a:gd name="connsiteY21" fmla="*/ 1106100 h 2279760"/>
                    <a:gd name="connsiteX22" fmla="*/ 3544087 w 5321134"/>
                    <a:gd name="connsiteY22" fmla="*/ 1403280 h 2279760"/>
                    <a:gd name="connsiteX23" fmla="*/ 2698267 w 5321134"/>
                    <a:gd name="connsiteY23" fmla="*/ 1540440 h 2279760"/>
                    <a:gd name="connsiteX24" fmla="*/ 2033833 w 5321134"/>
                    <a:gd name="connsiteY24" fmla="*/ 1540199 h 2279760"/>
                    <a:gd name="connsiteX25" fmla="*/ 1440967 w 5321134"/>
                    <a:gd name="connsiteY25" fmla="*/ 1406989 h 2279760"/>
                    <a:gd name="connsiteX26" fmla="*/ 973553 w 5321134"/>
                    <a:gd name="connsiteY26" fmla="*/ 1171668 h 2279760"/>
                    <a:gd name="connsiteX27" fmla="*/ 631753 w 5321134"/>
                    <a:gd name="connsiteY27" fmla="*/ 919765 h 2279760"/>
                    <a:gd name="connsiteX28" fmla="*/ 503632 w 5321134"/>
                    <a:gd name="connsiteY28" fmla="*/ 747238 h 2279760"/>
                    <a:gd name="connsiteX29" fmla="*/ 405493 w 5321134"/>
                    <a:gd name="connsiteY29" fmla="*/ 768852 h 2279760"/>
                    <a:gd name="connsiteX30" fmla="*/ 787 w 5321134"/>
                    <a:gd name="connsiteY30" fmla="*/ 743388 h 2279760"/>
                    <a:gd name="connsiteX0" fmla="*/ 76892 w 5397239"/>
                    <a:gd name="connsiteY0" fmla="*/ 743388 h 2279760"/>
                    <a:gd name="connsiteX1" fmla="*/ 99752 w 5397239"/>
                    <a:gd name="connsiteY1" fmla="*/ 946080 h 2279760"/>
                    <a:gd name="connsiteX2" fmla="*/ 1962 w 5397239"/>
                    <a:gd name="connsiteY2" fmla="*/ 1188292 h 2279760"/>
                    <a:gd name="connsiteX3" fmla="*/ 203643 w 5397239"/>
                    <a:gd name="connsiteY3" fmla="*/ 1576912 h 2279760"/>
                    <a:gd name="connsiteX4" fmla="*/ 690974 w 5397239"/>
                    <a:gd name="connsiteY4" fmla="*/ 1958677 h 2279760"/>
                    <a:gd name="connsiteX5" fmla="*/ 1115702 w 5397239"/>
                    <a:gd name="connsiteY5" fmla="*/ 2124065 h 2279760"/>
                    <a:gd name="connsiteX6" fmla="*/ 1829492 w 5397239"/>
                    <a:gd name="connsiteY6" fmla="*/ 2264340 h 2279760"/>
                    <a:gd name="connsiteX7" fmla="*/ 2554886 w 5397239"/>
                    <a:gd name="connsiteY7" fmla="*/ 2269708 h 2279760"/>
                    <a:gd name="connsiteX8" fmla="*/ 3289469 w 5397239"/>
                    <a:gd name="connsiteY8" fmla="*/ 2185888 h 2279760"/>
                    <a:gd name="connsiteX9" fmla="*/ 3773588 w 5397239"/>
                    <a:gd name="connsiteY9" fmla="*/ 2064592 h 2279760"/>
                    <a:gd name="connsiteX10" fmla="*/ 4389812 w 5397239"/>
                    <a:gd name="connsiteY10" fmla="*/ 1799520 h 2279760"/>
                    <a:gd name="connsiteX11" fmla="*/ 4953692 w 5397239"/>
                    <a:gd name="connsiteY11" fmla="*/ 1174680 h 2279760"/>
                    <a:gd name="connsiteX12" fmla="*/ 5278304 w 5397239"/>
                    <a:gd name="connsiteY12" fmla="*/ 683952 h 2279760"/>
                    <a:gd name="connsiteX13" fmla="*/ 5397176 w 5397239"/>
                    <a:gd name="connsiteY13" fmla="*/ 202368 h 2279760"/>
                    <a:gd name="connsiteX14" fmla="*/ 5375840 w 5397239"/>
                    <a:gd name="connsiteY14" fmla="*/ 39300 h 2279760"/>
                    <a:gd name="connsiteX15" fmla="*/ 5342312 w 5397239"/>
                    <a:gd name="connsiteY15" fmla="*/ 1200 h 2279760"/>
                    <a:gd name="connsiteX16" fmla="*/ 5220392 w 5397239"/>
                    <a:gd name="connsiteY16" fmla="*/ 8820 h 2279760"/>
                    <a:gd name="connsiteX17" fmla="*/ 5220392 w 5397239"/>
                    <a:gd name="connsiteY17" fmla="*/ 31680 h 2279760"/>
                    <a:gd name="connsiteX18" fmla="*/ 5205152 w 5397239"/>
                    <a:gd name="connsiteY18" fmla="*/ 272472 h 2279760"/>
                    <a:gd name="connsiteX19" fmla="*/ 5086280 w 5397239"/>
                    <a:gd name="connsiteY19" fmla="*/ 467544 h 2279760"/>
                    <a:gd name="connsiteX20" fmla="*/ 4693088 w 5397239"/>
                    <a:gd name="connsiteY20" fmla="*/ 862260 h 2279760"/>
                    <a:gd name="connsiteX21" fmla="*/ 4321232 w 5397239"/>
                    <a:gd name="connsiteY21" fmla="*/ 1106100 h 2279760"/>
                    <a:gd name="connsiteX22" fmla="*/ 3620192 w 5397239"/>
                    <a:gd name="connsiteY22" fmla="*/ 1403280 h 2279760"/>
                    <a:gd name="connsiteX23" fmla="*/ 2774372 w 5397239"/>
                    <a:gd name="connsiteY23" fmla="*/ 1540440 h 2279760"/>
                    <a:gd name="connsiteX24" fmla="*/ 2109938 w 5397239"/>
                    <a:gd name="connsiteY24" fmla="*/ 1540199 h 2279760"/>
                    <a:gd name="connsiteX25" fmla="*/ 1517072 w 5397239"/>
                    <a:gd name="connsiteY25" fmla="*/ 1406989 h 2279760"/>
                    <a:gd name="connsiteX26" fmla="*/ 1049658 w 5397239"/>
                    <a:gd name="connsiteY26" fmla="*/ 1171668 h 2279760"/>
                    <a:gd name="connsiteX27" fmla="*/ 707858 w 5397239"/>
                    <a:gd name="connsiteY27" fmla="*/ 919765 h 2279760"/>
                    <a:gd name="connsiteX28" fmla="*/ 579737 w 5397239"/>
                    <a:gd name="connsiteY28" fmla="*/ 747238 h 2279760"/>
                    <a:gd name="connsiteX29" fmla="*/ 481598 w 5397239"/>
                    <a:gd name="connsiteY29" fmla="*/ 768852 h 2279760"/>
                    <a:gd name="connsiteX30" fmla="*/ 76892 w 5397239"/>
                    <a:gd name="connsiteY30" fmla="*/ 743388 h 2279760"/>
                    <a:gd name="connsiteX0" fmla="*/ 81324 w 5401671"/>
                    <a:gd name="connsiteY0" fmla="*/ 743388 h 2279760"/>
                    <a:gd name="connsiteX1" fmla="*/ 104184 w 5401671"/>
                    <a:gd name="connsiteY1" fmla="*/ 946080 h 2279760"/>
                    <a:gd name="connsiteX2" fmla="*/ 6394 w 5401671"/>
                    <a:gd name="connsiteY2" fmla="*/ 1188292 h 2279760"/>
                    <a:gd name="connsiteX3" fmla="*/ 208075 w 5401671"/>
                    <a:gd name="connsiteY3" fmla="*/ 1576912 h 2279760"/>
                    <a:gd name="connsiteX4" fmla="*/ 695406 w 5401671"/>
                    <a:gd name="connsiteY4" fmla="*/ 1958677 h 2279760"/>
                    <a:gd name="connsiteX5" fmla="*/ 1120134 w 5401671"/>
                    <a:gd name="connsiteY5" fmla="*/ 2124065 h 2279760"/>
                    <a:gd name="connsiteX6" fmla="*/ 1833924 w 5401671"/>
                    <a:gd name="connsiteY6" fmla="*/ 2264340 h 2279760"/>
                    <a:gd name="connsiteX7" fmla="*/ 2559318 w 5401671"/>
                    <a:gd name="connsiteY7" fmla="*/ 2269708 h 2279760"/>
                    <a:gd name="connsiteX8" fmla="*/ 3293901 w 5401671"/>
                    <a:gd name="connsiteY8" fmla="*/ 2185888 h 2279760"/>
                    <a:gd name="connsiteX9" fmla="*/ 3778020 w 5401671"/>
                    <a:gd name="connsiteY9" fmla="*/ 2064592 h 2279760"/>
                    <a:gd name="connsiteX10" fmla="*/ 4394244 w 5401671"/>
                    <a:gd name="connsiteY10" fmla="*/ 1799520 h 2279760"/>
                    <a:gd name="connsiteX11" fmla="*/ 4958124 w 5401671"/>
                    <a:gd name="connsiteY11" fmla="*/ 1174680 h 2279760"/>
                    <a:gd name="connsiteX12" fmla="*/ 5282736 w 5401671"/>
                    <a:gd name="connsiteY12" fmla="*/ 683952 h 2279760"/>
                    <a:gd name="connsiteX13" fmla="*/ 5401608 w 5401671"/>
                    <a:gd name="connsiteY13" fmla="*/ 202368 h 2279760"/>
                    <a:gd name="connsiteX14" fmla="*/ 5380272 w 5401671"/>
                    <a:gd name="connsiteY14" fmla="*/ 39300 h 2279760"/>
                    <a:gd name="connsiteX15" fmla="*/ 5346744 w 5401671"/>
                    <a:gd name="connsiteY15" fmla="*/ 1200 h 2279760"/>
                    <a:gd name="connsiteX16" fmla="*/ 5224824 w 5401671"/>
                    <a:gd name="connsiteY16" fmla="*/ 8820 h 2279760"/>
                    <a:gd name="connsiteX17" fmla="*/ 5224824 w 5401671"/>
                    <a:gd name="connsiteY17" fmla="*/ 31680 h 2279760"/>
                    <a:gd name="connsiteX18" fmla="*/ 5209584 w 5401671"/>
                    <a:gd name="connsiteY18" fmla="*/ 272472 h 2279760"/>
                    <a:gd name="connsiteX19" fmla="*/ 5090712 w 5401671"/>
                    <a:gd name="connsiteY19" fmla="*/ 467544 h 2279760"/>
                    <a:gd name="connsiteX20" fmla="*/ 4697520 w 5401671"/>
                    <a:gd name="connsiteY20" fmla="*/ 862260 h 2279760"/>
                    <a:gd name="connsiteX21" fmla="*/ 4325664 w 5401671"/>
                    <a:gd name="connsiteY21" fmla="*/ 1106100 h 2279760"/>
                    <a:gd name="connsiteX22" fmla="*/ 3624624 w 5401671"/>
                    <a:gd name="connsiteY22" fmla="*/ 1403280 h 2279760"/>
                    <a:gd name="connsiteX23" fmla="*/ 2778804 w 5401671"/>
                    <a:gd name="connsiteY23" fmla="*/ 1540440 h 2279760"/>
                    <a:gd name="connsiteX24" fmla="*/ 2114370 w 5401671"/>
                    <a:gd name="connsiteY24" fmla="*/ 1540199 h 2279760"/>
                    <a:gd name="connsiteX25" fmla="*/ 1521504 w 5401671"/>
                    <a:gd name="connsiteY25" fmla="*/ 1406989 h 2279760"/>
                    <a:gd name="connsiteX26" fmla="*/ 1054090 w 5401671"/>
                    <a:gd name="connsiteY26" fmla="*/ 1171668 h 2279760"/>
                    <a:gd name="connsiteX27" fmla="*/ 712290 w 5401671"/>
                    <a:gd name="connsiteY27" fmla="*/ 919765 h 2279760"/>
                    <a:gd name="connsiteX28" fmla="*/ 584169 w 5401671"/>
                    <a:gd name="connsiteY28" fmla="*/ 747238 h 2279760"/>
                    <a:gd name="connsiteX29" fmla="*/ 486030 w 5401671"/>
                    <a:gd name="connsiteY29" fmla="*/ 768852 h 2279760"/>
                    <a:gd name="connsiteX30" fmla="*/ 81324 w 5401671"/>
                    <a:gd name="connsiteY30" fmla="*/ 743388 h 2279760"/>
                    <a:gd name="connsiteX0" fmla="*/ 136814 w 5457161"/>
                    <a:gd name="connsiteY0" fmla="*/ 743388 h 2279760"/>
                    <a:gd name="connsiteX1" fmla="*/ 2991 w 5457161"/>
                    <a:gd name="connsiteY1" fmla="*/ 960073 h 2279760"/>
                    <a:gd name="connsiteX2" fmla="*/ 61884 w 5457161"/>
                    <a:gd name="connsiteY2" fmla="*/ 1188292 h 2279760"/>
                    <a:gd name="connsiteX3" fmla="*/ 263565 w 5457161"/>
                    <a:gd name="connsiteY3" fmla="*/ 1576912 h 2279760"/>
                    <a:gd name="connsiteX4" fmla="*/ 750896 w 5457161"/>
                    <a:gd name="connsiteY4" fmla="*/ 1958677 h 2279760"/>
                    <a:gd name="connsiteX5" fmla="*/ 1175624 w 5457161"/>
                    <a:gd name="connsiteY5" fmla="*/ 2124065 h 2279760"/>
                    <a:gd name="connsiteX6" fmla="*/ 1889414 w 5457161"/>
                    <a:gd name="connsiteY6" fmla="*/ 2264340 h 2279760"/>
                    <a:gd name="connsiteX7" fmla="*/ 2614808 w 5457161"/>
                    <a:gd name="connsiteY7" fmla="*/ 2269708 h 2279760"/>
                    <a:gd name="connsiteX8" fmla="*/ 3349391 w 5457161"/>
                    <a:gd name="connsiteY8" fmla="*/ 2185888 h 2279760"/>
                    <a:gd name="connsiteX9" fmla="*/ 3833510 w 5457161"/>
                    <a:gd name="connsiteY9" fmla="*/ 2064592 h 2279760"/>
                    <a:gd name="connsiteX10" fmla="*/ 4449734 w 5457161"/>
                    <a:gd name="connsiteY10" fmla="*/ 1799520 h 2279760"/>
                    <a:gd name="connsiteX11" fmla="*/ 5013614 w 5457161"/>
                    <a:gd name="connsiteY11" fmla="*/ 1174680 h 2279760"/>
                    <a:gd name="connsiteX12" fmla="*/ 5338226 w 5457161"/>
                    <a:gd name="connsiteY12" fmla="*/ 683952 h 2279760"/>
                    <a:gd name="connsiteX13" fmla="*/ 5457098 w 5457161"/>
                    <a:gd name="connsiteY13" fmla="*/ 202368 h 2279760"/>
                    <a:gd name="connsiteX14" fmla="*/ 5435762 w 5457161"/>
                    <a:gd name="connsiteY14" fmla="*/ 39300 h 2279760"/>
                    <a:gd name="connsiteX15" fmla="*/ 5402234 w 5457161"/>
                    <a:gd name="connsiteY15" fmla="*/ 1200 h 2279760"/>
                    <a:gd name="connsiteX16" fmla="*/ 5280314 w 5457161"/>
                    <a:gd name="connsiteY16" fmla="*/ 8820 h 2279760"/>
                    <a:gd name="connsiteX17" fmla="*/ 5280314 w 5457161"/>
                    <a:gd name="connsiteY17" fmla="*/ 31680 h 2279760"/>
                    <a:gd name="connsiteX18" fmla="*/ 5265074 w 5457161"/>
                    <a:gd name="connsiteY18" fmla="*/ 272472 h 2279760"/>
                    <a:gd name="connsiteX19" fmla="*/ 5146202 w 5457161"/>
                    <a:gd name="connsiteY19" fmla="*/ 467544 h 2279760"/>
                    <a:gd name="connsiteX20" fmla="*/ 4753010 w 5457161"/>
                    <a:gd name="connsiteY20" fmla="*/ 862260 h 2279760"/>
                    <a:gd name="connsiteX21" fmla="*/ 4381154 w 5457161"/>
                    <a:gd name="connsiteY21" fmla="*/ 1106100 h 2279760"/>
                    <a:gd name="connsiteX22" fmla="*/ 3680114 w 5457161"/>
                    <a:gd name="connsiteY22" fmla="*/ 1403280 h 2279760"/>
                    <a:gd name="connsiteX23" fmla="*/ 2834294 w 5457161"/>
                    <a:gd name="connsiteY23" fmla="*/ 1540440 h 2279760"/>
                    <a:gd name="connsiteX24" fmla="*/ 2169860 w 5457161"/>
                    <a:gd name="connsiteY24" fmla="*/ 1540199 h 2279760"/>
                    <a:gd name="connsiteX25" fmla="*/ 1576994 w 5457161"/>
                    <a:gd name="connsiteY25" fmla="*/ 1406989 h 2279760"/>
                    <a:gd name="connsiteX26" fmla="*/ 1109580 w 5457161"/>
                    <a:gd name="connsiteY26" fmla="*/ 1171668 h 2279760"/>
                    <a:gd name="connsiteX27" fmla="*/ 767780 w 5457161"/>
                    <a:gd name="connsiteY27" fmla="*/ 919765 h 2279760"/>
                    <a:gd name="connsiteX28" fmla="*/ 639659 w 5457161"/>
                    <a:gd name="connsiteY28" fmla="*/ 747238 h 2279760"/>
                    <a:gd name="connsiteX29" fmla="*/ 541520 w 5457161"/>
                    <a:gd name="connsiteY29" fmla="*/ 768852 h 2279760"/>
                    <a:gd name="connsiteX30" fmla="*/ 136814 w 5457161"/>
                    <a:gd name="connsiteY30" fmla="*/ 743388 h 2279760"/>
                    <a:gd name="connsiteX0" fmla="*/ 569428 w 5485069"/>
                    <a:gd name="connsiteY0" fmla="*/ 768852 h 2279760"/>
                    <a:gd name="connsiteX1" fmla="*/ 30899 w 5485069"/>
                    <a:gd name="connsiteY1" fmla="*/ 960073 h 2279760"/>
                    <a:gd name="connsiteX2" fmla="*/ 89792 w 5485069"/>
                    <a:gd name="connsiteY2" fmla="*/ 1188292 h 2279760"/>
                    <a:gd name="connsiteX3" fmla="*/ 291473 w 5485069"/>
                    <a:gd name="connsiteY3" fmla="*/ 1576912 h 2279760"/>
                    <a:gd name="connsiteX4" fmla="*/ 778804 w 5485069"/>
                    <a:gd name="connsiteY4" fmla="*/ 1958677 h 2279760"/>
                    <a:gd name="connsiteX5" fmla="*/ 1203532 w 5485069"/>
                    <a:gd name="connsiteY5" fmla="*/ 2124065 h 2279760"/>
                    <a:gd name="connsiteX6" fmla="*/ 1917322 w 5485069"/>
                    <a:gd name="connsiteY6" fmla="*/ 2264340 h 2279760"/>
                    <a:gd name="connsiteX7" fmla="*/ 2642716 w 5485069"/>
                    <a:gd name="connsiteY7" fmla="*/ 2269708 h 2279760"/>
                    <a:gd name="connsiteX8" fmla="*/ 3377299 w 5485069"/>
                    <a:gd name="connsiteY8" fmla="*/ 2185888 h 2279760"/>
                    <a:gd name="connsiteX9" fmla="*/ 3861418 w 5485069"/>
                    <a:gd name="connsiteY9" fmla="*/ 2064592 h 2279760"/>
                    <a:gd name="connsiteX10" fmla="*/ 4477642 w 5485069"/>
                    <a:gd name="connsiteY10" fmla="*/ 1799520 h 2279760"/>
                    <a:gd name="connsiteX11" fmla="*/ 5041522 w 5485069"/>
                    <a:gd name="connsiteY11" fmla="*/ 1174680 h 2279760"/>
                    <a:gd name="connsiteX12" fmla="*/ 5366134 w 5485069"/>
                    <a:gd name="connsiteY12" fmla="*/ 683952 h 2279760"/>
                    <a:gd name="connsiteX13" fmla="*/ 5485006 w 5485069"/>
                    <a:gd name="connsiteY13" fmla="*/ 202368 h 2279760"/>
                    <a:gd name="connsiteX14" fmla="*/ 5463670 w 5485069"/>
                    <a:gd name="connsiteY14" fmla="*/ 39300 h 2279760"/>
                    <a:gd name="connsiteX15" fmla="*/ 5430142 w 5485069"/>
                    <a:gd name="connsiteY15" fmla="*/ 1200 h 2279760"/>
                    <a:gd name="connsiteX16" fmla="*/ 5308222 w 5485069"/>
                    <a:gd name="connsiteY16" fmla="*/ 8820 h 2279760"/>
                    <a:gd name="connsiteX17" fmla="*/ 5308222 w 5485069"/>
                    <a:gd name="connsiteY17" fmla="*/ 31680 h 2279760"/>
                    <a:gd name="connsiteX18" fmla="*/ 5292982 w 5485069"/>
                    <a:gd name="connsiteY18" fmla="*/ 272472 h 2279760"/>
                    <a:gd name="connsiteX19" fmla="*/ 5174110 w 5485069"/>
                    <a:gd name="connsiteY19" fmla="*/ 467544 h 2279760"/>
                    <a:gd name="connsiteX20" fmla="*/ 4780918 w 5485069"/>
                    <a:gd name="connsiteY20" fmla="*/ 862260 h 2279760"/>
                    <a:gd name="connsiteX21" fmla="*/ 4409062 w 5485069"/>
                    <a:gd name="connsiteY21" fmla="*/ 1106100 h 2279760"/>
                    <a:gd name="connsiteX22" fmla="*/ 3708022 w 5485069"/>
                    <a:gd name="connsiteY22" fmla="*/ 1403280 h 2279760"/>
                    <a:gd name="connsiteX23" fmla="*/ 2862202 w 5485069"/>
                    <a:gd name="connsiteY23" fmla="*/ 1540440 h 2279760"/>
                    <a:gd name="connsiteX24" fmla="*/ 2197768 w 5485069"/>
                    <a:gd name="connsiteY24" fmla="*/ 1540199 h 2279760"/>
                    <a:gd name="connsiteX25" fmla="*/ 1604902 w 5485069"/>
                    <a:gd name="connsiteY25" fmla="*/ 1406989 h 2279760"/>
                    <a:gd name="connsiteX26" fmla="*/ 1137488 w 5485069"/>
                    <a:gd name="connsiteY26" fmla="*/ 1171668 h 2279760"/>
                    <a:gd name="connsiteX27" fmla="*/ 795688 w 5485069"/>
                    <a:gd name="connsiteY27" fmla="*/ 919765 h 2279760"/>
                    <a:gd name="connsiteX28" fmla="*/ 667567 w 5485069"/>
                    <a:gd name="connsiteY28" fmla="*/ 747238 h 2279760"/>
                    <a:gd name="connsiteX29" fmla="*/ 569428 w 5485069"/>
                    <a:gd name="connsiteY29" fmla="*/ 768852 h 2279760"/>
                    <a:gd name="connsiteX0" fmla="*/ 674701 w 5492203"/>
                    <a:gd name="connsiteY0" fmla="*/ 747238 h 2279760"/>
                    <a:gd name="connsiteX1" fmla="*/ 38033 w 5492203"/>
                    <a:gd name="connsiteY1" fmla="*/ 960073 h 2279760"/>
                    <a:gd name="connsiteX2" fmla="*/ 96926 w 5492203"/>
                    <a:gd name="connsiteY2" fmla="*/ 1188292 h 2279760"/>
                    <a:gd name="connsiteX3" fmla="*/ 298607 w 5492203"/>
                    <a:gd name="connsiteY3" fmla="*/ 1576912 h 2279760"/>
                    <a:gd name="connsiteX4" fmla="*/ 785938 w 5492203"/>
                    <a:gd name="connsiteY4" fmla="*/ 1958677 h 2279760"/>
                    <a:gd name="connsiteX5" fmla="*/ 1210666 w 5492203"/>
                    <a:gd name="connsiteY5" fmla="*/ 2124065 h 2279760"/>
                    <a:gd name="connsiteX6" fmla="*/ 1924456 w 5492203"/>
                    <a:gd name="connsiteY6" fmla="*/ 2264340 h 2279760"/>
                    <a:gd name="connsiteX7" fmla="*/ 2649850 w 5492203"/>
                    <a:gd name="connsiteY7" fmla="*/ 2269708 h 2279760"/>
                    <a:gd name="connsiteX8" fmla="*/ 3384433 w 5492203"/>
                    <a:gd name="connsiteY8" fmla="*/ 2185888 h 2279760"/>
                    <a:gd name="connsiteX9" fmla="*/ 3868552 w 5492203"/>
                    <a:gd name="connsiteY9" fmla="*/ 2064592 h 2279760"/>
                    <a:gd name="connsiteX10" fmla="*/ 4484776 w 5492203"/>
                    <a:gd name="connsiteY10" fmla="*/ 1799520 h 2279760"/>
                    <a:gd name="connsiteX11" fmla="*/ 5048656 w 5492203"/>
                    <a:gd name="connsiteY11" fmla="*/ 1174680 h 2279760"/>
                    <a:gd name="connsiteX12" fmla="*/ 5373268 w 5492203"/>
                    <a:gd name="connsiteY12" fmla="*/ 683952 h 2279760"/>
                    <a:gd name="connsiteX13" fmla="*/ 5492140 w 5492203"/>
                    <a:gd name="connsiteY13" fmla="*/ 202368 h 2279760"/>
                    <a:gd name="connsiteX14" fmla="*/ 5470804 w 5492203"/>
                    <a:gd name="connsiteY14" fmla="*/ 39300 h 2279760"/>
                    <a:gd name="connsiteX15" fmla="*/ 5437276 w 5492203"/>
                    <a:gd name="connsiteY15" fmla="*/ 1200 h 2279760"/>
                    <a:gd name="connsiteX16" fmla="*/ 5315356 w 5492203"/>
                    <a:gd name="connsiteY16" fmla="*/ 8820 h 2279760"/>
                    <a:gd name="connsiteX17" fmla="*/ 5315356 w 5492203"/>
                    <a:gd name="connsiteY17" fmla="*/ 31680 h 2279760"/>
                    <a:gd name="connsiteX18" fmla="*/ 5300116 w 5492203"/>
                    <a:gd name="connsiteY18" fmla="*/ 272472 h 2279760"/>
                    <a:gd name="connsiteX19" fmla="*/ 5181244 w 5492203"/>
                    <a:gd name="connsiteY19" fmla="*/ 467544 h 2279760"/>
                    <a:gd name="connsiteX20" fmla="*/ 4788052 w 5492203"/>
                    <a:gd name="connsiteY20" fmla="*/ 862260 h 2279760"/>
                    <a:gd name="connsiteX21" fmla="*/ 4416196 w 5492203"/>
                    <a:gd name="connsiteY21" fmla="*/ 1106100 h 2279760"/>
                    <a:gd name="connsiteX22" fmla="*/ 3715156 w 5492203"/>
                    <a:gd name="connsiteY22" fmla="*/ 1403280 h 2279760"/>
                    <a:gd name="connsiteX23" fmla="*/ 2869336 w 5492203"/>
                    <a:gd name="connsiteY23" fmla="*/ 1540440 h 2279760"/>
                    <a:gd name="connsiteX24" fmla="*/ 2204902 w 5492203"/>
                    <a:gd name="connsiteY24" fmla="*/ 1540199 h 2279760"/>
                    <a:gd name="connsiteX25" fmla="*/ 1612036 w 5492203"/>
                    <a:gd name="connsiteY25" fmla="*/ 1406989 h 2279760"/>
                    <a:gd name="connsiteX26" fmla="*/ 1144622 w 5492203"/>
                    <a:gd name="connsiteY26" fmla="*/ 1171668 h 2279760"/>
                    <a:gd name="connsiteX27" fmla="*/ 802822 w 5492203"/>
                    <a:gd name="connsiteY27" fmla="*/ 919765 h 2279760"/>
                    <a:gd name="connsiteX28" fmla="*/ 674701 w 5492203"/>
                    <a:gd name="connsiteY28" fmla="*/ 747238 h 2279760"/>
                    <a:gd name="connsiteX0" fmla="*/ 674701 w 5492203"/>
                    <a:gd name="connsiteY0" fmla="*/ 747238 h 2279760"/>
                    <a:gd name="connsiteX1" fmla="*/ 38033 w 5492203"/>
                    <a:gd name="connsiteY1" fmla="*/ 960073 h 2279760"/>
                    <a:gd name="connsiteX2" fmla="*/ 96926 w 5492203"/>
                    <a:gd name="connsiteY2" fmla="*/ 1188292 h 2279760"/>
                    <a:gd name="connsiteX3" fmla="*/ 298607 w 5492203"/>
                    <a:gd name="connsiteY3" fmla="*/ 1576912 h 2279760"/>
                    <a:gd name="connsiteX4" fmla="*/ 785938 w 5492203"/>
                    <a:gd name="connsiteY4" fmla="*/ 1958677 h 2279760"/>
                    <a:gd name="connsiteX5" fmla="*/ 1210666 w 5492203"/>
                    <a:gd name="connsiteY5" fmla="*/ 2124065 h 2279760"/>
                    <a:gd name="connsiteX6" fmla="*/ 1924456 w 5492203"/>
                    <a:gd name="connsiteY6" fmla="*/ 2264340 h 2279760"/>
                    <a:gd name="connsiteX7" fmla="*/ 2649850 w 5492203"/>
                    <a:gd name="connsiteY7" fmla="*/ 2269708 h 2279760"/>
                    <a:gd name="connsiteX8" fmla="*/ 3384433 w 5492203"/>
                    <a:gd name="connsiteY8" fmla="*/ 2185888 h 2279760"/>
                    <a:gd name="connsiteX9" fmla="*/ 3868552 w 5492203"/>
                    <a:gd name="connsiteY9" fmla="*/ 2064592 h 2279760"/>
                    <a:gd name="connsiteX10" fmla="*/ 4484776 w 5492203"/>
                    <a:gd name="connsiteY10" fmla="*/ 1799520 h 2279760"/>
                    <a:gd name="connsiteX11" fmla="*/ 5048656 w 5492203"/>
                    <a:gd name="connsiteY11" fmla="*/ 1174680 h 2279760"/>
                    <a:gd name="connsiteX12" fmla="*/ 5373268 w 5492203"/>
                    <a:gd name="connsiteY12" fmla="*/ 683952 h 2279760"/>
                    <a:gd name="connsiteX13" fmla="*/ 5492140 w 5492203"/>
                    <a:gd name="connsiteY13" fmla="*/ 202368 h 2279760"/>
                    <a:gd name="connsiteX14" fmla="*/ 5470804 w 5492203"/>
                    <a:gd name="connsiteY14" fmla="*/ 39300 h 2279760"/>
                    <a:gd name="connsiteX15" fmla="*/ 5437276 w 5492203"/>
                    <a:gd name="connsiteY15" fmla="*/ 1200 h 2279760"/>
                    <a:gd name="connsiteX16" fmla="*/ 5315356 w 5492203"/>
                    <a:gd name="connsiteY16" fmla="*/ 8820 h 2279760"/>
                    <a:gd name="connsiteX17" fmla="*/ 5315356 w 5492203"/>
                    <a:gd name="connsiteY17" fmla="*/ 31680 h 2279760"/>
                    <a:gd name="connsiteX18" fmla="*/ 5300116 w 5492203"/>
                    <a:gd name="connsiteY18" fmla="*/ 272472 h 2279760"/>
                    <a:gd name="connsiteX19" fmla="*/ 5181244 w 5492203"/>
                    <a:gd name="connsiteY19" fmla="*/ 467544 h 2279760"/>
                    <a:gd name="connsiteX20" fmla="*/ 4788052 w 5492203"/>
                    <a:gd name="connsiteY20" fmla="*/ 862260 h 2279760"/>
                    <a:gd name="connsiteX21" fmla="*/ 4416196 w 5492203"/>
                    <a:gd name="connsiteY21" fmla="*/ 1106100 h 2279760"/>
                    <a:gd name="connsiteX22" fmla="*/ 3715156 w 5492203"/>
                    <a:gd name="connsiteY22" fmla="*/ 1403280 h 2279760"/>
                    <a:gd name="connsiteX23" fmla="*/ 2869336 w 5492203"/>
                    <a:gd name="connsiteY23" fmla="*/ 1540440 h 2279760"/>
                    <a:gd name="connsiteX24" fmla="*/ 2204902 w 5492203"/>
                    <a:gd name="connsiteY24" fmla="*/ 1540199 h 2279760"/>
                    <a:gd name="connsiteX25" fmla="*/ 1612036 w 5492203"/>
                    <a:gd name="connsiteY25" fmla="*/ 1406989 h 2279760"/>
                    <a:gd name="connsiteX26" fmla="*/ 1144622 w 5492203"/>
                    <a:gd name="connsiteY26" fmla="*/ 1171668 h 2279760"/>
                    <a:gd name="connsiteX27" fmla="*/ 802822 w 5492203"/>
                    <a:gd name="connsiteY27" fmla="*/ 919765 h 2279760"/>
                    <a:gd name="connsiteX28" fmla="*/ 674701 w 5492203"/>
                    <a:gd name="connsiteY28" fmla="*/ 747238 h 2279760"/>
                    <a:gd name="connsiteX0" fmla="*/ 637799 w 5455301"/>
                    <a:gd name="connsiteY0" fmla="*/ 747238 h 2279760"/>
                    <a:gd name="connsiteX1" fmla="*/ 1131 w 5455301"/>
                    <a:gd name="connsiteY1" fmla="*/ 960073 h 2279760"/>
                    <a:gd name="connsiteX2" fmla="*/ 60024 w 5455301"/>
                    <a:gd name="connsiteY2" fmla="*/ 1188292 h 2279760"/>
                    <a:gd name="connsiteX3" fmla="*/ 261705 w 5455301"/>
                    <a:gd name="connsiteY3" fmla="*/ 1576912 h 2279760"/>
                    <a:gd name="connsiteX4" fmla="*/ 749036 w 5455301"/>
                    <a:gd name="connsiteY4" fmla="*/ 1958677 h 2279760"/>
                    <a:gd name="connsiteX5" fmla="*/ 1173764 w 5455301"/>
                    <a:gd name="connsiteY5" fmla="*/ 2124065 h 2279760"/>
                    <a:gd name="connsiteX6" fmla="*/ 1887554 w 5455301"/>
                    <a:gd name="connsiteY6" fmla="*/ 2264340 h 2279760"/>
                    <a:gd name="connsiteX7" fmla="*/ 2612948 w 5455301"/>
                    <a:gd name="connsiteY7" fmla="*/ 2269708 h 2279760"/>
                    <a:gd name="connsiteX8" fmla="*/ 3347531 w 5455301"/>
                    <a:gd name="connsiteY8" fmla="*/ 2185888 h 2279760"/>
                    <a:gd name="connsiteX9" fmla="*/ 3831650 w 5455301"/>
                    <a:gd name="connsiteY9" fmla="*/ 2064592 h 2279760"/>
                    <a:gd name="connsiteX10" fmla="*/ 4447874 w 5455301"/>
                    <a:gd name="connsiteY10" fmla="*/ 1799520 h 2279760"/>
                    <a:gd name="connsiteX11" fmla="*/ 5011754 w 5455301"/>
                    <a:gd name="connsiteY11" fmla="*/ 1174680 h 2279760"/>
                    <a:gd name="connsiteX12" fmla="*/ 5336366 w 5455301"/>
                    <a:gd name="connsiteY12" fmla="*/ 683952 h 2279760"/>
                    <a:gd name="connsiteX13" fmla="*/ 5455238 w 5455301"/>
                    <a:gd name="connsiteY13" fmla="*/ 202368 h 2279760"/>
                    <a:gd name="connsiteX14" fmla="*/ 5433902 w 5455301"/>
                    <a:gd name="connsiteY14" fmla="*/ 39300 h 2279760"/>
                    <a:gd name="connsiteX15" fmla="*/ 5400374 w 5455301"/>
                    <a:gd name="connsiteY15" fmla="*/ 1200 h 2279760"/>
                    <a:gd name="connsiteX16" fmla="*/ 5278454 w 5455301"/>
                    <a:gd name="connsiteY16" fmla="*/ 8820 h 2279760"/>
                    <a:gd name="connsiteX17" fmla="*/ 5278454 w 5455301"/>
                    <a:gd name="connsiteY17" fmla="*/ 31680 h 2279760"/>
                    <a:gd name="connsiteX18" fmla="*/ 5263214 w 5455301"/>
                    <a:gd name="connsiteY18" fmla="*/ 272472 h 2279760"/>
                    <a:gd name="connsiteX19" fmla="*/ 5144342 w 5455301"/>
                    <a:gd name="connsiteY19" fmla="*/ 467544 h 2279760"/>
                    <a:gd name="connsiteX20" fmla="*/ 4751150 w 5455301"/>
                    <a:gd name="connsiteY20" fmla="*/ 862260 h 2279760"/>
                    <a:gd name="connsiteX21" fmla="*/ 4379294 w 5455301"/>
                    <a:gd name="connsiteY21" fmla="*/ 1106100 h 2279760"/>
                    <a:gd name="connsiteX22" fmla="*/ 3678254 w 5455301"/>
                    <a:gd name="connsiteY22" fmla="*/ 1403280 h 2279760"/>
                    <a:gd name="connsiteX23" fmla="*/ 2832434 w 5455301"/>
                    <a:gd name="connsiteY23" fmla="*/ 1540440 h 2279760"/>
                    <a:gd name="connsiteX24" fmla="*/ 2168000 w 5455301"/>
                    <a:gd name="connsiteY24" fmla="*/ 1540199 h 2279760"/>
                    <a:gd name="connsiteX25" fmla="*/ 1575134 w 5455301"/>
                    <a:gd name="connsiteY25" fmla="*/ 1406989 h 2279760"/>
                    <a:gd name="connsiteX26" fmla="*/ 1107720 w 5455301"/>
                    <a:gd name="connsiteY26" fmla="*/ 1171668 h 2279760"/>
                    <a:gd name="connsiteX27" fmla="*/ 765920 w 5455301"/>
                    <a:gd name="connsiteY27" fmla="*/ 919765 h 2279760"/>
                    <a:gd name="connsiteX28" fmla="*/ 637799 w 5455301"/>
                    <a:gd name="connsiteY28" fmla="*/ 747238 h 2279760"/>
                    <a:gd name="connsiteX0" fmla="*/ 637799 w 5455301"/>
                    <a:gd name="connsiteY0" fmla="*/ 747238 h 2279760"/>
                    <a:gd name="connsiteX1" fmla="*/ 1131 w 5455301"/>
                    <a:gd name="connsiteY1" fmla="*/ 960073 h 2279760"/>
                    <a:gd name="connsiteX2" fmla="*/ 60024 w 5455301"/>
                    <a:gd name="connsiteY2" fmla="*/ 1188292 h 2279760"/>
                    <a:gd name="connsiteX3" fmla="*/ 261705 w 5455301"/>
                    <a:gd name="connsiteY3" fmla="*/ 1576912 h 2279760"/>
                    <a:gd name="connsiteX4" fmla="*/ 749036 w 5455301"/>
                    <a:gd name="connsiteY4" fmla="*/ 1958677 h 2279760"/>
                    <a:gd name="connsiteX5" fmla="*/ 1173764 w 5455301"/>
                    <a:gd name="connsiteY5" fmla="*/ 2124065 h 2279760"/>
                    <a:gd name="connsiteX6" fmla="*/ 1887554 w 5455301"/>
                    <a:gd name="connsiteY6" fmla="*/ 2264340 h 2279760"/>
                    <a:gd name="connsiteX7" fmla="*/ 2612948 w 5455301"/>
                    <a:gd name="connsiteY7" fmla="*/ 2269708 h 2279760"/>
                    <a:gd name="connsiteX8" fmla="*/ 3347531 w 5455301"/>
                    <a:gd name="connsiteY8" fmla="*/ 2185888 h 2279760"/>
                    <a:gd name="connsiteX9" fmla="*/ 3831650 w 5455301"/>
                    <a:gd name="connsiteY9" fmla="*/ 2064592 h 2279760"/>
                    <a:gd name="connsiteX10" fmla="*/ 4447874 w 5455301"/>
                    <a:gd name="connsiteY10" fmla="*/ 1799520 h 2279760"/>
                    <a:gd name="connsiteX11" fmla="*/ 5011754 w 5455301"/>
                    <a:gd name="connsiteY11" fmla="*/ 1174680 h 2279760"/>
                    <a:gd name="connsiteX12" fmla="*/ 5336366 w 5455301"/>
                    <a:gd name="connsiteY12" fmla="*/ 683952 h 2279760"/>
                    <a:gd name="connsiteX13" fmla="*/ 5455238 w 5455301"/>
                    <a:gd name="connsiteY13" fmla="*/ 202368 h 2279760"/>
                    <a:gd name="connsiteX14" fmla="*/ 5433902 w 5455301"/>
                    <a:gd name="connsiteY14" fmla="*/ 39300 h 2279760"/>
                    <a:gd name="connsiteX15" fmla="*/ 5400374 w 5455301"/>
                    <a:gd name="connsiteY15" fmla="*/ 1200 h 2279760"/>
                    <a:gd name="connsiteX16" fmla="*/ 5278454 w 5455301"/>
                    <a:gd name="connsiteY16" fmla="*/ 8820 h 2279760"/>
                    <a:gd name="connsiteX17" fmla="*/ 5278454 w 5455301"/>
                    <a:gd name="connsiteY17" fmla="*/ 31680 h 2279760"/>
                    <a:gd name="connsiteX18" fmla="*/ 5263214 w 5455301"/>
                    <a:gd name="connsiteY18" fmla="*/ 272472 h 2279760"/>
                    <a:gd name="connsiteX19" fmla="*/ 5144342 w 5455301"/>
                    <a:gd name="connsiteY19" fmla="*/ 467544 h 2279760"/>
                    <a:gd name="connsiteX20" fmla="*/ 4751150 w 5455301"/>
                    <a:gd name="connsiteY20" fmla="*/ 862260 h 2279760"/>
                    <a:gd name="connsiteX21" fmla="*/ 4379294 w 5455301"/>
                    <a:gd name="connsiteY21" fmla="*/ 1106100 h 2279760"/>
                    <a:gd name="connsiteX22" fmla="*/ 3678254 w 5455301"/>
                    <a:gd name="connsiteY22" fmla="*/ 1403280 h 2279760"/>
                    <a:gd name="connsiteX23" fmla="*/ 2832434 w 5455301"/>
                    <a:gd name="connsiteY23" fmla="*/ 1540440 h 2279760"/>
                    <a:gd name="connsiteX24" fmla="*/ 2168000 w 5455301"/>
                    <a:gd name="connsiteY24" fmla="*/ 1540199 h 2279760"/>
                    <a:gd name="connsiteX25" fmla="*/ 1575134 w 5455301"/>
                    <a:gd name="connsiteY25" fmla="*/ 1406989 h 2279760"/>
                    <a:gd name="connsiteX26" fmla="*/ 1107720 w 5455301"/>
                    <a:gd name="connsiteY26" fmla="*/ 1171668 h 2279760"/>
                    <a:gd name="connsiteX27" fmla="*/ 765920 w 5455301"/>
                    <a:gd name="connsiteY27" fmla="*/ 919765 h 2279760"/>
                    <a:gd name="connsiteX28" fmla="*/ 637799 w 5455301"/>
                    <a:gd name="connsiteY28" fmla="*/ 747238 h 2279760"/>
                    <a:gd name="connsiteX0" fmla="*/ 636668 w 5454170"/>
                    <a:gd name="connsiteY0" fmla="*/ 747238 h 2279760"/>
                    <a:gd name="connsiteX1" fmla="*/ 0 w 5454170"/>
                    <a:gd name="connsiteY1" fmla="*/ 960073 h 2279760"/>
                    <a:gd name="connsiteX2" fmla="*/ 58893 w 5454170"/>
                    <a:gd name="connsiteY2" fmla="*/ 1188292 h 2279760"/>
                    <a:gd name="connsiteX3" fmla="*/ 260574 w 5454170"/>
                    <a:gd name="connsiteY3" fmla="*/ 1576912 h 2279760"/>
                    <a:gd name="connsiteX4" fmla="*/ 747905 w 5454170"/>
                    <a:gd name="connsiteY4" fmla="*/ 1958677 h 2279760"/>
                    <a:gd name="connsiteX5" fmla="*/ 1172633 w 5454170"/>
                    <a:gd name="connsiteY5" fmla="*/ 2124065 h 2279760"/>
                    <a:gd name="connsiteX6" fmla="*/ 1886423 w 5454170"/>
                    <a:gd name="connsiteY6" fmla="*/ 2264340 h 2279760"/>
                    <a:gd name="connsiteX7" fmla="*/ 2611817 w 5454170"/>
                    <a:gd name="connsiteY7" fmla="*/ 2269708 h 2279760"/>
                    <a:gd name="connsiteX8" fmla="*/ 3346400 w 5454170"/>
                    <a:gd name="connsiteY8" fmla="*/ 2185888 h 2279760"/>
                    <a:gd name="connsiteX9" fmla="*/ 3830519 w 5454170"/>
                    <a:gd name="connsiteY9" fmla="*/ 2064592 h 2279760"/>
                    <a:gd name="connsiteX10" fmla="*/ 4446743 w 5454170"/>
                    <a:gd name="connsiteY10" fmla="*/ 1799520 h 2279760"/>
                    <a:gd name="connsiteX11" fmla="*/ 5010623 w 5454170"/>
                    <a:gd name="connsiteY11" fmla="*/ 1174680 h 2279760"/>
                    <a:gd name="connsiteX12" fmla="*/ 5335235 w 5454170"/>
                    <a:gd name="connsiteY12" fmla="*/ 683952 h 2279760"/>
                    <a:gd name="connsiteX13" fmla="*/ 5454107 w 5454170"/>
                    <a:gd name="connsiteY13" fmla="*/ 202368 h 2279760"/>
                    <a:gd name="connsiteX14" fmla="*/ 5432771 w 5454170"/>
                    <a:gd name="connsiteY14" fmla="*/ 39300 h 2279760"/>
                    <a:gd name="connsiteX15" fmla="*/ 5399243 w 5454170"/>
                    <a:gd name="connsiteY15" fmla="*/ 1200 h 2279760"/>
                    <a:gd name="connsiteX16" fmla="*/ 5277323 w 5454170"/>
                    <a:gd name="connsiteY16" fmla="*/ 8820 h 2279760"/>
                    <a:gd name="connsiteX17" fmla="*/ 5277323 w 5454170"/>
                    <a:gd name="connsiteY17" fmla="*/ 31680 h 2279760"/>
                    <a:gd name="connsiteX18" fmla="*/ 5262083 w 5454170"/>
                    <a:gd name="connsiteY18" fmla="*/ 272472 h 2279760"/>
                    <a:gd name="connsiteX19" fmla="*/ 5143211 w 5454170"/>
                    <a:gd name="connsiteY19" fmla="*/ 467544 h 2279760"/>
                    <a:gd name="connsiteX20" fmla="*/ 4750019 w 5454170"/>
                    <a:gd name="connsiteY20" fmla="*/ 862260 h 2279760"/>
                    <a:gd name="connsiteX21" fmla="*/ 4378163 w 5454170"/>
                    <a:gd name="connsiteY21" fmla="*/ 1106100 h 2279760"/>
                    <a:gd name="connsiteX22" fmla="*/ 3677123 w 5454170"/>
                    <a:gd name="connsiteY22" fmla="*/ 1403280 h 2279760"/>
                    <a:gd name="connsiteX23" fmla="*/ 2831303 w 5454170"/>
                    <a:gd name="connsiteY23" fmla="*/ 1540440 h 2279760"/>
                    <a:gd name="connsiteX24" fmla="*/ 2166869 w 5454170"/>
                    <a:gd name="connsiteY24" fmla="*/ 1540199 h 2279760"/>
                    <a:gd name="connsiteX25" fmla="*/ 1574003 w 5454170"/>
                    <a:gd name="connsiteY25" fmla="*/ 1406989 h 2279760"/>
                    <a:gd name="connsiteX26" fmla="*/ 1106589 w 5454170"/>
                    <a:gd name="connsiteY26" fmla="*/ 1171668 h 2279760"/>
                    <a:gd name="connsiteX27" fmla="*/ 764789 w 5454170"/>
                    <a:gd name="connsiteY27" fmla="*/ 919765 h 2279760"/>
                    <a:gd name="connsiteX28" fmla="*/ 636668 w 5454170"/>
                    <a:gd name="connsiteY28" fmla="*/ 747238 h 2279760"/>
                    <a:gd name="connsiteX0" fmla="*/ 640229 w 5457731"/>
                    <a:gd name="connsiteY0" fmla="*/ 747238 h 2279760"/>
                    <a:gd name="connsiteX1" fmla="*/ 0 w 5457731"/>
                    <a:gd name="connsiteY1" fmla="*/ 956575 h 2279760"/>
                    <a:gd name="connsiteX2" fmla="*/ 62454 w 5457731"/>
                    <a:gd name="connsiteY2" fmla="*/ 1188292 h 2279760"/>
                    <a:gd name="connsiteX3" fmla="*/ 264135 w 5457731"/>
                    <a:gd name="connsiteY3" fmla="*/ 1576912 h 2279760"/>
                    <a:gd name="connsiteX4" fmla="*/ 751466 w 5457731"/>
                    <a:gd name="connsiteY4" fmla="*/ 1958677 h 2279760"/>
                    <a:gd name="connsiteX5" fmla="*/ 1176194 w 5457731"/>
                    <a:gd name="connsiteY5" fmla="*/ 2124065 h 2279760"/>
                    <a:gd name="connsiteX6" fmla="*/ 1889984 w 5457731"/>
                    <a:gd name="connsiteY6" fmla="*/ 2264340 h 2279760"/>
                    <a:gd name="connsiteX7" fmla="*/ 2615378 w 5457731"/>
                    <a:gd name="connsiteY7" fmla="*/ 2269708 h 2279760"/>
                    <a:gd name="connsiteX8" fmla="*/ 3349961 w 5457731"/>
                    <a:gd name="connsiteY8" fmla="*/ 2185888 h 2279760"/>
                    <a:gd name="connsiteX9" fmla="*/ 3834080 w 5457731"/>
                    <a:gd name="connsiteY9" fmla="*/ 2064592 h 2279760"/>
                    <a:gd name="connsiteX10" fmla="*/ 4450304 w 5457731"/>
                    <a:gd name="connsiteY10" fmla="*/ 1799520 h 2279760"/>
                    <a:gd name="connsiteX11" fmla="*/ 5014184 w 5457731"/>
                    <a:gd name="connsiteY11" fmla="*/ 1174680 h 2279760"/>
                    <a:gd name="connsiteX12" fmla="*/ 5338796 w 5457731"/>
                    <a:gd name="connsiteY12" fmla="*/ 683952 h 2279760"/>
                    <a:gd name="connsiteX13" fmla="*/ 5457668 w 5457731"/>
                    <a:gd name="connsiteY13" fmla="*/ 202368 h 2279760"/>
                    <a:gd name="connsiteX14" fmla="*/ 5436332 w 5457731"/>
                    <a:gd name="connsiteY14" fmla="*/ 39300 h 2279760"/>
                    <a:gd name="connsiteX15" fmla="*/ 5402804 w 5457731"/>
                    <a:gd name="connsiteY15" fmla="*/ 1200 h 2279760"/>
                    <a:gd name="connsiteX16" fmla="*/ 5280884 w 5457731"/>
                    <a:gd name="connsiteY16" fmla="*/ 8820 h 2279760"/>
                    <a:gd name="connsiteX17" fmla="*/ 5280884 w 5457731"/>
                    <a:gd name="connsiteY17" fmla="*/ 31680 h 2279760"/>
                    <a:gd name="connsiteX18" fmla="*/ 5265644 w 5457731"/>
                    <a:gd name="connsiteY18" fmla="*/ 272472 h 2279760"/>
                    <a:gd name="connsiteX19" fmla="*/ 5146772 w 5457731"/>
                    <a:gd name="connsiteY19" fmla="*/ 467544 h 2279760"/>
                    <a:gd name="connsiteX20" fmla="*/ 4753580 w 5457731"/>
                    <a:gd name="connsiteY20" fmla="*/ 862260 h 2279760"/>
                    <a:gd name="connsiteX21" fmla="*/ 4381724 w 5457731"/>
                    <a:gd name="connsiteY21" fmla="*/ 1106100 h 2279760"/>
                    <a:gd name="connsiteX22" fmla="*/ 3680684 w 5457731"/>
                    <a:gd name="connsiteY22" fmla="*/ 1403280 h 2279760"/>
                    <a:gd name="connsiteX23" fmla="*/ 2834864 w 5457731"/>
                    <a:gd name="connsiteY23" fmla="*/ 1540440 h 2279760"/>
                    <a:gd name="connsiteX24" fmla="*/ 2170430 w 5457731"/>
                    <a:gd name="connsiteY24" fmla="*/ 1540199 h 2279760"/>
                    <a:gd name="connsiteX25" fmla="*/ 1577564 w 5457731"/>
                    <a:gd name="connsiteY25" fmla="*/ 1406989 h 2279760"/>
                    <a:gd name="connsiteX26" fmla="*/ 1110150 w 5457731"/>
                    <a:gd name="connsiteY26" fmla="*/ 1171668 h 2279760"/>
                    <a:gd name="connsiteX27" fmla="*/ 768350 w 5457731"/>
                    <a:gd name="connsiteY27" fmla="*/ 919765 h 2279760"/>
                    <a:gd name="connsiteX28" fmla="*/ 640229 w 5457731"/>
                    <a:gd name="connsiteY28" fmla="*/ 747238 h 2279760"/>
                    <a:gd name="connsiteX0" fmla="*/ 640229 w 5457731"/>
                    <a:gd name="connsiteY0" fmla="*/ 747238 h 2279760"/>
                    <a:gd name="connsiteX1" fmla="*/ 0 w 5457731"/>
                    <a:gd name="connsiteY1" fmla="*/ 956575 h 2279760"/>
                    <a:gd name="connsiteX2" fmla="*/ 62454 w 5457731"/>
                    <a:gd name="connsiteY2" fmla="*/ 1188292 h 2279760"/>
                    <a:gd name="connsiteX3" fmla="*/ 264135 w 5457731"/>
                    <a:gd name="connsiteY3" fmla="*/ 1576912 h 2279760"/>
                    <a:gd name="connsiteX4" fmla="*/ 751466 w 5457731"/>
                    <a:gd name="connsiteY4" fmla="*/ 1958677 h 2279760"/>
                    <a:gd name="connsiteX5" fmla="*/ 1176194 w 5457731"/>
                    <a:gd name="connsiteY5" fmla="*/ 2124065 h 2279760"/>
                    <a:gd name="connsiteX6" fmla="*/ 1889984 w 5457731"/>
                    <a:gd name="connsiteY6" fmla="*/ 2264340 h 2279760"/>
                    <a:gd name="connsiteX7" fmla="*/ 2615378 w 5457731"/>
                    <a:gd name="connsiteY7" fmla="*/ 2269708 h 2279760"/>
                    <a:gd name="connsiteX8" fmla="*/ 3349961 w 5457731"/>
                    <a:gd name="connsiteY8" fmla="*/ 2185888 h 2279760"/>
                    <a:gd name="connsiteX9" fmla="*/ 3834080 w 5457731"/>
                    <a:gd name="connsiteY9" fmla="*/ 2064592 h 2279760"/>
                    <a:gd name="connsiteX10" fmla="*/ 4414694 w 5457731"/>
                    <a:gd name="connsiteY10" fmla="*/ 1757539 h 2279760"/>
                    <a:gd name="connsiteX11" fmla="*/ 5014184 w 5457731"/>
                    <a:gd name="connsiteY11" fmla="*/ 1174680 h 2279760"/>
                    <a:gd name="connsiteX12" fmla="*/ 5338796 w 5457731"/>
                    <a:gd name="connsiteY12" fmla="*/ 683952 h 2279760"/>
                    <a:gd name="connsiteX13" fmla="*/ 5457668 w 5457731"/>
                    <a:gd name="connsiteY13" fmla="*/ 202368 h 2279760"/>
                    <a:gd name="connsiteX14" fmla="*/ 5436332 w 5457731"/>
                    <a:gd name="connsiteY14" fmla="*/ 39300 h 2279760"/>
                    <a:gd name="connsiteX15" fmla="*/ 5402804 w 5457731"/>
                    <a:gd name="connsiteY15" fmla="*/ 1200 h 2279760"/>
                    <a:gd name="connsiteX16" fmla="*/ 5280884 w 5457731"/>
                    <a:gd name="connsiteY16" fmla="*/ 8820 h 2279760"/>
                    <a:gd name="connsiteX17" fmla="*/ 5280884 w 5457731"/>
                    <a:gd name="connsiteY17" fmla="*/ 31680 h 2279760"/>
                    <a:gd name="connsiteX18" fmla="*/ 5265644 w 5457731"/>
                    <a:gd name="connsiteY18" fmla="*/ 272472 h 2279760"/>
                    <a:gd name="connsiteX19" fmla="*/ 5146772 w 5457731"/>
                    <a:gd name="connsiteY19" fmla="*/ 467544 h 2279760"/>
                    <a:gd name="connsiteX20" fmla="*/ 4753580 w 5457731"/>
                    <a:gd name="connsiteY20" fmla="*/ 862260 h 2279760"/>
                    <a:gd name="connsiteX21" fmla="*/ 4381724 w 5457731"/>
                    <a:gd name="connsiteY21" fmla="*/ 1106100 h 2279760"/>
                    <a:gd name="connsiteX22" fmla="*/ 3680684 w 5457731"/>
                    <a:gd name="connsiteY22" fmla="*/ 1403280 h 2279760"/>
                    <a:gd name="connsiteX23" fmla="*/ 2834864 w 5457731"/>
                    <a:gd name="connsiteY23" fmla="*/ 1540440 h 2279760"/>
                    <a:gd name="connsiteX24" fmla="*/ 2170430 w 5457731"/>
                    <a:gd name="connsiteY24" fmla="*/ 1540199 h 2279760"/>
                    <a:gd name="connsiteX25" fmla="*/ 1577564 w 5457731"/>
                    <a:gd name="connsiteY25" fmla="*/ 1406989 h 2279760"/>
                    <a:gd name="connsiteX26" fmla="*/ 1110150 w 5457731"/>
                    <a:gd name="connsiteY26" fmla="*/ 1171668 h 2279760"/>
                    <a:gd name="connsiteX27" fmla="*/ 768350 w 5457731"/>
                    <a:gd name="connsiteY27" fmla="*/ 919765 h 2279760"/>
                    <a:gd name="connsiteX28" fmla="*/ 640229 w 5457731"/>
                    <a:gd name="connsiteY28" fmla="*/ 747238 h 2279760"/>
                    <a:gd name="connsiteX0" fmla="*/ 640229 w 5457749"/>
                    <a:gd name="connsiteY0" fmla="*/ 747238 h 2279760"/>
                    <a:gd name="connsiteX1" fmla="*/ 0 w 5457749"/>
                    <a:gd name="connsiteY1" fmla="*/ 956575 h 2279760"/>
                    <a:gd name="connsiteX2" fmla="*/ 62454 w 5457749"/>
                    <a:gd name="connsiteY2" fmla="*/ 1188292 h 2279760"/>
                    <a:gd name="connsiteX3" fmla="*/ 264135 w 5457749"/>
                    <a:gd name="connsiteY3" fmla="*/ 1576912 h 2279760"/>
                    <a:gd name="connsiteX4" fmla="*/ 751466 w 5457749"/>
                    <a:gd name="connsiteY4" fmla="*/ 1958677 h 2279760"/>
                    <a:gd name="connsiteX5" fmla="*/ 1176194 w 5457749"/>
                    <a:gd name="connsiteY5" fmla="*/ 2124065 h 2279760"/>
                    <a:gd name="connsiteX6" fmla="*/ 1889984 w 5457749"/>
                    <a:gd name="connsiteY6" fmla="*/ 2264340 h 2279760"/>
                    <a:gd name="connsiteX7" fmla="*/ 2615378 w 5457749"/>
                    <a:gd name="connsiteY7" fmla="*/ 2269708 h 2279760"/>
                    <a:gd name="connsiteX8" fmla="*/ 3349961 w 5457749"/>
                    <a:gd name="connsiteY8" fmla="*/ 2185888 h 2279760"/>
                    <a:gd name="connsiteX9" fmla="*/ 3834080 w 5457749"/>
                    <a:gd name="connsiteY9" fmla="*/ 2064592 h 2279760"/>
                    <a:gd name="connsiteX10" fmla="*/ 4414694 w 5457749"/>
                    <a:gd name="connsiteY10" fmla="*/ 1757539 h 2279760"/>
                    <a:gd name="connsiteX11" fmla="*/ 4946525 w 5457749"/>
                    <a:gd name="connsiteY11" fmla="*/ 1157188 h 2279760"/>
                    <a:gd name="connsiteX12" fmla="*/ 5338796 w 5457749"/>
                    <a:gd name="connsiteY12" fmla="*/ 683952 h 2279760"/>
                    <a:gd name="connsiteX13" fmla="*/ 5457668 w 5457749"/>
                    <a:gd name="connsiteY13" fmla="*/ 202368 h 2279760"/>
                    <a:gd name="connsiteX14" fmla="*/ 5436332 w 5457749"/>
                    <a:gd name="connsiteY14" fmla="*/ 39300 h 2279760"/>
                    <a:gd name="connsiteX15" fmla="*/ 5402804 w 5457749"/>
                    <a:gd name="connsiteY15" fmla="*/ 1200 h 2279760"/>
                    <a:gd name="connsiteX16" fmla="*/ 5280884 w 5457749"/>
                    <a:gd name="connsiteY16" fmla="*/ 8820 h 2279760"/>
                    <a:gd name="connsiteX17" fmla="*/ 5280884 w 5457749"/>
                    <a:gd name="connsiteY17" fmla="*/ 31680 h 2279760"/>
                    <a:gd name="connsiteX18" fmla="*/ 5265644 w 5457749"/>
                    <a:gd name="connsiteY18" fmla="*/ 272472 h 2279760"/>
                    <a:gd name="connsiteX19" fmla="*/ 5146772 w 5457749"/>
                    <a:gd name="connsiteY19" fmla="*/ 467544 h 2279760"/>
                    <a:gd name="connsiteX20" fmla="*/ 4753580 w 5457749"/>
                    <a:gd name="connsiteY20" fmla="*/ 862260 h 2279760"/>
                    <a:gd name="connsiteX21" fmla="*/ 4381724 w 5457749"/>
                    <a:gd name="connsiteY21" fmla="*/ 1106100 h 2279760"/>
                    <a:gd name="connsiteX22" fmla="*/ 3680684 w 5457749"/>
                    <a:gd name="connsiteY22" fmla="*/ 1403280 h 2279760"/>
                    <a:gd name="connsiteX23" fmla="*/ 2834864 w 5457749"/>
                    <a:gd name="connsiteY23" fmla="*/ 1540440 h 2279760"/>
                    <a:gd name="connsiteX24" fmla="*/ 2170430 w 5457749"/>
                    <a:gd name="connsiteY24" fmla="*/ 1540199 h 2279760"/>
                    <a:gd name="connsiteX25" fmla="*/ 1577564 w 5457749"/>
                    <a:gd name="connsiteY25" fmla="*/ 1406989 h 2279760"/>
                    <a:gd name="connsiteX26" fmla="*/ 1110150 w 5457749"/>
                    <a:gd name="connsiteY26" fmla="*/ 1171668 h 2279760"/>
                    <a:gd name="connsiteX27" fmla="*/ 768350 w 5457749"/>
                    <a:gd name="connsiteY27" fmla="*/ 919765 h 2279760"/>
                    <a:gd name="connsiteX28" fmla="*/ 640229 w 5457749"/>
                    <a:gd name="connsiteY28" fmla="*/ 747238 h 2279760"/>
                    <a:gd name="connsiteX0" fmla="*/ 640229 w 5467680"/>
                    <a:gd name="connsiteY0" fmla="*/ 747238 h 2279760"/>
                    <a:gd name="connsiteX1" fmla="*/ 0 w 5467680"/>
                    <a:gd name="connsiteY1" fmla="*/ 956575 h 2279760"/>
                    <a:gd name="connsiteX2" fmla="*/ 62454 w 5467680"/>
                    <a:gd name="connsiteY2" fmla="*/ 1188292 h 2279760"/>
                    <a:gd name="connsiteX3" fmla="*/ 264135 w 5467680"/>
                    <a:gd name="connsiteY3" fmla="*/ 1576912 h 2279760"/>
                    <a:gd name="connsiteX4" fmla="*/ 751466 w 5467680"/>
                    <a:gd name="connsiteY4" fmla="*/ 1958677 h 2279760"/>
                    <a:gd name="connsiteX5" fmla="*/ 1176194 w 5467680"/>
                    <a:gd name="connsiteY5" fmla="*/ 2124065 h 2279760"/>
                    <a:gd name="connsiteX6" fmla="*/ 1889984 w 5467680"/>
                    <a:gd name="connsiteY6" fmla="*/ 2264340 h 2279760"/>
                    <a:gd name="connsiteX7" fmla="*/ 2615378 w 5467680"/>
                    <a:gd name="connsiteY7" fmla="*/ 2269708 h 2279760"/>
                    <a:gd name="connsiteX8" fmla="*/ 3349961 w 5467680"/>
                    <a:gd name="connsiteY8" fmla="*/ 2185888 h 2279760"/>
                    <a:gd name="connsiteX9" fmla="*/ 3834080 w 5467680"/>
                    <a:gd name="connsiteY9" fmla="*/ 2064592 h 2279760"/>
                    <a:gd name="connsiteX10" fmla="*/ 4414694 w 5467680"/>
                    <a:gd name="connsiteY10" fmla="*/ 1757539 h 2279760"/>
                    <a:gd name="connsiteX11" fmla="*/ 4946525 w 5467680"/>
                    <a:gd name="connsiteY11" fmla="*/ 1157188 h 2279760"/>
                    <a:gd name="connsiteX12" fmla="*/ 5271138 w 5467680"/>
                    <a:gd name="connsiteY12" fmla="*/ 683952 h 2279760"/>
                    <a:gd name="connsiteX13" fmla="*/ 5457668 w 5467680"/>
                    <a:gd name="connsiteY13" fmla="*/ 202368 h 2279760"/>
                    <a:gd name="connsiteX14" fmla="*/ 5436332 w 5467680"/>
                    <a:gd name="connsiteY14" fmla="*/ 39300 h 2279760"/>
                    <a:gd name="connsiteX15" fmla="*/ 5402804 w 5467680"/>
                    <a:gd name="connsiteY15" fmla="*/ 1200 h 2279760"/>
                    <a:gd name="connsiteX16" fmla="*/ 5280884 w 5467680"/>
                    <a:gd name="connsiteY16" fmla="*/ 8820 h 2279760"/>
                    <a:gd name="connsiteX17" fmla="*/ 5280884 w 5467680"/>
                    <a:gd name="connsiteY17" fmla="*/ 31680 h 2279760"/>
                    <a:gd name="connsiteX18" fmla="*/ 5265644 w 5467680"/>
                    <a:gd name="connsiteY18" fmla="*/ 272472 h 2279760"/>
                    <a:gd name="connsiteX19" fmla="*/ 5146772 w 5467680"/>
                    <a:gd name="connsiteY19" fmla="*/ 467544 h 2279760"/>
                    <a:gd name="connsiteX20" fmla="*/ 4753580 w 5467680"/>
                    <a:gd name="connsiteY20" fmla="*/ 862260 h 2279760"/>
                    <a:gd name="connsiteX21" fmla="*/ 4381724 w 5467680"/>
                    <a:gd name="connsiteY21" fmla="*/ 1106100 h 2279760"/>
                    <a:gd name="connsiteX22" fmla="*/ 3680684 w 5467680"/>
                    <a:gd name="connsiteY22" fmla="*/ 1403280 h 2279760"/>
                    <a:gd name="connsiteX23" fmla="*/ 2834864 w 5467680"/>
                    <a:gd name="connsiteY23" fmla="*/ 1540440 h 2279760"/>
                    <a:gd name="connsiteX24" fmla="*/ 2170430 w 5467680"/>
                    <a:gd name="connsiteY24" fmla="*/ 1540199 h 2279760"/>
                    <a:gd name="connsiteX25" fmla="*/ 1577564 w 5467680"/>
                    <a:gd name="connsiteY25" fmla="*/ 1406989 h 2279760"/>
                    <a:gd name="connsiteX26" fmla="*/ 1110150 w 5467680"/>
                    <a:gd name="connsiteY26" fmla="*/ 1171668 h 2279760"/>
                    <a:gd name="connsiteX27" fmla="*/ 768350 w 5467680"/>
                    <a:gd name="connsiteY27" fmla="*/ 919765 h 2279760"/>
                    <a:gd name="connsiteX28" fmla="*/ 640229 w 5467680"/>
                    <a:gd name="connsiteY28" fmla="*/ 747238 h 2279760"/>
                    <a:gd name="connsiteX0" fmla="*/ 640229 w 5437440"/>
                    <a:gd name="connsiteY0" fmla="*/ 747238 h 2279760"/>
                    <a:gd name="connsiteX1" fmla="*/ 0 w 5437440"/>
                    <a:gd name="connsiteY1" fmla="*/ 956575 h 2279760"/>
                    <a:gd name="connsiteX2" fmla="*/ 62454 w 5437440"/>
                    <a:gd name="connsiteY2" fmla="*/ 1188292 h 2279760"/>
                    <a:gd name="connsiteX3" fmla="*/ 264135 w 5437440"/>
                    <a:gd name="connsiteY3" fmla="*/ 1576912 h 2279760"/>
                    <a:gd name="connsiteX4" fmla="*/ 751466 w 5437440"/>
                    <a:gd name="connsiteY4" fmla="*/ 1958677 h 2279760"/>
                    <a:gd name="connsiteX5" fmla="*/ 1176194 w 5437440"/>
                    <a:gd name="connsiteY5" fmla="*/ 2124065 h 2279760"/>
                    <a:gd name="connsiteX6" fmla="*/ 1889984 w 5437440"/>
                    <a:gd name="connsiteY6" fmla="*/ 2264340 h 2279760"/>
                    <a:gd name="connsiteX7" fmla="*/ 2615378 w 5437440"/>
                    <a:gd name="connsiteY7" fmla="*/ 2269708 h 2279760"/>
                    <a:gd name="connsiteX8" fmla="*/ 3349961 w 5437440"/>
                    <a:gd name="connsiteY8" fmla="*/ 2185888 h 2279760"/>
                    <a:gd name="connsiteX9" fmla="*/ 3834080 w 5437440"/>
                    <a:gd name="connsiteY9" fmla="*/ 2064592 h 2279760"/>
                    <a:gd name="connsiteX10" fmla="*/ 4414694 w 5437440"/>
                    <a:gd name="connsiteY10" fmla="*/ 1757539 h 2279760"/>
                    <a:gd name="connsiteX11" fmla="*/ 4946525 w 5437440"/>
                    <a:gd name="connsiteY11" fmla="*/ 1157188 h 2279760"/>
                    <a:gd name="connsiteX12" fmla="*/ 5271138 w 5437440"/>
                    <a:gd name="connsiteY12" fmla="*/ 683952 h 2279760"/>
                    <a:gd name="connsiteX13" fmla="*/ 5372204 w 5437440"/>
                    <a:gd name="connsiteY13" fmla="*/ 237352 h 2279760"/>
                    <a:gd name="connsiteX14" fmla="*/ 5436332 w 5437440"/>
                    <a:gd name="connsiteY14" fmla="*/ 39300 h 2279760"/>
                    <a:gd name="connsiteX15" fmla="*/ 5402804 w 5437440"/>
                    <a:gd name="connsiteY15" fmla="*/ 1200 h 2279760"/>
                    <a:gd name="connsiteX16" fmla="*/ 5280884 w 5437440"/>
                    <a:gd name="connsiteY16" fmla="*/ 8820 h 2279760"/>
                    <a:gd name="connsiteX17" fmla="*/ 5280884 w 5437440"/>
                    <a:gd name="connsiteY17" fmla="*/ 31680 h 2279760"/>
                    <a:gd name="connsiteX18" fmla="*/ 5265644 w 5437440"/>
                    <a:gd name="connsiteY18" fmla="*/ 272472 h 2279760"/>
                    <a:gd name="connsiteX19" fmla="*/ 5146772 w 5437440"/>
                    <a:gd name="connsiteY19" fmla="*/ 467544 h 2279760"/>
                    <a:gd name="connsiteX20" fmla="*/ 4753580 w 5437440"/>
                    <a:gd name="connsiteY20" fmla="*/ 862260 h 2279760"/>
                    <a:gd name="connsiteX21" fmla="*/ 4381724 w 5437440"/>
                    <a:gd name="connsiteY21" fmla="*/ 1106100 h 2279760"/>
                    <a:gd name="connsiteX22" fmla="*/ 3680684 w 5437440"/>
                    <a:gd name="connsiteY22" fmla="*/ 1403280 h 2279760"/>
                    <a:gd name="connsiteX23" fmla="*/ 2834864 w 5437440"/>
                    <a:gd name="connsiteY23" fmla="*/ 1540440 h 2279760"/>
                    <a:gd name="connsiteX24" fmla="*/ 2170430 w 5437440"/>
                    <a:gd name="connsiteY24" fmla="*/ 1540199 h 2279760"/>
                    <a:gd name="connsiteX25" fmla="*/ 1577564 w 5437440"/>
                    <a:gd name="connsiteY25" fmla="*/ 1406989 h 2279760"/>
                    <a:gd name="connsiteX26" fmla="*/ 1110150 w 5437440"/>
                    <a:gd name="connsiteY26" fmla="*/ 1171668 h 2279760"/>
                    <a:gd name="connsiteX27" fmla="*/ 768350 w 5437440"/>
                    <a:gd name="connsiteY27" fmla="*/ 919765 h 2279760"/>
                    <a:gd name="connsiteX28" fmla="*/ 640229 w 5437440"/>
                    <a:gd name="connsiteY28" fmla="*/ 747238 h 2279760"/>
                    <a:gd name="connsiteX0" fmla="*/ 640229 w 5437440"/>
                    <a:gd name="connsiteY0" fmla="*/ 747238 h 2279760"/>
                    <a:gd name="connsiteX1" fmla="*/ 0 w 5437440"/>
                    <a:gd name="connsiteY1" fmla="*/ 956575 h 2279760"/>
                    <a:gd name="connsiteX2" fmla="*/ 62454 w 5437440"/>
                    <a:gd name="connsiteY2" fmla="*/ 1188292 h 2279760"/>
                    <a:gd name="connsiteX3" fmla="*/ 264135 w 5437440"/>
                    <a:gd name="connsiteY3" fmla="*/ 1576912 h 2279760"/>
                    <a:gd name="connsiteX4" fmla="*/ 751466 w 5437440"/>
                    <a:gd name="connsiteY4" fmla="*/ 1958677 h 2279760"/>
                    <a:gd name="connsiteX5" fmla="*/ 1176194 w 5437440"/>
                    <a:gd name="connsiteY5" fmla="*/ 2124065 h 2279760"/>
                    <a:gd name="connsiteX6" fmla="*/ 1889984 w 5437440"/>
                    <a:gd name="connsiteY6" fmla="*/ 2264340 h 2279760"/>
                    <a:gd name="connsiteX7" fmla="*/ 2615378 w 5437440"/>
                    <a:gd name="connsiteY7" fmla="*/ 2269708 h 2279760"/>
                    <a:gd name="connsiteX8" fmla="*/ 3349961 w 5437440"/>
                    <a:gd name="connsiteY8" fmla="*/ 2185888 h 2279760"/>
                    <a:gd name="connsiteX9" fmla="*/ 3834080 w 5437440"/>
                    <a:gd name="connsiteY9" fmla="*/ 2064592 h 2279760"/>
                    <a:gd name="connsiteX10" fmla="*/ 4414694 w 5437440"/>
                    <a:gd name="connsiteY10" fmla="*/ 1757539 h 2279760"/>
                    <a:gd name="connsiteX11" fmla="*/ 4946525 w 5437440"/>
                    <a:gd name="connsiteY11" fmla="*/ 1157188 h 2279760"/>
                    <a:gd name="connsiteX12" fmla="*/ 5271138 w 5437440"/>
                    <a:gd name="connsiteY12" fmla="*/ 683952 h 2279760"/>
                    <a:gd name="connsiteX13" fmla="*/ 5372204 w 5437440"/>
                    <a:gd name="connsiteY13" fmla="*/ 237352 h 2279760"/>
                    <a:gd name="connsiteX14" fmla="*/ 5436332 w 5437440"/>
                    <a:gd name="connsiteY14" fmla="*/ 39300 h 2279760"/>
                    <a:gd name="connsiteX15" fmla="*/ 5402804 w 5437440"/>
                    <a:gd name="connsiteY15" fmla="*/ 1200 h 2279760"/>
                    <a:gd name="connsiteX16" fmla="*/ 5280884 w 5437440"/>
                    <a:gd name="connsiteY16" fmla="*/ 8820 h 2279760"/>
                    <a:gd name="connsiteX17" fmla="*/ 5280884 w 5437440"/>
                    <a:gd name="connsiteY17" fmla="*/ 31680 h 2279760"/>
                    <a:gd name="connsiteX18" fmla="*/ 5265644 w 5437440"/>
                    <a:gd name="connsiteY18" fmla="*/ 272472 h 2279760"/>
                    <a:gd name="connsiteX19" fmla="*/ 5146772 w 5437440"/>
                    <a:gd name="connsiteY19" fmla="*/ 467544 h 2279760"/>
                    <a:gd name="connsiteX20" fmla="*/ 4753580 w 5437440"/>
                    <a:gd name="connsiteY20" fmla="*/ 862260 h 2279760"/>
                    <a:gd name="connsiteX21" fmla="*/ 4381724 w 5437440"/>
                    <a:gd name="connsiteY21" fmla="*/ 1106100 h 2279760"/>
                    <a:gd name="connsiteX22" fmla="*/ 3680684 w 5437440"/>
                    <a:gd name="connsiteY22" fmla="*/ 1403280 h 2279760"/>
                    <a:gd name="connsiteX23" fmla="*/ 2834864 w 5437440"/>
                    <a:gd name="connsiteY23" fmla="*/ 1540440 h 2279760"/>
                    <a:gd name="connsiteX24" fmla="*/ 2170430 w 5437440"/>
                    <a:gd name="connsiteY24" fmla="*/ 1540199 h 2279760"/>
                    <a:gd name="connsiteX25" fmla="*/ 1577564 w 5437440"/>
                    <a:gd name="connsiteY25" fmla="*/ 1406989 h 2279760"/>
                    <a:gd name="connsiteX26" fmla="*/ 1110150 w 5437440"/>
                    <a:gd name="connsiteY26" fmla="*/ 1171668 h 2279760"/>
                    <a:gd name="connsiteX27" fmla="*/ 768350 w 5437440"/>
                    <a:gd name="connsiteY27" fmla="*/ 919765 h 2279760"/>
                    <a:gd name="connsiteX28" fmla="*/ 640229 w 5437440"/>
                    <a:gd name="connsiteY28" fmla="*/ 747238 h 2279760"/>
                    <a:gd name="connsiteX0" fmla="*/ 640229 w 5407609"/>
                    <a:gd name="connsiteY0" fmla="*/ 747238 h 2279760"/>
                    <a:gd name="connsiteX1" fmla="*/ 0 w 5407609"/>
                    <a:gd name="connsiteY1" fmla="*/ 956575 h 2279760"/>
                    <a:gd name="connsiteX2" fmla="*/ 62454 w 5407609"/>
                    <a:gd name="connsiteY2" fmla="*/ 1188292 h 2279760"/>
                    <a:gd name="connsiteX3" fmla="*/ 264135 w 5407609"/>
                    <a:gd name="connsiteY3" fmla="*/ 1576912 h 2279760"/>
                    <a:gd name="connsiteX4" fmla="*/ 751466 w 5407609"/>
                    <a:gd name="connsiteY4" fmla="*/ 1958677 h 2279760"/>
                    <a:gd name="connsiteX5" fmla="*/ 1176194 w 5407609"/>
                    <a:gd name="connsiteY5" fmla="*/ 2124065 h 2279760"/>
                    <a:gd name="connsiteX6" fmla="*/ 1889984 w 5407609"/>
                    <a:gd name="connsiteY6" fmla="*/ 2264340 h 2279760"/>
                    <a:gd name="connsiteX7" fmla="*/ 2615378 w 5407609"/>
                    <a:gd name="connsiteY7" fmla="*/ 2269708 h 2279760"/>
                    <a:gd name="connsiteX8" fmla="*/ 3349961 w 5407609"/>
                    <a:gd name="connsiteY8" fmla="*/ 2185888 h 2279760"/>
                    <a:gd name="connsiteX9" fmla="*/ 3834080 w 5407609"/>
                    <a:gd name="connsiteY9" fmla="*/ 2064592 h 2279760"/>
                    <a:gd name="connsiteX10" fmla="*/ 4414694 w 5407609"/>
                    <a:gd name="connsiteY10" fmla="*/ 1757539 h 2279760"/>
                    <a:gd name="connsiteX11" fmla="*/ 4946525 w 5407609"/>
                    <a:gd name="connsiteY11" fmla="*/ 1157188 h 2279760"/>
                    <a:gd name="connsiteX12" fmla="*/ 5271138 w 5407609"/>
                    <a:gd name="connsiteY12" fmla="*/ 683952 h 2279760"/>
                    <a:gd name="connsiteX13" fmla="*/ 5372204 w 5407609"/>
                    <a:gd name="connsiteY13" fmla="*/ 237352 h 2279760"/>
                    <a:gd name="connsiteX14" fmla="*/ 5402804 w 5407609"/>
                    <a:gd name="connsiteY14" fmla="*/ 1200 h 2279760"/>
                    <a:gd name="connsiteX15" fmla="*/ 5280884 w 5407609"/>
                    <a:gd name="connsiteY15" fmla="*/ 8820 h 2279760"/>
                    <a:gd name="connsiteX16" fmla="*/ 5280884 w 5407609"/>
                    <a:gd name="connsiteY16" fmla="*/ 31680 h 2279760"/>
                    <a:gd name="connsiteX17" fmla="*/ 5265644 w 5407609"/>
                    <a:gd name="connsiteY17" fmla="*/ 272472 h 2279760"/>
                    <a:gd name="connsiteX18" fmla="*/ 5146772 w 5407609"/>
                    <a:gd name="connsiteY18" fmla="*/ 467544 h 2279760"/>
                    <a:gd name="connsiteX19" fmla="*/ 4753580 w 5407609"/>
                    <a:gd name="connsiteY19" fmla="*/ 862260 h 2279760"/>
                    <a:gd name="connsiteX20" fmla="*/ 4381724 w 5407609"/>
                    <a:gd name="connsiteY20" fmla="*/ 1106100 h 2279760"/>
                    <a:gd name="connsiteX21" fmla="*/ 3680684 w 5407609"/>
                    <a:gd name="connsiteY21" fmla="*/ 1403280 h 2279760"/>
                    <a:gd name="connsiteX22" fmla="*/ 2834864 w 5407609"/>
                    <a:gd name="connsiteY22" fmla="*/ 1540440 h 2279760"/>
                    <a:gd name="connsiteX23" fmla="*/ 2170430 w 5407609"/>
                    <a:gd name="connsiteY23" fmla="*/ 1540199 h 2279760"/>
                    <a:gd name="connsiteX24" fmla="*/ 1577564 w 5407609"/>
                    <a:gd name="connsiteY24" fmla="*/ 1406989 h 2279760"/>
                    <a:gd name="connsiteX25" fmla="*/ 1110150 w 5407609"/>
                    <a:gd name="connsiteY25" fmla="*/ 1171668 h 2279760"/>
                    <a:gd name="connsiteX26" fmla="*/ 768350 w 5407609"/>
                    <a:gd name="connsiteY26" fmla="*/ 919765 h 2279760"/>
                    <a:gd name="connsiteX27" fmla="*/ 640229 w 5407609"/>
                    <a:gd name="connsiteY27" fmla="*/ 747238 h 2279760"/>
                    <a:gd name="connsiteX0" fmla="*/ 640229 w 5407609"/>
                    <a:gd name="connsiteY0" fmla="*/ 747238 h 2279760"/>
                    <a:gd name="connsiteX1" fmla="*/ 0 w 5407609"/>
                    <a:gd name="connsiteY1" fmla="*/ 956575 h 2279760"/>
                    <a:gd name="connsiteX2" fmla="*/ 62454 w 5407609"/>
                    <a:gd name="connsiteY2" fmla="*/ 1188292 h 2279760"/>
                    <a:gd name="connsiteX3" fmla="*/ 264135 w 5407609"/>
                    <a:gd name="connsiteY3" fmla="*/ 1576912 h 2279760"/>
                    <a:gd name="connsiteX4" fmla="*/ 751466 w 5407609"/>
                    <a:gd name="connsiteY4" fmla="*/ 1958677 h 2279760"/>
                    <a:gd name="connsiteX5" fmla="*/ 1176194 w 5407609"/>
                    <a:gd name="connsiteY5" fmla="*/ 2124065 h 2279760"/>
                    <a:gd name="connsiteX6" fmla="*/ 1889984 w 5407609"/>
                    <a:gd name="connsiteY6" fmla="*/ 2264340 h 2279760"/>
                    <a:gd name="connsiteX7" fmla="*/ 2615378 w 5407609"/>
                    <a:gd name="connsiteY7" fmla="*/ 2269708 h 2279760"/>
                    <a:gd name="connsiteX8" fmla="*/ 3349961 w 5407609"/>
                    <a:gd name="connsiteY8" fmla="*/ 2185888 h 2279760"/>
                    <a:gd name="connsiteX9" fmla="*/ 3834080 w 5407609"/>
                    <a:gd name="connsiteY9" fmla="*/ 2064592 h 2279760"/>
                    <a:gd name="connsiteX10" fmla="*/ 4414694 w 5407609"/>
                    <a:gd name="connsiteY10" fmla="*/ 1757539 h 2279760"/>
                    <a:gd name="connsiteX11" fmla="*/ 4946525 w 5407609"/>
                    <a:gd name="connsiteY11" fmla="*/ 1157188 h 2279760"/>
                    <a:gd name="connsiteX12" fmla="*/ 5271138 w 5407609"/>
                    <a:gd name="connsiteY12" fmla="*/ 683952 h 2279760"/>
                    <a:gd name="connsiteX13" fmla="*/ 5372204 w 5407609"/>
                    <a:gd name="connsiteY13" fmla="*/ 237352 h 2279760"/>
                    <a:gd name="connsiteX14" fmla="*/ 5402804 w 5407609"/>
                    <a:gd name="connsiteY14" fmla="*/ 1200 h 2279760"/>
                    <a:gd name="connsiteX15" fmla="*/ 5280884 w 5407609"/>
                    <a:gd name="connsiteY15" fmla="*/ 8820 h 2279760"/>
                    <a:gd name="connsiteX16" fmla="*/ 5280884 w 5407609"/>
                    <a:gd name="connsiteY16" fmla="*/ 31680 h 2279760"/>
                    <a:gd name="connsiteX17" fmla="*/ 5265644 w 5407609"/>
                    <a:gd name="connsiteY17" fmla="*/ 272472 h 2279760"/>
                    <a:gd name="connsiteX18" fmla="*/ 5146772 w 5407609"/>
                    <a:gd name="connsiteY18" fmla="*/ 467544 h 2279760"/>
                    <a:gd name="connsiteX19" fmla="*/ 4753580 w 5407609"/>
                    <a:gd name="connsiteY19" fmla="*/ 862260 h 2279760"/>
                    <a:gd name="connsiteX20" fmla="*/ 4381724 w 5407609"/>
                    <a:gd name="connsiteY20" fmla="*/ 1106100 h 2279760"/>
                    <a:gd name="connsiteX21" fmla="*/ 3680684 w 5407609"/>
                    <a:gd name="connsiteY21" fmla="*/ 1403280 h 2279760"/>
                    <a:gd name="connsiteX22" fmla="*/ 2834864 w 5407609"/>
                    <a:gd name="connsiteY22" fmla="*/ 1540440 h 2279760"/>
                    <a:gd name="connsiteX23" fmla="*/ 2170430 w 5407609"/>
                    <a:gd name="connsiteY23" fmla="*/ 1540199 h 2279760"/>
                    <a:gd name="connsiteX24" fmla="*/ 1577564 w 5407609"/>
                    <a:gd name="connsiteY24" fmla="*/ 1406989 h 2279760"/>
                    <a:gd name="connsiteX25" fmla="*/ 1110150 w 5407609"/>
                    <a:gd name="connsiteY25" fmla="*/ 1171668 h 2279760"/>
                    <a:gd name="connsiteX26" fmla="*/ 768350 w 5407609"/>
                    <a:gd name="connsiteY26" fmla="*/ 919765 h 2279760"/>
                    <a:gd name="connsiteX27" fmla="*/ 640229 w 5407609"/>
                    <a:gd name="connsiteY27" fmla="*/ 747238 h 2279760"/>
                    <a:gd name="connsiteX0" fmla="*/ 640229 w 5377977"/>
                    <a:gd name="connsiteY0" fmla="*/ 742162 h 2274684"/>
                    <a:gd name="connsiteX1" fmla="*/ 0 w 5377977"/>
                    <a:gd name="connsiteY1" fmla="*/ 951499 h 2274684"/>
                    <a:gd name="connsiteX2" fmla="*/ 62454 w 5377977"/>
                    <a:gd name="connsiteY2" fmla="*/ 1183216 h 2274684"/>
                    <a:gd name="connsiteX3" fmla="*/ 264135 w 5377977"/>
                    <a:gd name="connsiteY3" fmla="*/ 1571836 h 2274684"/>
                    <a:gd name="connsiteX4" fmla="*/ 751466 w 5377977"/>
                    <a:gd name="connsiteY4" fmla="*/ 1953601 h 2274684"/>
                    <a:gd name="connsiteX5" fmla="*/ 1176194 w 5377977"/>
                    <a:gd name="connsiteY5" fmla="*/ 2118989 h 2274684"/>
                    <a:gd name="connsiteX6" fmla="*/ 1889984 w 5377977"/>
                    <a:gd name="connsiteY6" fmla="*/ 2259264 h 2274684"/>
                    <a:gd name="connsiteX7" fmla="*/ 2615378 w 5377977"/>
                    <a:gd name="connsiteY7" fmla="*/ 2264632 h 2274684"/>
                    <a:gd name="connsiteX8" fmla="*/ 3349961 w 5377977"/>
                    <a:gd name="connsiteY8" fmla="*/ 2180812 h 2274684"/>
                    <a:gd name="connsiteX9" fmla="*/ 3834080 w 5377977"/>
                    <a:gd name="connsiteY9" fmla="*/ 2059516 h 2274684"/>
                    <a:gd name="connsiteX10" fmla="*/ 4414694 w 5377977"/>
                    <a:gd name="connsiteY10" fmla="*/ 1752463 h 2274684"/>
                    <a:gd name="connsiteX11" fmla="*/ 4946525 w 5377977"/>
                    <a:gd name="connsiteY11" fmla="*/ 1152112 h 2274684"/>
                    <a:gd name="connsiteX12" fmla="*/ 5271138 w 5377977"/>
                    <a:gd name="connsiteY12" fmla="*/ 678876 h 2274684"/>
                    <a:gd name="connsiteX13" fmla="*/ 5372204 w 5377977"/>
                    <a:gd name="connsiteY13" fmla="*/ 232276 h 2274684"/>
                    <a:gd name="connsiteX14" fmla="*/ 5356511 w 5377977"/>
                    <a:gd name="connsiteY14" fmla="*/ 3121 h 2274684"/>
                    <a:gd name="connsiteX15" fmla="*/ 5280884 w 5377977"/>
                    <a:gd name="connsiteY15" fmla="*/ 3744 h 2274684"/>
                    <a:gd name="connsiteX16" fmla="*/ 5280884 w 5377977"/>
                    <a:gd name="connsiteY16" fmla="*/ 26604 h 2274684"/>
                    <a:gd name="connsiteX17" fmla="*/ 5265644 w 5377977"/>
                    <a:gd name="connsiteY17" fmla="*/ 267396 h 2274684"/>
                    <a:gd name="connsiteX18" fmla="*/ 5146772 w 5377977"/>
                    <a:gd name="connsiteY18" fmla="*/ 462468 h 2274684"/>
                    <a:gd name="connsiteX19" fmla="*/ 4753580 w 5377977"/>
                    <a:gd name="connsiteY19" fmla="*/ 857184 h 2274684"/>
                    <a:gd name="connsiteX20" fmla="*/ 4381724 w 5377977"/>
                    <a:gd name="connsiteY20" fmla="*/ 1101024 h 2274684"/>
                    <a:gd name="connsiteX21" fmla="*/ 3680684 w 5377977"/>
                    <a:gd name="connsiteY21" fmla="*/ 1398204 h 2274684"/>
                    <a:gd name="connsiteX22" fmla="*/ 2834864 w 5377977"/>
                    <a:gd name="connsiteY22" fmla="*/ 1535364 h 2274684"/>
                    <a:gd name="connsiteX23" fmla="*/ 2170430 w 5377977"/>
                    <a:gd name="connsiteY23" fmla="*/ 1535123 h 2274684"/>
                    <a:gd name="connsiteX24" fmla="*/ 1577564 w 5377977"/>
                    <a:gd name="connsiteY24" fmla="*/ 1401913 h 2274684"/>
                    <a:gd name="connsiteX25" fmla="*/ 1110150 w 5377977"/>
                    <a:gd name="connsiteY25" fmla="*/ 1166592 h 2274684"/>
                    <a:gd name="connsiteX26" fmla="*/ 768350 w 5377977"/>
                    <a:gd name="connsiteY26" fmla="*/ 914689 h 2274684"/>
                    <a:gd name="connsiteX27" fmla="*/ 640229 w 5377977"/>
                    <a:gd name="connsiteY27" fmla="*/ 742162 h 2274684"/>
                    <a:gd name="connsiteX0" fmla="*/ 640229 w 5377977"/>
                    <a:gd name="connsiteY0" fmla="*/ 742162 h 2274684"/>
                    <a:gd name="connsiteX1" fmla="*/ 0 w 5377977"/>
                    <a:gd name="connsiteY1" fmla="*/ 951499 h 2274684"/>
                    <a:gd name="connsiteX2" fmla="*/ 62454 w 5377977"/>
                    <a:gd name="connsiteY2" fmla="*/ 1183216 h 2274684"/>
                    <a:gd name="connsiteX3" fmla="*/ 264135 w 5377977"/>
                    <a:gd name="connsiteY3" fmla="*/ 1571836 h 2274684"/>
                    <a:gd name="connsiteX4" fmla="*/ 751466 w 5377977"/>
                    <a:gd name="connsiteY4" fmla="*/ 1953601 h 2274684"/>
                    <a:gd name="connsiteX5" fmla="*/ 1176194 w 5377977"/>
                    <a:gd name="connsiteY5" fmla="*/ 2118989 h 2274684"/>
                    <a:gd name="connsiteX6" fmla="*/ 1889984 w 5377977"/>
                    <a:gd name="connsiteY6" fmla="*/ 2259264 h 2274684"/>
                    <a:gd name="connsiteX7" fmla="*/ 2615378 w 5377977"/>
                    <a:gd name="connsiteY7" fmla="*/ 2264632 h 2274684"/>
                    <a:gd name="connsiteX8" fmla="*/ 3349961 w 5377977"/>
                    <a:gd name="connsiteY8" fmla="*/ 2180812 h 2274684"/>
                    <a:gd name="connsiteX9" fmla="*/ 3834080 w 5377977"/>
                    <a:gd name="connsiteY9" fmla="*/ 2059516 h 2274684"/>
                    <a:gd name="connsiteX10" fmla="*/ 4414694 w 5377977"/>
                    <a:gd name="connsiteY10" fmla="*/ 1752463 h 2274684"/>
                    <a:gd name="connsiteX11" fmla="*/ 4946525 w 5377977"/>
                    <a:gd name="connsiteY11" fmla="*/ 1152112 h 2274684"/>
                    <a:gd name="connsiteX12" fmla="*/ 5271138 w 5377977"/>
                    <a:gd name="connsiteY12" fmla="*/ 678876 h 2274684"/>
                    <a:gd name="connsiteX13" fmla="*/ 5372204 w 5377977"/>
                    <a:gd name="connsiteY13" fmla="*/ 232276 h 2274684"/>
                    <a:gd name="connsiteX14" fmla="*/ 5356511 w 5377977"/>
                    <a:gd name="connsiteY14" fmla="*/ 3121 h 2274684"/>
                    <a:gd name="connsiteX15" fmla="*/ 5280884 w 5377977"/>
                    <a:gd name="connsiteY15" fmla="*/ 3744 h 2274684"/>
                    <a:gd name="connsiteX16" fmla="*/ 5280884 w 5377977"/>
                    <a:gd name="connsiteY16" fmla="*/ 26604 h 2274684"/>
                    <a:gd name="connsiteX17" fmla="*/ 5265644 w 5377977"/>
                    <a:gd name="connsiteY17" fmla="*/ 267396 h 2274684"/>
                    <a:gd name="connsiteX18" fmla="*/ 5146772 w 5377977"/>
                    <a:gd name="connsiteY18" fmla="*/ 462468 h 2274684"/>
                    <a:gd name="connsiteX19" fmla="*/ 4753580 w 5377977"/>
                    <a:gd name="connsiteY19" fmla="*/ 857184 h 2274684"/>
                    <a:gd name="connsiteX20" fmla="*/ 4381724 w 5377977"/>
                    <a:gd name="connsiteY20" fmla="*/ 1101024 h 2274684"/>
                    <a:gd name="connsiteX21" fmla="*/ 3680684 w 5377977"/>
                    <a:gd name="connsiteY21" fmla="*/ 1398204 h 2274684"/>
                    <a:gd name="connsiteX22" fmla="*/ 2834864 w 5377977"/>
                    <a:gd name="connsiteY22" fmla="*/ 1535364 h 2274684"/>
                    <a:gd name="connsiteX23" fmla="*/ 2170430 w 5377977"/>
                    <a:gd name="connsiteY23" fmla="*/ 1535123 h 2274684"/>
                    <a:gd name="connsiteX24" fmla="*/ 1577564 w 5377977"/>
                    <a:gd name="connsiteY24" fmla="*/ 1401913 h 2274684"/>
                    <a:gd name="connsiteX25" fmla="*/ 1110150 w 5377977"/>
                    <a:gd name="connsiteY25" fmla="*/ 1166592 h 2274684"/>
                    <a:gd name="connsiteX26" fmla="*/ 768350 w 5377977"/>
                    <a:gd name="connsiteY26" fmla="*/ 914689 h 2274684"/>
                    <a:gd name="connsiteX27" fmla="*/ 640229 w 5377977"/>
                    <a:gd name="connsiteY27" fmla="*/ 742162 h 2274684"/>
                    <a:gd name="connsiteX0" fmla="*/ 640229 w 5377977"/>
                    <a:gd name="connsiteY0" fmla="*/ 759352 h 2291874"/>
                    <a:gd name="connsiteX1" fmla="*/ 0 w 5377977"/>
                    <a:gd name="connsiteY1" fmla="*/ 968689 h 2291874"/>
                    <a:gd name="connsiteX2" fmla="*/ 62454 w 5377977"/>
                    <a:gd name="connsiteY2" fmla="*/ 1200406 h 2291874"/>
                    <a:gd name="connsiteX3" fmla="*/ 264135 w 5377977"/>
                    <a:gd name="connsiteY3" fmla="*/ 1589026 h 2291874"/>
                    <a:gd name="connsiteX4" fmla="*/ 751466 w 5377977"/>
                    <a:gd name="connsiteY4" fmla="*/ 1970791 h 2291874"/>
                    <a:gd name="connsiteX5" fmla="*/ 1176194 w 5377977"/>
                    <a:gd name="connsiteY5" fmla="*/ 2136179 h 2291874"/>
                    <a:gd name="connsiteX6" fmla="*/ 1889984 w 5377977"/>
                    <a:gd name="connsiteY6" fmla="*/ 2276454 h 2291874"/>
                    <a:gd name="connsiteX7" fmla="*/ 2615378 w 5377977"/>
                    <a:gd name="connsiteY7" fmla="*/ 2281822 h 2291874"/>
                    <a:gd name="connsiteX8" fmla="*/ 3349961 w 5377977"/>
                    <a:gd name="connsiteY8" fmla="*/ 2198002 h 2291874"/>
                    <a:gd name="connsiteX9" fmla="*/ 3834080 w 5377977"/>
                    <a:gd name="connsiteY9" fmla="*/ 2076706 h 2291874"/>
                    <a:gd name="connsiteX10" fmla="*/ 4414694 w 5377977"/>
                    <a:gd name="connsiteY10" fmla="*/ 1769653 h 2291874"/>
                    <a:gd name="connsiteX11" fmla="*/ 4946525 w 5377977"/>
                    <a:gd name="connsiteY11" fmla="*/ 1169302 h 2291874"/>
                    <a:gd name="connsiteX12" fmla="*/ 5271138 w 5377977"/>
                    <a:gd name="connsiteY12" fmla="*/ 696066 h 2291874"/>
                    <a:gd name="connsiteX13" fmla="*/ 5372204 w 5377977"/>
                    <a:gd name="connsiteY13" fmla="*/ 249466 h 2291874"/>
                    <a:gd name="connsiteX14" fmla="*/ 5356511 w 5377977"/>
                    <a:gd name="connsiteY14" fmla="*/ 20311 h 2291874"/>
                    <a:gd name="connsiteX15" fmla="*/ 5280884 w 5377977"/>
                    <a:gd name="connsiteY15" fmla="*/ 20934 h 2291874"/>
                    <a:gd name="connsiteX16" fmla="*/ 5265644 w 5377977"/>
                    <a:gd name="connsiteY16" fmla="*/ 284586 h 2291874"/>
                    <a:gd name="connsiteX17" fmla="*/ 5146772 w 5377977"/>
                    <a:gd name="connsiteY17" fmla="*/ 479658 h 2291874"/>
                    <a:gd name="connsiteX18" fmla="*/ 4753580 w 5377977"/>
                    <a:gd name="connsiteY18" fmla="*/ 874374 h 2291874"/>
                    <a:gd name="connsiteX19" fmla="*/ 4381724 w 5377977"/>
                    <a:gd name="connsiteY19" fmla="*/ 1118214 h 2291874"/>
                    <a:gd name="connsiteX20" fmla="*/ 3680684 w 5377977"/>
                    <a:gd name="connsiteY20" fmla="*/ 1415394 h 2291874"/>
                    <a:gd name="connsiteX21" fmla="*/ 2834864 w 5377977"/>
                    <a:gd name="connsiteY21" fmla="*/ 1552554 h 2291874"/>
                    <a:gd name="connsiteX22" fmla="*/ 2170430 w 5377977"/>
                    <a:gd name="connsiteY22" fmla="*/ 1552313 h 2291874"/>
                    <a:gd name="connsiteX23" fmla="*/ 1577564 w 5377977"/>
                    <a:gd name="connsiteY23" fmla="*/ 1419103 h 2291874"/>
                    <a:gd name="connsiteX24" fmla="*/ 1110150 w 5377977"/>
                    <a:gd name="connsiteY24" fmla="*/ 1183782 h 2291874"/>
                    <a:gd name="connsiteX25" fmla="*/ 768350 w 5377977"/>
                    <a:gd name="connsiteY25" fmla="*/ 931879 h 2291874"/>
                    <a:gd name="connsiteX26" fmla="*/ 640229 w 5377977"/>
                    <a:gd name="connsiteY26" fmla="*/ 759352 h 2291874"/>
                    <a:gd name="connsiteX0" fmla="*/ 640229 w 5377977"/>
                    <a:gd name="connsiteY0" fmla="*/ 759352 h 2291874"/>
                    <a:gd name="connsiteX1" fmla="*/ 0 w 5377977"/>
                    <a:gd name="connsiteY1" fmla="*/ 968689 h 2291874"/>
                    <a:gd name="connsiteX2" fmla="*/ 62454 w 5377977"/>
                    <a:gd name="connsiteY2" fmla="*/ 1200406 h 2291874"/>
                    <a:gd name="connsiteX3" fmla="*/ 264135 w 5377977"/>
                    <a:gd name="connsiteY3" fmla="*/ 1589026 h 2291874"/>
                    <a:gd name="connsiteX4" fmla="*/ 751466 w 5377977"/>
                    <a:gd name="connsiteY4" fmla="*/ 1970791 h 2291874"/>
                    <a:gd name="connsiteX5" fmla="*/ 1176194 w 5377977"/>
                    <a:gd name="connsiteY5" fmla="*/ 2136179 h 2291874"/>
                    <a:gd name="connsiteX6" fmla="*/ 1889984 w 5377977"/>
                    <a:gd name="connsiteY6" fmla="*/ 2276454 h 2291874"/>
                    <a:gd name="connsiteX7" fmla="*/ 2615378 w 5377977"/>
                    <a:gd name="connsiteY7" fmla="*/ 2281822 h 2291874"/>
                    <a:gd name="connsiteX8" fmla="*/ 3349961 w 5377977"/>
                    <a:gd name="connsiteY8" fmla="*/ 2198002 h 2291874"/>
                    <a:gd name="connsiteX9" fmla="*/ 3834080 w 5377977"/>
                    <a:gd name="connsiteY9" fmla="*/ 2076706 h 2291874"/>
                    <a:gd name="connsiteX10" fmla="*/ 4414694 w 5377977"/>
                    <a:gd name="connsiteY10" fmla="*/ 1769653 h 2291874"/>
                    <a:gd name="connsiteX11" fmla="*/ 4946525 w 5377977"/>
                    <a:gd name="connsiteY11" fmla="*/ 1169302 h 2291874"/>
                    <a:gd name="connsiteX12" fmla="*/ 5271138 w 5377977"/>
                    <a:gd name="connsiteY12" fmla="*/ 696066 h 2291874"/>
                    <a:gd name="connsiteX13" fmla="*/ 5372204 w 5377977"/>
                    <a:gd name="connsiteY13" fmla="*/ 249466 h 2291874"/>
                    <a:gd name="connsiteX14" fmla="*/ 5356511 w 5377977"/>
                    <a:gd name="connsiteY14" fmla="*/ 20311 h 2291874"/>
                    <a:gd name="connsiteX15" fmla="*/ 5280884 w 5377977"/>
                    <a:gd name="connsiteY15" fmla="*/ 20934 h 2291874"/>
                    <a:gd name="connsiteX16" fmla="*/ 5265644 w 5377977"/>
                    <a:gd name="connsiteY16" fmla="*/ 284586 h 2291874"/>
                    <a:gd name="connsiteX17" fmla="*/ 5146772 w 5377977"/>
                    <a:gd name="connsiteY17" fmla="*/ 479658 h 2291874"/>
                    <a:gd name="connsiteX18" fmla="*/ 4753580 w 5377977"/>
                    <a:gd name="connsiteY18" fmla="*/ 874374 h 2291874"/>
                    <a:gd name="connsiteX19" fmla="*/ 4381724 w 5377977"/>
                    <a:gd name="connsiteY19" fmla="*/ 1118214 h 2291874"/>
                    <a:gd name="connsiteX20" fmla="*/ 3680684 w 5377977"/>
                    <a:gd name="connsiteY20" fmla="*/ 1415394 h 2291874"/>
                    <a:gd name="connsiteX21" fmla="*/ 2834864 w 5377977"/>
                    <a:gd name="connsiteY21" fmla="*/ 1552554 h 2291874"/>
                    <a:gd name="connsiteX22" fmla="*/ 2170430 w 5377977"/>
                    <a:gd name="connsiteY22" fmla="*/ 1552313 h 2291874"/>
                    <a:gd name="connsiteX23" fmla="*/ 1577564 w 5377977"/>
                    <a:gd name="connsiteY23" fmla="*/ 1419103 h 2291874"/>
                    <a:gd name="connsiteX24" fmla="*/ 1110150 w 5377977"/>
                    <a:gd name="connsiteY24" fmla="*/ 1183782 h 2291874"/>
                    <a:gd name="connsiteX25" fmla="*/ 768350 w 5377977"/>
                    <a:gd name="connsiteY25" fmla="*/ 931879 h 2291874"/>
                    <a:gd name="connsiteX26" fmla="*/ 640229 w 5377977"/>
                    <a:gd name="connsiteY26" fmla="*/ 759352 h 2291874"/>
                    <a:gd name="connsiteX0" fmla="*/ 640229 w 5377977"/>
                    <a:gd name="connsiteY0" fmla="*/ 740175 h 2272697"/>
                    <a:gd name="connsiteX1" fmla="*/ 0 w 5377977"/>
                    <a:gd name="connsiteY1" fmla="*/ 949512 h 2272697"/>
                    <a:gd name="connsiteX2" fmla="*/ 62454 w 5377977"/>
                    <a:gd name="connsiteY2" fmla="*/ 1181229 h 2272697"/>
                    <a:gd name="connsiteX3" fmla="*/ 264135 w 5377977"/>
                    <a:gd name="connsiteY3" fmla="*/ 1569849 h 2272697"/>
                    <a:gd name="connsiteX4" fmla="*/ 751466 w 5377977"/>
                    <a:gd name="connsiteY4" fmla="*/ 1951614 h 2272697"/>
                    <a:gd name="connsiteX5" fmla="*/ 1176194 w 5377977"/>
                    <a:gd name="connsiteY5" fmla="*/ 2117002 h 2272697"/>
                    <a:gd name="connsiteX6" fmla="*/ 1889984 w 5377977"/>
                    <a:gd name="connsiteY6" fmla="*/ 2257277 h 2272697"/>
                    <a:gd name="connsiteX7" fmla="*/ 2615378 w 5377977"/>
                    <a:gd name="connsiteY7" fmla="*/ 2262645 h 2272697"/>
                    <a:gd name="connsiteX8" fmla="*/ 3349961 w 5377977"/>
                    <a:gd name="connsiteY8" fmla="*/ 2178825 h 2272697"/>
                    <a:gd name="connsiteX9" fmla="*/ 3834080 w 5377977"/>
                    <a:gd name="connsiteY9" fmla="*/ 2057529 h 2272697"/>
                    <a:gd name="connsiteX10" fmla="*/ 4414694 w 5377977"/>
                    <a:gd name="connsiteY10" fmla="*/ 1750476 h 2272697"/>
                    <a:gd name="connsiteX11" fmla="*/ 4946525 w 5377977"/>
                    <a:gd name="connsiteY11" fmla="*/ 1150125 h 2272697"/>
                    <a:gd name="connsiteX12" fmla="*/ 5271138 w 5377977"/>
                    <a:gd name="connsiteY12" fmla="*/ 676889 h 2272697"/>
                    <a:gd name="connsiteX13" fmla="*/ 5372204 w 5377977"/>
                    <a:gd name="connsiteY13" fmla="*/ 230289 h 2272697"/>
                    <a:gd name="connsiteX14" fmla="*/ 5356511 w 5377977"/>
                    <a:gd name="connsiteY14" fmla="*/ 1134 h 2272697"/>
                    <a:gd name="connsiteX15" fmla="*/ 5280884 w 5377977"/>
                    <a:gd name="connsiteY15" fmla="*/ 1757 h 2272697"/>
                    <a:gd name="connsiteX16" fmla="*/ 5265644 w 5377977"/>
                    <a:gd name="connsiteY16" fmla="*/ 265409 h 2272697"/>
                    <a:gd name="connsiteX17" fmla="*/ 5146772 w 5377977"/>
                    <a:gd name="connsiteY17" fmla="*/ 460481 h 2272697"/>
                    <a:gd name="connsiteX18" fmla="*/ 4753580 w 5377977"/>
                    <a:gd name="connsiteY18" fmla="*/ 855197 h 2272697"/>
                    <a:gd name="connsiteX19" fmla="*/ 4381724 w 5377977"/>
                    <a:gd name="connsiteY19" fmla="*/ 1099037 h 2272697"/>
                    <a:gd name="connsiteX20" fmla="*/ 3680684 w 5377977"/>
                    <a:gd name="connsiteY20" fmla="*/ 1396217 h 2272697"/>
                    <a:gd name="connsiteX21" fmla="*/ 2834864 w 5377977"/>
                    <a:gd name="connsiteY21" fmla="*/ 1533377 h 2272697"/>
                    <a:gd name="connsiteX22" fmla="*/ 2170430 w 5377977"/>
                    <a:gd name="connsiteY22" fmla="*/ 1533136 h 2272697"/>
                    <a:gd name="connsiteX23" fmla="*/ 1577564 w 5377977"/>
                    <a:gd name="connsiteY23" fmla="*/ 1399926 h 2272697"/>
                    <a:gd name="connsiteX24" fmla="*/ 1110150 w 5377977"/>
                    <a:gd name="connsiteY24" fmla="*/ 1164605 h 2272697"/>
                    <a:gd name="connsiteX25" fmla="*/ 768350 w 5377977"/>
                    <a:gd name="connsiteY25" fmla="*/ 912702 h 2272697"/>
                    <a:gd name="connsiteX26" fmla="*/ 640229 w 5377977"/>
                    <a:gd name="connsiteY26" fmla="*/ 740175 h 2272697"/>
                    <a:gd name="connsiteX0" fmla="*/ 640229 w 5377977"/>
                    <a:gd name="connsiteY0" fmla="*/ 739978 h 2272500"/>
                    <a:gd name="connsiteX1" fmla="*/ 0 w 5377977"/>
                    <a:gd name="connsiteY1" fmla="*/ 949315 h 2272500"/>
                    <a:gd name="connsiteX2" fmla="*/ 62454 w 5377977"/>
                    <a:gd name="connsiteY2" fmla="*/ 1181032 h 2272500"/>
                    <a:gd name="connsiteX3" fmla="*/ 264135 w 5377977"/>
                    <a:gd name="connsiteY3" fmla="*/ 1569652 h 2272500"/>
                    <a:gd name="connsiteX4" fmla="*/ 751466 w 5377977"/>
                    <a:gd name="connsiteY4" fmla="*/ 1951417 h 2272500"/>
                    <a:gd name="connsiteX5" fmla="*/ 1176194 w 5377977"/>
                    <a:gd name="connsiteY5" fmla="*/ 2116805 h 2272500"/>
                    <a:gd name="connsiteX6" fmla="*/ 1889984 w 5377977"/>
                    <a:gd name="connsiteY6" fmla="*/ 2257080 h 2272500"/>
                    <a:gd name="connsiteX7" fmla="*/ 2615378 w 5377977"/>
                    <a:gd name="connsiteY7" fmla="*/ 2262448 h 2272500"/>
                    <a:gd name="connsiteX8" fmla="*/ 3349961 w 5377977"/>
                    <a:gd name="connsiteY8" fmla="*/ 2178628 h 2272500"/>
                    <a:gd name="connsiteX9" fmla="*/ 3834080 w 5377977"/>
                    <a:gd name="connsiteY9" fmla="*/ 2057332 h 2272500"/>
                    <a:gd name="connsiteX10" fmla="*/ 4414694 w 5377977"/>
                    <a:gd name="connsiteY10" fmla="*/ 1750279 h 2272500"/>
                    <a:gd name="connsiteX11" fmla="*/ 4946525 w 5377977"/>
                    <a:gd name="connsiteY11" fmla="*/ 1149928 h 2272500"/>
                    <a:gd name="connsiteX12" fmla="*/ 5271138 w 5377977"/>
                    <a:gd name="connsiteY12" fmla="*/ 676692 h 2272500"/>
                    <a:gd name="connsiteX13" fmla="*/ 5372204 w 5377977"/>
                    <a:gd name="connsiteY13" fmla="*/ 230092 h 2272500"/>
                    <a:gd name="connsiteX14" fmla="*/ 5356511 w 5377977"/>
                    <a:gd name="connsiteY14" fmla="*/ 937 h 2272500"/>
                    <a:gd name="connsiteX15" fmla="*/ 5234592 w 5377977"/>
                    <a:gd name="connsiteY15" fmla="*/ 5059 h 2272500"/>
                    <a:gd name="connsiteX16" fmla="*/ 5265644 w 5377977"/>
                    <a:gd name="connsiteY16" fmla="*/ 265212 h 2272500"/>
                    <a:gd name="connsiteX17" fmla="*/ 5146772 w 5377977"/>
                    <a:gd name="connsiteY17" fmla="*/ 460284 h 2272500"/>
                    <a:gd name="connsiteX18" fmla="*/ 4753580 w 5377977"/>
                    <a:gd name="connsiteY18" fmla="*/ 855000 h 2272500"/>
                    <a:gd name="connsiteX19" fmla="*/ 4381724 w 5377977"/>
                    <a:gd name="connsiteY19" fmla="*/ 1098840 h 2272500"/>
                    <a:gd name="connsiteX20" fmla="*/ 3680684 w 5377977"/>
                    <a:gd name="connsiteY20" fmla="*/ 1396020 h 2272500"/>
                    <a:gd name="connsiteX21" fmla="*/ 2834864 w 5377977"/>
                    <a:gd name="connsiteY21" fmla="*/ 1533180 h 2272500"/>
                    <a:gd name="connsiteX22" fmla="*/ 2170430 w 5377977"/>
                    <a:gd name="connsiteY22" fmla="*/ 1532939 h 2272500"/>
                    <a:gd name="connsiteX23" fmla="*/ 1577564 w 5377977"/>
                    <a:gd name="connsiteY23" fmla="*/ 1399729 h 2272500"/>
                    <a:gd name="connsiteX24" fmla="*/ 1110150 w 5377977"/>
                    <a:gd name="connsiteY24" fmla="*/ 1164408 h 2272500"/>
                    <a:gd name="connsiteX25" fmla="*/ 768350 w 5377977"/>
                    <a:gd name="connsiteY25" fmla="*/ 912505 h 2272500"/>
                    <a:gd name="connsiteX26" fmla="*/ 640229 w 5377977"/>
                    <a:gd name="connsiteY26" fmla="*/ 739978 h 2272500"/>
                    <a:gd name="connsiteX0" fmla="*/ 640229 w 5377977"/>
                    <a:gd name="connsiteY0" fmla="*/ 739978 h 2272500"/>
                    <a:gd name="connsiteX1" fmla="*/ 0 w 5377977"/>
                    <a:gd name="connsiteY1" fmla="*/ 949315 h 2272500"/>
                    <a:gd name="connsiteX2" fmla="*/ 62454 w 5377977"/>
                    <a:gd name="connsiteY2" fmla="*/ 1181032 h 2272500"/>
                    <a:gd name="connsiteX3" fmla="*/ 264135 w 5377977"/>
                    <a:gd name="connsiteY3" fmla="*/ 1569652 h 2272500"/>
                    <a:gd name="connsiteX4" fmla="*/ 751466 w 5377977"/>
                    <a:gd name="connsiteY4" fmla="*/ 1951417 h 2272500"/>
                    <a:gd name="connsiteX5" fmla="*/ 1176194 w 5377977"/>
                    <a:gd name="connsiteY5" fmla="*/ 2116805 h 2272500"/>
                    <a:gd name="connsiteX6" fmla="*/ 1889984 w 5377977"/>
                    <a:gd name="connsiteY6" fmla="*/ 2257080 h 2272500"/>
                    <a:gd name="connsiteX7" fmla="*/ 2615378 w 5377977"/>
                    <a:gd name="connsiteY7" fmla="*/ 2262448 h 2272500"/>
                    <a:gd name="connsiteX8" fmla="*/ 3349961 w 5377977"/>
                    <a:gd name="connsiteY8" fmla="*/ 2178628 h 2272500"/>
                    <a:gd name="connsiteX9" fmla="*/ 3834080 w 5377977"/>
                    <a:gd name="connsiteY9" fmla="*/ 2057332 h 2272500"/>
                    <a:gd name="connsiteX10" fmla="*/ 4414694 w 5377977"/>
                    <a:gd name="connsiteY10" fmla="*/ 1750279 h 2272500"/>
                    <a:gd name="connsiteX11" fmla="*/ 4946525 w 5377977"/>
                    <a:gd name="connsiteY11" fmla="*/ 1149928 h 2272500"/>
                    <a:gd name="connsiteX12" fmla="*/ 5271138 w 5377977"/>
                    <a:gd name="connsiteY12" fmla="*/ 676692 h 2272500"/>
                    <a:gd name="connsiteX13" fmla="*/ 5372204 w 5377977"/>
                    <a:gd name="connsiteY13" fmla="*/ 230092 h 2272500"/>
                    <a:gd name="connsiteX14" fmla="*/ 5356511 w 5377977"/>
                    <a:gd name="connsiteY14" fmla="*/ 937 h 2272500"/>
                    <a:gd name="connsiteX15" fmla="*/ 5234592 w 5377977"/>
                    <a:gd name="connsiteY15" fmla="*/ 5059 h 2272500"/>
                    <a:gd name="connsiteX16" fmla="*/ 5190863 w 5377977"/>
                    <a:gd name="connsiteY16" fmla="*/ 268710 h 2272500"/>
                    <a:gd name="connsiteX17" fmla="*/ 5146772 w 5377977"/>
                    <a:gd name="connsiteY17" fmla="*/ 460284 h 2272500"/>
                    <a:gd name="connsiteX18" fmla="*/ 4753580 w 5377977"/>
                    <a:gd name="connsiteY18" fmla="*/ 855000 h 2272500"/>
                    <a:gd name="connsiteX19" fmla="*/ 4381724 w 5377977"/>
                    <a:gd name="connsiteY19" fmla="*/ 1098840 h 2272500"/>
                    <a:gd name="connsiteX20" fmla="*/ 3680684 w 5377977"/>
                    <a:gd name="connsiteY20" fmla="*/ 1396020 h 2272500"/>
                    <a:gd name="connsiteX21" fmla="*/ 2834864 w 5377977"/>
                    <a:gd name="connsiteY21" fmla="*/ 1533180 h 2272500"/>
                    <a:gd name="connsiteX22" fmla="*/ 2170430 w 5377977"/>
                    <a:gd name="connsiteY22" fmla="*/ 1532939 h 2272500"/>
                    <a:gd name="connsiteX23" fmla="*/ 1577564 w 5377977"/>
                    <a:gd name="connsiteY23" fmla="*/ 1399729 h 2272500"/>
                    <a:gd name="connsiteX24" fmla="*/ 1110150 w 5377977"/>
                    <a:gd name="connsiteY24" fmla="*/ 1164408 h 2272500"/>
                    <a:gd name="connsiteX25" fmla="*/ 768350 w 5377977"/>
                    <a:gd name="connsiteY25" fmla="*/ 912505 h 2272500"/>
                    <a:gd name="connsiteX26" fmla="*/ 640229 w 5377977"/>
                    <a:gd name="connsiteY26" fmla="*/ 739978 h 2272500"/>
                    <a:gd name="connsiteX0" fmla="*/ 640229 w 5377977"/>
                    <a:gd name="connsiteY0" fmla="*/ 739978 h 2272500"/>
                    <a:gd name="connsiteX1" fmla="*/ 0 w 5377977"/>
                    <a:gd name="connsiteY1" fmla="*/ 949315 h 2272500"/>
                    <a:gd name="connsiteX2" fmla="*/ 62454 w 5377977"/>
                    <a:gd name="connsiteY2" fmla="*/ 1181032 h 2272500"/>
                    <a:gd name="connsiteX3" fmla="*/ 264135 w 5377977"/>
                    <a:gd name="connsiteY3" fmla="*/ 1569652 h 2272500"/>
                    <a:gd name="connsiteX4" fmla="*/ 751466 w 5377977"/>
                    <a:gd name="connsiteY4" fmla="*/ 1951417 h 2272500"/>
                    <a:gd name="connsiteX5" fmla="*/ 1176194 w 5377977"/>
                    <a:gd name="connsiteY5" fmla="*/ 2116805 h 2272500"/>
                    <a:gd name="connsiteX6" fmla="*/ 1889984 w 5377977"/>
                    <a:gd name="connsiteY6" fmla="*/ 2257080 h 2272500"/>
                    <a:gd name="connsiteX7" fmla="*/ 2615378 w 5377977"/>
                    <a:gd name="connsiteY7" fmla="*/ 2262448 h 2272500"/>
                    <a:gd name="connsiteX8" fmla="*/ 3349961 w 5377977"/>
                    <a:gd name="connsiteY8" fmla="*/ 2178628 h 2272500"/>
                    <a:gd name="connsiteX9" fmla="*/ 3834080 w 5377977"/>
                    <a:gd name="connsiteY9" fmla="*/ 2057332 h 2272500"/>
                    <a:gd name="connsiteX10" fmla="*/ 4414694 w 5377977"/>
                    <a:gd name="connsiteY10" fmla="*/ 1750279 h 2272500"/>
                    <a:gd name="connsiteX11" fmla="*/ 4946525 w 5377977"/>
                    <a:gd name="connsiteY11" fmla="*/ 1149928 h 2272500"/>
                    <a:gd name="connsiteX12" fmla="*/ 5271138 w 5377977"/>
                    <a:gd name="connsiteY12" fmla="*/ 676692 h 2272500"/>
                    <a:gd name="connsiteX13" fmla="*/ 5372204 w 5377977"/>
                    <a:gd name="connsiteY13" fmla="*/ 230092 h 2272500"/>
                    <a:gd name="connsiteX14" fmla="*/ 5356511 w 5377977"/>
                    <a:gd name="connsiteY14" fmla="*/ 937 h 2272500"/>
                    <a:gd name="connsiteX15" fmla="*/ 5234592 w 5377977"/>
                    <a:gd name="connsiteY15" fmla="*/ 5059 h 2272500"/>
                    <a:gd name="connsiteX16" fmla="*/ 5190863 w 5377977"/>
                    <a:gd name="connsiteY16" fmla="*/ 268710 h 2272500"/>
                    <a:gd name="connsiteX17" fmla="*/ 5079114 w 5377977"/>
                    <a:gd name="connsiteY17" fmla="*/ 463783 h 2272500"/>
                    <a:gd name="connsiteX18" fmla="*/ 4753580 w 5377977"/>
                    <a:gd name="connsiteY18" fmla="*/ 855000 h 2272500"/>
                    <a:gd name="connsiteX19" fmla="*/ 4381724 w 5377977"/>
                    <a:gd name="connsiteY19" fmla="*/ 1098840 h 2272500"/>
                    <a:gd name="connsiteX20" fmla="*/ 3680684 w 5377977"/>
                    <a:gd name="connsiteY20" fmla="*/ 1396020 h 2272500"/>
                    <a:gd name="connsiteX21" fmla="*/ 2834864 w 5377977"/>
                    <a:gd name="connsiteY21" fmla="*/ 1533180 h 2272500"/>
                    <a:gd name="connsiteX22" fmla="*/ 2170430 w 5377977"/>
                    <a:gd name="connsiteY22" fmla="*/ 1532939 h 2272500"/>
                    <a:gd name="connsiteX23" fmla="*/ 1577564 w 5377977"/>
                    <a:gd name="connsiteY23" fmla="*/ 1399729 h 2272500"/>
                    <a:gd name="connsiteX24" fmla="*/ 1110150 w 5377977"/>
                    <a:gd name="connsiteY24" fmla="*/ 1164408 h 2272500"/>
                    <a:gd name="connsiteX25" fmla="*/ 768350 w 5377977"/>
                    <a:gd name="connsiteY25" fmla="*/ 912505 h 2272500"/>
                    <a:gd name="connsiteX26" fmla="*/ 640229 w 5377977"/>
                    <a:gd name="connsiteY26" fmla="*/ 739978 h 2272500"/>
                    <a:gd name="connsiteX0" fmla="*/ 640229 w 5377977"/>
                    <a:gd name="connsiteY0" fmla="*/ 739978 h 2272500"/>
                    <a:gd name="connsiteX1" fmla="*/ 0 w 5377977"/>
                    <a:gd name="connsiteY1" fmla="*/ 949315 h 2272500"/>
                    <a:gd name="connsiteX2" fmla="*/ 62454 w 5377977"/>
                    <a:gd name="connsiteY2" fmla="*/ 1181032 h 2272500"/>
                    <a:gd name="connsiteX3" fmla="*/ 264135 w 5377977"/>
                    <a:gd name="connsiteY3" fmla="*/ 1569652 h 2272500"/>
                    <a:gd name="connsiteX4" fmla="*/ 751466 w 5377977"/>
                    <a:gd name="connsiteY4" fmla="*/ 1951417 h 2272500"/>
                    <a:gd name="connsiteX5" fmla="*/ 1176194 w 5377977"/>
                    <a:gd name="connsiteY5" fmla="*/ 2116805 h 2272500"/>
                    <a:gd name="connsiteX6" fmla="*/ 1889984 w 5377977"/>
                    <a:gd name="connsiteY6" fmla="*/ 2257080 h 2272500"/>
                    <a:gd name="connsiteX7" fmla="*/ 2615378 w 5377977"/>
                    <a:gd name="connsiteY7" fmla="*/ 2262448 h 2272500"/>
                    <a:gd name="connsiteX8" fmla="*/ 3349961 w 5377977"/>
                    <a:gd name="connsiteY8" fmla="*/ 2178628 h 2272500"/>
                    <a:gd name="connsiteX9" fmla="*/ 3834080 w 5377977"/>
                    <a:gd name="connsiteY9" fmla="*/ 2057332 h 2272500"/>
                    <a:gd name="connsiteX10" fmla="*/ 4414694 w 5377977"/>
                    <a:gd name="connsiteY10" fmla="*/ 1750279 h 2272500"/>
                    <a:gd name="connsiteX11" fmla="*/ 4946525 w 5377977"/>
                    <a:gd name="connsiteY11" fmla="*/ 1149928 h 2272500"/>
                    <a:gd name="connsiteX12" fmla="*/ 5271138 w 5377977"/>
                    <a:gd name="connsiteY12" fmla="*/ 676692 h 2272500"/>
                    <a:gd name="connsiteX13" fmla="*/ 5372204 w 5377977"/>
                    <a:gd name="connsiteY13" fmla="*/ 230092 h 2272500"/>
                    <a:gd name="connsiteX14" fmla="*/ 5356511 w 5377977"/>
                    <a:gd name="connsiteY14" fmla="*/ 937 h 2272500"/>
                    <a:gd name="connsiteX15" fmla="*/ 5234592 w 5377977"/>
                    <a:gd name="connsiteY15" fmla="*/ 5059 h 2272500"/>
                    <a:gd name="connsiteX16" fmla="*/ 5190863 w 5377977"/>
                    <a:gd name="connsiteY16" fmla="*/ 268710 h 2272500"/>
                    <a:gd name="connsiteX17" fmla="*/ 5079114 w 5377977"/>
                    <a:gd name="connsiteY17" fmla="*/ 463783 h 2272500"/>
                    <a:gd name="connsiteX18" fmla="*/ 4753580 w 5377977"/>
                    <a:gd name="connsiteY18" fmla="*/ 855000 h 2272500"/>
                    <a:gd name="connsiteX19" fmla="*/ 4381724 w 5377977"/>
                    <a:gd name="connsiteY19" fmla="*/ 1098840 h 2272500"/>
                    <a:gd name="connsiteX20" fmla="*/ 3680684 w 5377977"/>
                    <a:gd name="connsiteY20" fmla="*/ 1396020 h 2272500"/>
                    <a:gd name="connsiteX21" fmla="*/ 2834864 w 5377977"/>
                    <a:gd name="connsiteY21" fmla="*/ 1533180 h 2272500"/>
                    <a:gd name="connsiteX22" fmla="*/ 2170430 w 5377977"/>
                    <a:gd name="connsiteY22" fmla="*/ 1532939 h 2272500"/>
                    <a:gd name="connsiteX23" fmla="*/ 1577564 w 5377977"/>
                    <a:gd name="connsiteY23" fmla="*/ 1399729 h 2272500"/>
                    <a:gd name="connsiteX24" fmla="*/ 1110150 w 5377977"/>
                    <a:gd name="connsiteY24" fmla="*/ 1164408 h 2272500"/>
                    <a:gd name="connsiteX25" fmla="*/ 768350 w 5377977"/>
                    <a:gd name="connsiteY25" fmla="*/ 912505 h 2272500"/>
                    <a:gd name="connsiteX26" fmla="*/ 640229 w 5377977"/>
                    <a:gd name="connsiteY26" fmla="*/ 739978 h 2272500"/>
                    <a:gd name="connsiteX0" fmla="*/ 640229 w 5377977"/>
                    <a:gd name="connsiteY0" fmla="*/ 739978 h 2272500"/>
                    <a:gd name="connsiteX1" fmla="*/ 0 w 5377977"/>
                    <a:gd name="connsiteY1" fmla="*/ 949315 h 2272500"/>
                    <a:gd name="connsiteX2" fmla="*/ 62454 w 5377977"/>
                    <a:gd name="connsiteY2" fmla="*/ 1181032 h 2272500"/>
                    <a:gd name="connsiteX3" fmla="*/ 264135 w 5377977"/>
                    <a:gd name="connsiteY3" fmla="*/ 1569652 h 2272500"/>
                    <a:gd name="connsiteX4" fmla="*/ 751466 w 5377977"/>
                    <a:gd name="connsiteY4" fmla="*/ 1951417 h 2272500"/>
                    <a:gd name="connsiteX5" fmla="*/ 1176194 w 5377977"/>
                    <a:gd name="connsiteY5" fmla="*/ 2116805 h 2272500"/>
                    <a:gd name="connsiteX6" fmla="*/ 1889984 w 5377977"/>
                    <a:gd name="connsiteY6" fmla="*/ 2257080 h 2272500"/>
                    <a:gd name="connsiteX7" fmla="*/ 2615378 w 5377977"/>
                    <a:gd name="connsiteY7" fmla="*/ 2262448 h 2272500"/>
                    <a:gd name="connsiteX8" fmla="*/ 3349961 w 5377977"/>
                    <a:gd name="connsiteY8" fmla="*/ 2178628 h 2272500"/>
                    <a:gd name="connsiteX9" fmla="*/ 3834080 w 5377977"/>
                    <a:gd name="connsiteY9" fmla="*/ 2057332 h 2272500"/>
                    <a:gd name="connsiteX10" fmla="*/ 4414694 w 5377977"/>
                    <a:gd name="connsiteY10" fmla="*/ 1750279 h 2272500"/>
                    <a:gd name="connsiteX11" fmla="*/ 4946525 w 5377977"/>
                    <a:gd name="connsiteY11" fmla="*/ 1149928 h 2272500"/>
                    <a:gd name="connsiteX12" fmla="*/ 5271138 w 5377977"/>
                    <a:gd name="connsiteY12" fmla="*/ 676692 h 2272500"/>
                    <a:gd name="connsiteX13" fmla="*/ 5372204 w 5377977"/>
                    <a:gd name="connsiteY13" fmla="*/ 230092 h 2272500"/>
                    <a:gd name="connsiteX14" fmla="*/ 5356511 w 5377977"/>
                    <a:gd name="connsiteY14" fmla="*/ 937 h 2272500"/>
                    <a:gd name="connsiteX15" fmla="*/ 5234592 w 5377977"/>
                    <a:gd name="connsiteY15" fmla="*/ 5059 h 2272500"/>
                    <a:gd name="connsiteX16" fmla="*/ 5190863 w 5377977"/>
                    <a:gd name="connsiteY16" fmla="*/ 268710 h 2272500"/>
                    <a:gd name="connsiteX17" fmla="*/ 5079114 w 5377977"/>
                    <a:gd name="connsiteY17" fmla="*/ 463783 h 2272500"/>
                    <a:gd name="connsiteX18" fmla="*/ 4678799 w 5377977"/>
                    <a:gd name="connsiteY18" fmla="*/ 827013 h 2272500"/>
                    <a:gd name="connsiteX19" fmla="*/ 4381724 w 5377977"/>
                    <a:gd name="connsiteY19" fmla="*/ 1098840 h 2272500"/>
                    <a:gd name="connsiteX20" fmla="*/ 3680684 w 5377977"/>
                    <a:gd name="connsiteY20" fmla="*/ 1396020 h 2272500"/>
                    <a:gd name="connsiteX21" fmla="*/ 2834864 w 5377977"/>
                    <a:gd name="connsiteY21" fmla="*/ 1533180 h 2272500"/>
                    <a:gd name="connsiteX22" fmla="*/ 2170430 w 5377977"/>
                    <a:gd name="connsiteY22" fmla="*/ 1532939 h 2272500"/>
                    <a:gd name="connsiteX23" fmla="*/ 1577564 w 5377977"/>
                    <a:gd name="connsiteY23" fmla="*/ 1399729 h 2272500"/>
                    <a:gd name="connsiteX24" fmla="*/ 1110150 w 5377977"/>
                    <a:gd name="connsiteY24" fmla="*/ 1164408 h 2272500"/>
                    <a:gd name="connsiteX25" fmla="*/ 768350 w 5377977"/>
                    <a:gd name="connsiteY25" fmla="*/ 912505 h 2272500"/>
                    <a:gd name="connsiteX26" fmla="*/ 640229 w 5377977"/>
                    <a:gd name="connsiteY26" fmla="*/ 739978 h 2272500"/>
                    <a:gd name="connsiteX0" fmla="*/ 640229 w 5377977"/>
                    <a:gd name="connsiteY0" fmla="*/ 739978 h 2272500"/>
                    <a:gd name="connsiteX1" fmla="*/ 0 w 5377977"/>
                    <a:gd name="connsiteY1" fmla="*/ 949315 h 2272500"/>
                    <a:gd name="connsiteX2" fmla="*/ 62454 w 5377977"/>
                    <a:gd name="connsiteY2" fmla="*/ 1181032 h 2272500"/>
                    <a:gd name="connsiteX3" fmla="*/ 264135 w 5377977"/>
                    <a:gd name="connsiteY3" fmla="*/ 1569652 h 2272500"/>
                    <a:gd name="connsiteX4" fmla="*/ 751466 w 5377977"/>
                    <a:gd name="connsiteY4" fmla="*/ 1951417 h 2272500"/>
                    <a:gd name="connsiteX5" fmla="*/ 1176194 w 5377977"/>
                    <a:gd name="connsiteY5" fmla="*/ 2116805 h 2272500"/>
                    <a:gd name="connsiteX6" fmla="*/ 1889984 w 5377977"/>
                    <a:gd name="connsiteY6" fmla="*/ 2257080 h 2272500"/>
                    <a:gd name="connsiteX7" fmla="*/ 2615378 w 5377977"/>
                    <a:gd name="connsiteY7" fmla="*/ 2262448 h 2272500"/>
                    <a:gd name="connsiteX8" fmla="*/ 3349961 w 5377977"/>
                    <a:gd name="connsiteY8" fmla="*/ 2178628 h 2272500"/>
                    <a:gd name="connsiteX9" fmla="*/ 3834080 w 5377977"/>
                    <a:gd name="connsiteY9" fmla="*/ 2057332 h 2272500"/>
                    <a:gd name="connsiteX10" fmla="*/ 4414694 w 5377977"/>
                    <a:gd name="connsiteY10" fmla="*/ 1750279 h 2272500"/>
                    <a:gd name="connsiteX11" fmla="*/ 4946525 w 5377977"/>
                    <a:gd name="connsiteY11" fmla="*/ 1149928 h 2272500"/>
                    <a:gd name="connsiteX12" fmla="*/ 5271138 w 5377977"/>
                    <a:gd name="connsiteY12" fmla="*/ 676692 h 2272500"/>
                    <a:gd name="connsiteX13" fmla="*/ 5372204 w 5377977"/>
                    <a:gd name="connsiteY13" fmla="*/ 230092 h 2272500"/>
                    <a:gd name="connsiteX14" fmla="*/ 5356511 w 5377977"/>
                    <a:gd name="connsiteY14" fmla="*/ 937 h 2272500"/>
                    <a:gd name="connsiteX15" fmla="*/ 5234592 w 5377977"/>
                    <a:gd name="connsiteY15" fmla="*/ 5059 h 2272500"/>
                    <a:gd name="connsiteX16" fmla="*/ 5190863 w 5377977"/>
                    <a:gd name="connsiteY16" fmla="*/ 268710 h 2272500"/>
                    <a:gd name="connsiteX17" fmla="*/ 5079114 w 5377977"/>
                    <a:gd name="connsiteY17" fmla="*/ 463783 h 2272500"/>
                    <a:gd name="connsiteX18" fmla="*/ 4678799 w 5377977"/>
                    <a:gd name="connsiteY18" fmla="*/ 827013 h 2272500"/>
                    <a:gd name="connsiteX19" fmla="*/ 4367481 w 5377977"/>
                    <a:gd name="connsiteY19" fmla="*/ 1088345 h 2272500"/>
                    <a:gd name="connsiteX20" fmla="*/ 3680684 w 5377977"/>
                    <a:gd name="connsiteY20" fmla="*/ 1396020 h 2272500"/>
                    <a:gd name="connsiteX21" fmla="*/ 2834864 w 5377977"/>
                    <a:gd name="connsiteY21" fmla="*/ 1533180 h 2272500"/>
                    <a:gd name="connsiteX22" fmla="*/ 2170430 w 5377977"/>
                    <a:gd name="connsiteY22" fmla="*/ 1532939 h 2272500"/>
                    <a:gd name="connsiteX23" fmla="*/ 1577564 w 5377977"/>
                    <a:gd name="connsiteY23" fmla="*/ 1399729 h 2272500"/>
                    <a:gd name="connsiteX24" fmla="*/ 1110150 w 5377977"/>
                    <a:gd name="connsiteY24" fmla="*/ 1164408 h 2272500"/>
                    <a:gd name="connsiteX25" fmla="*/ 768350 w 5377977"/>
                    <a:gd name="connsiteY25" fmla="*/ 912505 h 2272500"/>
                    <a:gd name="connsiteX26" fmla="*/ 640229 w 5377977"/>
                    <a:gd name="connsiteY26" fmla="*/ 739978 h 2272500"/>
                    <a:gd name="connsiteX0" fmla="*/ 640229 w 5377977"/>
                    <a:gd name="connsiteY0" fmla="*/ 739978 h 2272500"/>
                    <a:gd name="connsiteX1" fmla="*/ 0 w 5377977"/>
                    <a:gd name="connsiteY1" fmla="*/ 949315 h 2272500"/>
                    <a:gd name="connsiteX2" fmla="*/ 62454 w 5377977"/>
                    <a:gd name="connsiteY2" fmla="*/ 1181032 h 2272500"/>
                    <a:gd name="connsiteX3" fmla="*/ 264135 w 5377977"/>
                    <a:gd name="connsiteY3" fmla="*/ 1569652 h 2272500"/>
                    <a:gd name="connsiteX4" fmla="*/ 751466 w 5377977"/>
                    <a:gd name="connsiteY4" fmla="*/ 1951417 h 2272500"/>
                    <a:gd name="connsiteX5" fmla="*/ 1176194 w 5377977"/>
                    <a:gd name="connsiteY5" fmla="*/ 2116805 h 2272500"/>
                    <a:gd name="connsiteX6" fmla="*/ 1889984 w 5377977"/>
                    <a:gd name="connsiteY6" fmla="*/ 2257080 h 2272500"/>
                    <a:gd name="connsiteX7" fmla="*/ 2615378 w 5377977"/>
                    <a:gd name="connsiteY7" fmla="*/ 2262448 h 2272500"/>
                    <a:gd name="connsiteX8" fmla="*/ 3349961 w 5377977"/>
                    <a:gd name="connsiteY8" fmla="*/ 2178628 h 2272500"/>
                    <a:gd name="connsiteX9" fmla="*/ 3834080 w 5377977"/>
                    <a:gd name="connsiteY9" fmla="*/ 2057332 h 2272500"/>
                    <a:gd name="connsiteX10" fmla="*/ 4414694 w 5377977"/>
                    <a:gd name="connsiteY10" fmla="*/ 1750279 h 2272500"/>
                    <a:gd name="connsiteX11" fmla="*/ 4946525 w 5377977"/>
                    <a:gd name="connsiteY11" fmla="*/ 1149928 h 2272500"/>
                    <a:gd name="connsiteX12" fmla="*/ 5271138 w 5377977"/>
                    <a:gd name="connsiteY12" fmla="*/ 676692 h 2272500"/>
                    <a:gd name="connsiteX13" fmla="*/ 5372204 w 5377977"/>
                    <a:gd name="connsiteY13" fmla="*/ 230092 h 2272500"/>
                    <a:gd name="connsiteX14" fmla="*/ 5356511 w 5377977"/>
                    <a:gd name="connsiteY14" fmla="*/ 937 h 2272500"/>
                    <a:gd name="connsiteX15" fmla="*/ 5234592 w 5377977"/>
                    <a:gd name="connsiteY15" fmla="*/ 5059 h 2272500"/>
                    <a:gd name="connsiteX16" fmla="*/ 5190863 w 5377977"/>
                    <a:gd name="connsiteY16" fmla="*/ 268710 h 2272500"/>
                    <a:gd name="connsiteX17" fmla="*/ 5079114 w 5377977"/>
                    <a:gd name="connsiteY17" fmla="*/ 463783 h 2272500"/>
                    <a:gd name="connsiteX18" fmla="*/ 4678799 w 5377977"/>
                    <a:gd name="connsiteY18" fmla="*/ 827013 h 2272500"/>
                    <a:gd name="connsiteX19" fmla="*/ 4367481 w 5377977"/>
                    <a:gd name="connsiteY19" fmla="*/ 1088345 h 2272500"/>
                    <a:gd name="connsiteX20" fmla="*/ 3691367 w 5377977"/>
                    <a:gd name="connsiteY20" fmla="*/ 1375030 h 2272500"/>
                    <a:gd name="connsiteX21" fmla="*/ 2834864 w 5377977"/>
                    <a:gd name="connsiteY21" fmla="*/ 1533180 h 2272500"/>
                    <a:gd name="connsiteX22" fmla="*/ 2170430 w 5377977"/>
                    <a:gd name="connsiteY22" fmla="*/ 1532939 h 2272500"/>
                    <a:gd name="connsiteX23" fmla="*/ 1577564 w 5377977"/>
                    <a:gd name="connsiteY23" fmla="*/ 1399729 h 2272500"/>
                    <a:gd name="connsiteX24" fmla="*/ 1110150 w 5377977"/>
                    <a:gd name="connsiteY24" fmla="*/ 1164408 h 2272500"/>
                    <a:gd name="connsiteX25" fmla="*/ 768350 w 5377977"/>
                    <a:gd name="connsiteY25" fmla="*/ 912505 h 2272500"/>
                    <a:gd name="connsiteX26" fmla="*/ 640229 w 5377977"/>
                    <a:gd name="connsiteY26" fmla="*/ 739978 h 2272500"/>
                    <a:gd name="connsiteX0" fmla="*/ 640229 w 5377977"/>
                    <a:gd name="connsiteY0" fmla="*/ 739978 h 2272500"/>
                    <a:gd name="connsiteX1" fmla="*/ 0 w 5377977"/>
                    <a:gd name="connsiteY1" fmla="*/ 949315 h 2272500"/>
                    <a:gd name="connsiteX2" fmla="*/ 62454 w 5377977"/>
                    <a:gd name="connsiteY2" fmla="*/ 1181032 h 2272500"/>
                    <a:gd name="connsiteX3" fmla="*/ 264135 w 5377977"/>
                    <a:gd name="connsiteY3" fmla="*/ 1569652 h 2272500"/>
                    <a:gd name="connsiteX4" fmla="*/ 751466 w 5377977"/>
                    <a:gd name="connsiteY4" fmla="*/ 1951417 h 2272500"/>
                    <a:gd name="connsiteX5" fmla="*/ 1176194 w 5377977"/>
                    <a:gd name="connsiteY5" fmla="*/ 2116805 h 2272500"/>
                    <a:gd name="connsiteX6" fmla="*/ 1889984 w 5377977"/>
                    <a:gd name="connsiteY6" fmla="*/ 2257080 h 2272500"/>
                    <a:gd name="connsiteX7" fmla="*/ 2615378 w 5377977"/>
                    <a:gd name="connsiteY7" fmla="*/ 2262448 h 2272500"/>
                    <a:gd name="connsiteX8" fmla="*/ 3349961 w 5377977"/>
                    <a:gd name="connsiteY8" fmla="*/ 2178628 h 2272500"/>
                    <a:gd name="connsiteX9" fmla="*/ 3834080 w 5377977"/>
                    <a:gd name="connsiteY9" fmla="*/ 2057332 h 2272500"/>
                    <a:gd name="connsiteX10" fmla="*/ 4414694 w 5377977"/>
                    <a:gd name="connsiteY10" fmla="*/ 1750279 h 2272500"/>
                    <a:gd name="connsiteX11" fmla="*/ 4946525 w 5377977"/>
                    <a:gd name="connsiteY11" fmla="*/ 1149928 h 2272500"/>
                    <a:gd name="connsiteX12" fmla="*/ 5271138 w 5377977"/>
                    <a:gd name="connsiteY12" fmla="*/ 676692 h 2272500"/>
                    <a:gd name="connsiteX13" fmla="*/ 5372204 w 5377977"/>
                    <a:gd name="connsiteY13" fmla="*/ 230092 h 2272500"/>
                    <a:gd name="connsiteX14" fmla="*/ 5356511 w 5377977"/>
                    <a:gd name="connsiteY14" fmla="*/ 937 h 2272500"/>
                    <a:gd name="connsiteX15" fmla="*/ 5234592 w 5377977"/>
                    <a:gd name="connsiteY15" fmla="*/ 5059 h 2272500"/>
                    <a:gd name="connsiteX16" fmla="*/ 5190863 w 5377977"/>
                    <a:gd name="connsiteY16" fmla="*/ 268710 h 2272500"/>
                    <a:gd name="connsiteX17" fmla="*/ 5079114 w 5377977"/>
                    <a:gd name="connsiteY17" fmla="*/ 463783 h 2272500"/>
                    <a:gd name="connsiteX18" fmla="*/ 4678799 w 5377977"/>
                    <a:gd name="connsiteY18" fmla="*/ 827013 h 2272500"/>
                    <a:gd name="connsiteX19" fmla="*/ 4367481 w 5377977"/>
                    <a:gd name="connsiteY19" fmla="*/ 1088345 h 2272500"/>
                    <a:gd name="connsiteX20" fmla="*/ 3691367 w 5377977"/>
                    <a:gd name="connsiteY20" fmla="*/ 1375030 h 2272500"/>
                    <a:gd name="connsiteX21" fmla="*/ 2834864 w 5377977"/>
                    <a:gd name="connsiteY21" fmla="*/ 1533180 h 2272500"/>
                    <a:gd name="connsiteX22" fmla="*/ 2170430 w 5377977"/>
                    <a:gd name="connsiteY22" fmla="*/ 1532939 h 2272500"/>
                    <a:gd name="connsiteX23" fmla="*/ 1577564 w 5377977"/>
                    <a:gd name="connsiteY23" fmla="*/ 1399729 h 2272500"/>
                    <a:gd name="connsiteX24" fmla="*/ 1110150 w 5377977"/>
                    <a:gd name="connsiteY24" fmla="*/ 1164408 h 2272500"/>
                    <a:gd name="connsiteX25" fmla="*/ 768350 w 5377977"/>
                    <a:gd name="connsiteY25" fmla="*/ 912505 h 2272500"/>
                    <a:gd name="connsiteX26" fmla="*/ 640229 w 5377977"/>
                    <a:gd name="connsiteY26" fmla="*/ 739978 h 2272500"/>
                    <a:gd name="connsiteX0" fmla="*/ 640229 w 5377977"/>
                    <a:gd name="connsiteY0" fmla="*/ 739978 h 2272500"/>
                    <a:gd name="connsiteX1" fmla="*/ 0 w 5377977"/>
                    <a:gd name="connsiteY1" fmla="*/ 949315 h 2272500"/>
                    <a:gd name="connsiteX2" fmla="*/ 62454 w 5377977"/>
                    <a:gd name="connsiteY2" fmla="*/ 1181032 h 2272500"/>
                    <a:gd name="connsiteX3" fmla="*/ 264135 w 5377977"/>
                    <a:gd name="connsiteY3" fmla="*/ 1569652 h 2272500"/>
                    <a:gd name="connsiteX4" fmla="*/ 751466 w 5377977"/>
                    <a:gd name="connsiteY4" fmla="*/ 1951417 h 2272500"/>
                    <a:gd name="connsiteX5" fmla="*/ 1176194 w 5377977"/>
                    <a:gd name="connsiteY5" fmla="*/ 2116805 h 2272500"/>
                    <a:gd name="connsiteX6" fmla="*/ 1889984 w 5377977"/>
                    <a:gd name="connsiteY6" fmla="*/ 2257080 h 2272500"/>
                    <a:gd name="connsiteX7" fmla="*/ 2615378 w 5377977"/>
                    <a:gd name="connsiteY7" fmla="*/ 2262448 h 2272500"/>
                    <a:gd name="connsiteX8" fmla="*/ 3349961 w 5377977"/>
                    <a:gd name="connsiteY8" fmla="*/ 2178628 h 2272500"/>
                    <a:gd name="connsiteX9" fmla="*/ 3834080 w 5377977"/>
                    <a:gd name="connsiteY9" fmla="*/ 2057332 h 2272500"/>
                    <a:gd name="connsiteX10" fmla="*/ 4414694 w 5377977"/>
                    <a:gd name="connsiteY10" fmla="*/ 1750279 h 2272500"/>
                    <a:gd name="connsiteX11" fmla="*/ 4946525 w 5377977"/>
                    <a:gd name="connsiteY11" fmla="*/ 1149928 h 2272500"/>
                    <a:gd name="connsiteX12" fmla="*/ 5271138 w 5377977"/>
                    <a:gd name="connsiteY12" fmla="*/ 676692 h 2272500"/>
                    <a:gd name="connsiteX13" fmla="*/ 5372204 w 5377977"/>
                    <a:gd name="connsiteY13" fmla="*/ 230092 h 2272500"/>
                    <a:gd name="connsiteX14" fmla="*/ 5356511 w 5377977"/>
                    <a:gd name="connsiteY14" fmla="*/ 937 h 2272500"/>
                    <a:gd name="connsiteX15" fmla="*/ 5234592 w 5377977"/>
                    <a:gd name="connsiteY15" fmla="*/ 5059 h 2272500"/>
                    <a:gd name="connsiteX16" fmla="*/ 5180181 w 5377977"/>
                    <a:gd name="connsiteY16" fmla="*/ 265212 h 2272500"/>
                    <a:gd name="connsiteX17" fmla="*/ 5079114 w 5377977"/>
                    <a:gd name="connsiteY17" fmla="*/ 463783 h 2272500"/>
                    <a:gd name="connsiteX18" fmla="*/ 4678799 w 5377977"/>
                    <a:gd name="connsiteY18" fmla="*/ 827013 h 2272500"/>
                    <a:gd name="connsiteX19" fmla="*/ 4367481 w 5377977"/>
                    <a:gd name="connsiteY19" fmla="*/ 1088345 h 2272500"/>
                    <a:gd name="connsiteX20" fmla="*/ 3691367 w 5377977"/>
                    <a:gd name="connsiteY20" fmla="*/ 1375030 h 2272500"/>
                    <a:gd name="connsiteX21" fmla="*/ 2834864 w 5377977"/>
                    <a:gd name="connsiteY21" fmla="*/ 1533180 h 2272500"/>
                    <a:gd name="connsiteX22" fmla="*/ 2170430 w 5377977"/>
                    <a:gd name="connsiteY22" fmla="*/ 1532939 h 2272500"/>
                    <a:gd name="connsiteX23" fmla="*/ 1577564 w 5377977"/>
                    <a:gd name="connsiteY23" fmla="*/ 1399729 h 2272500"/>
                    <a:gd name="connsiteX24" fmla="*/ 1110150 w 5377977"/>
                    <a:gd name="connsiteY24" fmla="*/ 1164408 h 2272500"/>
                    <a:gd name="connsiteX25" fmla="*/ 768350 w 5377977"/>
                    <a:gd name="connsiteY25" fmla="*/ 912505 h 2272500"/>
                    <a:gd name="connsiteX26" fmla="*/ 640229 w 5377977"/>
                    <a:gd name="connsiteY26" fmla="*/ 739978 h 2272500"/>
                    <a:gd name="connsiteX0" fmla="*/ 640229 w 5377977"/>
                    <a:gd name="connsiteY0" fmla="*/ 739978 h 2272500"/>
                    <a:gd name="connsiteX1" fmla="*/ 0 w 5377977"/>
                    <a:gd name="connsiteY1" fmla="*/ 949315 h 2272500"/>
                    <a:gd name="connsiteX2" fmla="*/ 62454 w 5377977"/>
                    <a:gd name="connsiteY2" fmla="*/ 1181032 h 2272500"/>
                    <a:gd name="connsiteX3" fmla="*/ 264135 w 5377977"/>
                    <a:gd name="connsiteY3" fmla="*/ 1569652 h 2272500"/>
                    <a:gd name="connsiteX4" fmla="*/ 751466 w 5377977"/>
                    <a:gd name="connsiteY4" fmla="*/ 1951417 h 2272500"/>
                    <a:gd name="connsiteX5" fmla="*/ 1176194 w 5377977"/>
                    <a:gd name="connsiteY5" fmla="*/ 2116805 h 2272500"/>
                    <a:gd name="connsiteX6" fmla="*/ 1889984 w 5377977"/>
                    <a:gd name="connsiteY6" fmla="*/ 2257080 h 2272500"/>
                    <a:gd name="connsiteX7" fmla="*/ 2615378 w 5377977"/>
                    <a:gd name="connsiteY7" fmla="*/ 2262448 h 2272500"/>
                    <a:gd name="connsiteX8" fmla="*/ 3349961 w 5377977"/>
                    <a:gd name="connsiteY8" fmla="*/ 2178628 h 2272500"/>
                    <a:gd name="connsiteX9" fmla="*/ 3834080 w 5377977"/>
                    <a:gd name="connsiteY9" fmla="*/ 2057332 h 2272500"/>
                    <a:gd name="connsiteX10" fmla="*/ 4414694 w 5377977"/>
                    <a:gd name="connsiteY10" fmla="*/ 1750279 h 2272500"/>
                    <a:gd name="connsiteX11" fmla="*/ 4946525 w 5377977"/>
                    <a:gd name="connsiteY11" fmla="*/ 1149928 h 2272500"/>
                    <a:gd name="connsiteX12" fmla="*/ 5271138 w 5377977"/>
                    <a:gd name="connsiteY12" fmla="*/ 676692 h 2272500"/>
                    <a:gd name="connsiteX13" fmla="*/ 5372204 w 5377977"/>
                    <a:gd name="connsiteY13" fmla="*/ 230092 h 2272500"/>
                    <a:gd name="connsiteX14" fmla="*/ 5356511 w 5377977"/>
                    <a:gd name="connsiteY14" fmla="*/ 937 h 2272500"/>
                    <a:gd name="connsiteX15" fmla="*/ 5234592 w 5377977"/>
                    <a:gd name="connsiteY15" fmla="*/ 5059 h 2272500"/>
                    <a:gd name="connsiteX16" fmla="*/ 5180181 w 5377977"/>
                    <a:gd name="connsiteY16" fmla="*/ 265212 h 2272500"/>
                    <a:gd name="connsiteX17" fmla="*/ 5079114 w 5377977"/>
                    <a:gd name="connsiteY17" fmla="*/ 463783 h 2272500"/>
                    <a:gd name="connsiteX18" fmla="*/ 4678799 w 5377977"/>
                    <a:gd name="connsiteY18" fmla="*/ 827013 h 2272500"/>
                    <a:gd name="connsiteX19" fmla="*/ 4367481 w 5377977"/>
                    <a:gd name="connsiteY19" fmla="*/ 1088345 h 2272500"/>
                    <a:gd name="connsiteX20" fmla="*/ 3691367 w 5377977"/>
                    <a:gd name="connsiteY20" fmla="*/ 1375030 h 2272500"/>
                    <a:gd name="connsiteX21" fmla="*/ 2834864 w 5377977"/>
                    <a:gd name="connsiteY21" fmla="*/ 1533180 h 2272500"/>
                    <a:gd name="connsiteX22" fmla="*/ 2170430 w 5377977"/>
                    <a:gd name="connsiteY22" fmla="*/ 1532939 h 2272500"/>
                    <a:gd name="connsiteX23" fmla="*/ 1577564 w 5377977"/>
                    <a:gd name="connsiteY23" fmla="*/ 1399729 h 2272500"/>
                    <a:gd name="connsiteX24" fmla="*/ 1110150 w 5377977"/>
                    <a:gd name="connsiteY24" fmla="*/ 1164408 h 2272500"/>
                    <a:gd name="connsiteX25" fmla="*/ 768350 w 5377977"/>
                    <a:gd name="connsiteY25" fmla="*/ 912505 h 2272500"/>
                    <a:gd name="connsiteX26" fmla="*/ 640229 w 5377977"/>
                    <a:gd name="connsiteY26" fmla="*/ 739978 h 2272500"/>
                    <a:gd name="connsiteX0" fmla="*/ 640229 w 5377977"/>
                    <a:gd name="connsiteY0" fmla="*/ 740174 h 2272696"/>
                    <a:gd name="connsiteX1" fmla="*/ 0 w 5377977"/>
                    <a:gd name="connsiteY1" fmla="*/ 949511 h 2272696"/>
                    <a:gd name="connsiteX2" fmla="*/ 62454 w 5377977"/>
                    <a:gd name="connsiteY2" fmla="*/ 1181228 h 2272696"/>
                    <a:gd name="connsiteX3" fmla="*/ 264135 w 5377977"/>
                    <a:gd name="connsiteY3" fmla="*/ 1569848 h 2272696"/>
                    <a:gd name="connsiteX4" fmla="*/ 751466 w 5377977"/>
                    <a:gd name="connsiteY4" fmla="*/ 1951613 h 2272696"/>
                    <a:gd name="connsiteX5" fmla="*/ 1176194 w 5377977"/>
                    <a:gd name="connsiteY5" fmla="*/ 2117001 h 2272696"/>
                    <a:gd name="connsiteX6" fmla="*/ 1889984 w 5377977"/>
                    <a:gd name="connsiteY6" fmla="*/ 2257276 h 2272696"/>
                    <a:gd name="connsiteX7" fmla="*/ 2615378 w 5377977"/>
                    <a:gd name="connsiteY7" fmla="*/ 2262644 h 2272696"/>
                    <a:gd name="connsiteX8" fmla="*/ 3349961 w 5377977"/>
                    <a:gd name="connsiteY8" fmla="*/ 2178824 h 2272696"/>
                    <a:gd name="connsiteX9" fmla="*/ 3834080 w 5377977"/>
                    <a:gd name="connsiteY9" fmla="*/ 2057528 h 2272696"/>
                    <a:gd name="connsiteX10" fmla="*/ 4414694 w 5377977"/>
                    <a:gd name="connsiteY10" fmla="*/ 1750475 h 2272696"/>
                    <a:gd name="connsiteX11" fmla="*/ 4946525 w 5377977"/>
                    <a:gd name="connsiteY11" fmla="*/ 1150124 h 2272696"/>
                    <a:gd name="connsiteX12" fmla="*/ 5271138 w 5377977"/>
                    <a:gd name="connsiteY12" fmla="*/ 676888 h 2272696"/>
                    <a:gd name="connsiteX13" fmla="*/ 5372204 w 5377977"/>
                    <a:gd name="connsiteY13" fmla="*/ 230288 h 2272696"/>
                    <a:gd name="connsiteX14" fmla="*/ 5356511 w 5377977"/>
                    <a:gd name="connsiteY14" fmla="*/ 1133 h 2272696"/>
                    <a:gd name="connsiteX15" fmla="*/ 5206104 w 5377977"/>
                    <a:gd name="connsiteY15" fmla="*/ 1757 h 2272696"/>
                    <a:gd name="connsiteX16" fmla="*/ 5180181 w 5377977"/>
                    <a:gd name="connsiteY16" fmla="*/ 265408 h 2272696"/>
                    <a:gd name="connsiteX17" fmla="*/ 5079114 w 5377977"/>
                    <a:gd name="connsiteY17" fmla="*/ 463979 h 2272696"/>
                    <a:gd name="connsiteX18" fmla="*/ 4678799 w 5377977"/>
                    <a:gd name="connsiteY18" fmla="*/ 827209 h 2272696"/>
                    <a:gd name="connsiteX19" fmla="*/ 4367481 w 5377977"/>
                    <a:gd name="connsiteY19" fmla="*/ 1088541 h 2272696"/>
                    <a:gd name="connsiteX20" fmla="*/ 3691367 w 5377977"/>
                    <a:gd name="connsiteY20" fmla="*/ 1375226 h 2272696"/>
                    <a:gd name="connsiteX21" fmla="*/ 2834864 w 5377977"/>
                    <a:gd name="connsiteY21" fmla="*/ 1533376 h 2272696"/>
                    <a:gd name="connsiteX22" fmla="*/ 2170430 w 5377977"/>
                    <a:gd name="connsiteY22" fmla="*/ 1533135 h 2272696"/>
                    <a:gd name="connsiteX23" fmla="*/ 1577564 w 5377977"/>
                    <a:gd name="connsiteY23" fmla="*/ 1399925 h 2272696"/>
                    <a:gd name="connsiteX24" fmla="*/ 1110150 w 5377977"/>
                    <a:gd name="connsiteY24" fmla="*/ 1164604 h 2272696"/>
                    <a:gd name="connsiteX25" fmla="*/ 768350 w 5377977"/>
                    <a:gd name="connsiteY25" fmla="*/ 912701 h 2272696"/>
                    <a:gd name="connsiteX26" fmla="*/ 640229 w 5377977"/>
                    <a:gd name="connsiteY26" fmla="*/ 740174 h 2272696"/>
                    <a:gd name="connsiteX0" fmla="*/ 640229 w 5377977"/>
                    <a:gd name="connsiteY0" fmla="*/ 740174 h 2272696"/>
                    <a:gd name="connsiteX1" fmla="*/ 0 w 5377977"/>
                    <a:gd name="connsiteY1" fmla="*/ 949511 h 2272696"/>
                    <a:gd name="connsiteX2" fmla="*/ 62454 w 5377977"/>
                    <a:gd name="connsiteY2" fmla="*/ 1181228 h 2272696"/>
                    <a:gd name="connsiteX3" fmla="*/ 264135 w 5377977"/>
                    <a:gd name="connsiteY3" fmla="*/ 1569848 h 2272696"/>
                    <a:gd name="connsiteX4" fmla="*/ 751466 w 5377977"/>
                    <a:gd name="connsiteY4" fmla="*/ 1951613 h 2272696"/>
                    <a:gd name="connsiteX5" fmla="*/ 1176194 w 5377977"/>
                    <a:gd name="connsiteY5" fmla="*/ 2117001 h 2272696"/>
                    <a:gd name="connsiteX6" fmla="*/ 1889984 w 5377977"/>
                    <a:gd name="connsiteY6" fmla="*/ 2257276 h 2272696"/>
                    <a:gd name="connsiteX7" fmla="*/ 2615378 w 5377977"/>
                    <a:gd name="connsiteY7" fmla="*/ 2262644 h 2272696"/>
                    <a:gd name="connsiteX8" fmla="*/ 3349961 w 5377977"/>
                    <a:gd name="connsiteY8" fmla="*/ 2178824 h 2272696"/>
                    <a:gd name="connsiteX9" fmla="*/ 3834080 w 5377977"/>
                    <a:gd name="connsiteY9" fmla="*/ 2057528 h 2272696"/>
                    <a:gd name="connsiteX10" fmla="*/ 4414694 w 5377977"/>
                    <a:gd name="connsiteY10" fmla="*/ 1750475 h 2272696"/>
                    <a:gd name="connsiteX11" fmla="*/ 4946525 w 5377977"/>
                    <a:gd name="connsiteY11" fmla="*/ 1150124 h 2272696"/>
                    <a:gd name="connsiteX12" fmla="*/ 5271138 w 5377977"/>
                    <a:gd name="connsiteY12" fmla="*/ 676888 h 2272696"/>
                    <a:gd name="connsiteX13" fmla="*/ 5372204 w 5377977"/>
                    <a:gd name="connsiteY13" fmla="*/ 230288 h 2272696"/>
                    <a:gd name="connsiteX14" fmla="*/ 5356511 w 5377977"/>
                    <a:gd name="connsiteY14" fmla="*/ 1133 h 2272696"/>
                    <a:gd name="connsiteX15" fmla="*/ 5206104 w 5377977"/>
                    <a:gd name="connsiteY15" fmla="*/ 1757 h 2272696"/>
                    <a:gd name="connsiteX16" fmla="*/ 5180181 w 5377977"/>
                    <a:gd name="connsiteY16" fmla="*/ 265408 h 2272696"/>
                    <a:gd name="connsiteX17" fmla="*/ 5079114 w 5377977"/>
                    <a:gd name="connsiteY17" fmla="*/ 463979 h 2272696"/>
                    <a:gd name="connsiteX18" fmla="*/ 4678799 w 5377977"/>
                    <a:gd name="connsiteY18" fmla="*/ 827209 h 2272696"/>
                    <a:gd name="connsiteX19" fmla="*/ 4367481 w 5377977"/>
                    <a:gd name="connsiteY19" fmla="*/ 1088541 h 2272696"/>
                    <a:gd name="connsiteX20" fmla="*/ 3691367 w 5377977"/>
                    <a:gd name="connsiteY20" fmla="*/ 1375226 h 2272696"/>
                    <a:gd name="connsiteX21" fmla="*/ 2834864 w 5377977"/>
                    <a:gd name="connsiteY21" fmla="*/ 1533376 h 2272696"/>
                    <a:gd name="connsiteX22" fmla="*/ 2170430 w 5377977"/>
                    <a:gd name="connsiteY22" fmla="*/ 1533135 h 2272696"/>
                    <a:gd name="connsiteX23" fmla="*/ 1577564 w 5377977"/>
                    <a:gd name="connsiteY23" fmla="*/ 1399925 h 2272696"/>
                    <a:gd name="connsiteX24" fmla="*/ 1110150 w 5377977"/>
                    <a:gd name="connsiteY24" fmla="*/ 1164604 h 2272696"/>
                    <a:gd name="connsiteX25" fmla="*/ 768350 w 5377977"/>
                    <a:gd name="connsiteY25" fmla="*/ 912701 h 2272696"/>
                    <a:gd name="connsiteX26" fmla="*/ 640229 w 5377977"/>
                    <a:gd name="connsiteY26" fmla="*/ 740174 h 2272696"/>
                    <a:gd name="connsiteX0" fmla="*/ 640229 w 5377977"/>
                    <a:gd name="connsiteY0" fmla="*/ 740174 h 2272696"/>
                    <a:gd name="connsiteX1" fmla="*/ 0 w 5377977"/>
                    <a:gd name="connsiteY1" fmla="*/ 949511 h 2272696"/>
                    <a:gd name="connsiteX2" fmla="*/ 62454 w 5377977"/>
                    <a:gd name="connsiteY2" fmla="*/ 1181228 h 2272696"/>
                    <a:gd name="connsiteX3" fmla="*/ 264135 w 5377977"/>
                    <a:gd name="connsiteY3" fmla="*/ 1569848 h 2272696"/>
                    <a:gd name="connsiteX4" fmla="*/ 751466 w 5377977"/>
                    <a:gd name="connsiteY4" fmla="*/ 1951613 h 2272696"/>
                    <a:gd name="connsiteX5" fmla="*/ 1176194 w 5377977"/>
                    <a:gd name="connsiteY5" fmla="*/ 2117001 h 2272696"/>
                    <a:gd name="connsiteX6" fmla="*/ 1889984 w 5377977"/>
                    <a:gd name="connsiteY6" fmla="*/ 2257276 h 2272696"/>
                    <a:gd name="connsiteX7" fmla="*/ 2615378 w 5377977"/>
                    <a:gd name="connsiteY7" fmla="*/ 2262644 h 2272696"/>
                    <a:gd name="connsiteX8" fmla="*/ 3349961 w 5377977"/>
                    <a:gd name="connsiteY8" fmla="*/ 2178824 h 2272696"/>
                    <a:gd name="connsiteX9" fmla="*/ 3834080 w 5377977"/>
                    <a:gd name="connsiteY9" fmla="*/ 2057528 h 2272696"/>
                    <a:gd name="connsiteX10" fmla="*/ 4414694 w 5377977"/>
                    <a:gd name="connsiteY10" fmla="*/ 1750475 h 2272696"/>
                    <a:gd name="connsiteX11" fmla="*/ 4946525 w 5377977"/>
                    <a:gd name="connsiteY11" fmla="*/ 1150124 h 2272696"/>
                    <a:gd name="connsiteX12" fmla="*/ 5271138 w 5377977"/>
                    <a:gd name="connsiteY12" fmla="*/ 676888 h 2272696"/>
                    <a:gd name="connsiteX13" fmla="*/ 5372204 w 5377977"/>
                    <a:gd name="connsiteY13" fmla="*/ 230288 h 2272696"/>
                    <a:gd name="connsiteX14" fmla="*/ 5356511 w 5377977"/>
                    <a:gd name="connsiteY14" fmla="*/ 1133 h 2272696"/>
                    <a:gd name="connsiteX15" fmla="*/ 5206104 w 5377977"/>
                    <a:gd name="connsiteY15" fmla="*/ 1757 h 2272696"/>
                    <a:gd name="connsiteX16" fmla="*/ 5180181 w 5377977"/>
                    <a:gd name="connsiteY16" fmla="*/ 265408 h 2272696"/>
                    <a:gd name="connsiteX17" fmla="*/ 5079114 w 5377977"/>
                    <a:gd name="connsiteY17" fmla="*/ 463979 h 2272696"/>
                    <a:gd name="connsiteX18" fmla="*/ 4678799 w 5377977"/>
                    <a:gd name="connsiteY18" fmla="*/ 827209 h 2272696"/>
                    <a:gd name="connsiteX19" fmla="*/ 4367481 w 5377977"/>
                    <a:gd name="connsiteY19" fmla="*/ 1088541 h 2272696"/>
                    <a:gd name="connsiteX20" fmla="*/ 3691367 w 5377977"/>
                    <a:gd name="connsiteY20" fmla="*/ 1375226 h 2272696"/>
                    <a:gd name="connsiteX21" fmla="*/ 2834864 w 5377977"/>
                    <a:gd name="connsiteY21" fmla="*/ 1533376 h 2272696"/>
                    <a:gd name="connsiteX22" fmla="*/ 2170430 w 5377977"/>
                    <a:gd name="connsiteY22" fmla="*/ 1533135 h 2272696"/>
                    <a:gd name="connsiteX23" fmla="*/ 1577564 w 5377977"/>
                    <a:gd name="connsiteY23" fmla="*/ 1399925 h 2272696"/>
                    <a:gd name="connsiteX24" fmla="*/ 1110150 w 5377977"/>
                    <a:gd name="connsiteY24" fmla="*/ 1164604 h 2272696"/>
                    <a:gd name="connsiteX25" fmla="*/ 768350 w 5377977"/>
                    <a:gd name="connsiteY25" fmla="*/ 912701 h 2272696"/>
                    <a:gd name="connsiteX26" fmla="*/ 640229 w 5377977"/>
                    <a:gd name="connsiteY26" fmla="*/ 740174 h 2272696"/>
                    <a:gd name="connsiteX0" fmla="*/ 559514 w 5377977"/>
                    <a:gd name="connsiteY0" fmla="*/ 586244 h 2272696"/>
                    <a:gd name="connsiteX1" fmla="*/ 0 w 5377977"/>
                    <a:gd name="connsiteY1" fmla="*/ 949511 h 2272696"/>
                    <a:gd name="connsiteX2" fmla="*/ 62454 w 5377977"/>
                    <a:gd name="connsiteY2" fmla="*/ 1181228 h 2272696"/>
                    <a:gd name="connsiteX3" fmla="*/ 264135 w 5377977"/>
                    <a:gd name="connsiteY3" fmla="*/ 1569848 h 2272696"/>
                    <a:gd name="connsiteX4" fmla="*/ 751466 w 5377977"/>
                    <a:gd name="connsiteY4" fmla="*/ 1951613 h 2272696"/>
                    <a:gd name="connsiteX5" fmla="*/ 1176194 w 5377977"/>
                    <a:gd name="connsiteY5" fmla="*/ 2117001 h 2272696"/>
                    <a:gd name="connsiteX6" fmla="*/ 1889984 w 5377977"/>
                    <a:gd name="connsiteY6" fmla="*/ 2257276 h 2272696"/>
                    <a:gd name="connsiteX7" fmla="*/ 2615378 w 5377977"/>
                    <a:gd name="connsiteY7" fmla="*/ 2262644 h 2272696"/>
                    <a:gd name="connsiteX8" fmla="*/ 3349961 w 5377977"/>
                    <a:gd name="connsiteY8" fmla="*/ 2178824 h 2272696"/>
                    <a:gd name="connsiteX9" fmla="*/ 3834080 w 5377977"/>
                    <a:gd name="connsiteY9" fmla="*/ 2057528 h 2272696"/>
                    <a:gd name="connsiteX10" fmla="*/ 4414694 w 5377977"/>
                    <a:gd name="connsiteY10" fmla="*/ 1750475 h 2272696"/>
                    <a:gd name="connsiteX11" fmla="*/ 4946525 w 5377977"/>
                    <a:gd name="connsiteY11" fmla="*/ 1150124 h 2272696"/>
                    <a:gd name="connsiteX12" fmla="*/ 5271138 w 5377977"/>
                    <a:gd name="connsiteY12" fmla="*/ 676888 h 2272696"/>
                    <a:gd name="connsiteX13" fmla="*/ 5372204 w 5377977"/>
                    <a:gd name="connsiteY13" fmla="*/ 230288 h 2272696"/>
                    <a:gd name="connsiteX14" fmla="*/ 5356511 w 5377977"/>
                    <a:gd name="connsiteY14" fmla="*/ 1133 h 2272696"/>
                    <a:gd name="connsiteX15" fmla="*/ 5206104 w 5377977"/>
                    <a:gd name="connsiteY15" fmla="*/ 1757 h 2272696"/>
                    <a:gd name="connsiteX16" fmla="*/ 5180181 w 5377977"/>
                    <a:gd name="connsiteY16" fmla="*/ 265408 h 2272696"/>
                    <a:gd name="connsiteX17" fmla="*/ 5079114 w 5377977"/>
                    <a:gd name="connsiteY17" fmla="*/ 463979 h 2272696"/>
                    <a:gd name="connsiteX18" fmla="*/ 4678799 w 5377977"/>
                    <a:gd name="connsiteY18" fmla="*/ 827209 h 2272696"/>
                    <a:gd name="connsiteX19" fmla="*/ 4367481 w 5377977"/>
                    <a:gd name="connsiteY19" fmla="*/ 1088541 h 2272696"/>
                    <a:gd name="connsiteX20" fmla="*/ 3691367 w 5377977"/>
                    <a:gd name="connsiteY20" fmla="*/ 1375226 h 2272696"/>
                    <a:gd name="connsiteX21" fmla="*/ 2834864 w 5377977"/>
                    <a:gd name="connsiteY21" fmla="*/ 1533376 h 2272696"/>
                    <a:gd name="connsiteX22" fmla="*/ 2170430 w 5377977"/>
                    <a:gd name="connsiteY22" fmla="*/ 1533135 h 2272696"/>
                    <a:gd name="connsiteX23" fmla="*/ 1577564 w 5377977"/>
                    <a:gd name="connsiteY23" fmla="*/ 1399925 h 2272696"/>
                    <a:gd name="connsiteX24" fmla="*/ 1110150 w 5377977"/>
                    <a:gd name="connsiteY24" fmla="*/ 1164604 h 2272696"/>
                    <a:gd name="connsiteX25" fmla="*/ 768350 w 5377977"/>
                    <a:gd name="connsiteY25" fmla="*/ 912701 h 2272696"/>
                    <a:gd name="connsiteX26" fmla="*/ 559514 w 5377977"/>
                    <a:gd name="connsiteY26" fmla="*/ 586244 h 2272696"/>
                    <a:gd name="connsiteX0" fmla="*/ 573758 w 5392221"/>
                    <a:gd name="connsiteY0" fmla="*/ 586244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2849108 w 5392221"/>
                    <a:gd name="connsiteY21" fmla="*/ 1533376 h 2272696"/>
                    <a:gd name="connsiteX22" fmla="*/ 2184674 w 5392221"/>
                    <a:gd name="connsiteY22" fmla="*/ 1533135 h 2272696"/>
                    <a:gd name="connsiteX23" fmla="*/ 1591808 w 5392221"/>
                    <a:gd name="connsiteY23" fmla="*/ 1399925 h 2272696"/>
                    <a:gd name="connsiteX24" fmla="*/ 1124394 w 5392221"/>
                    <a:gd name="connsiteY24" fmla="*/ 1164604 h 2272696"/>
                    <a:gd name="connsiteX25" fmla="*/ 782594 w 5392221"/>
                    <a:gd name="connsiteY25" fmla="*/ 912701 h 2272696"/>
                    <a:gd name="connsiteX26" fmla="*/ 573758 w 5392221"/>
                    <a:gd name="connsiteY26" fmla="*/ 586244 h 2272696"/>
                    <a:gd name="connsiteX0" fmla="*/ 573758 w 5392221"/>
                    <a:gd name="connsiteY0" fmla="*/ 586244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2849108 w 5392221"/>
                    <a:gd name="connsiteY21" fmla="*/ 1533376 h 2272696"/>
                    <a:gd name="connsiteX22" fmla="*/ 2184674 w 5392221"/>
                    <a:gd name="connsiteY22" fmla="*/ 1533135 h 2272696"/>
                    <a:gd name="connsiteX23" fmla="*/ 1591808 w 5392221"/>
                    <a:gd name="connsiteY23" fmla="*/ 1399925 h 2272696"/>
                    <a:gd name="connsiteX24" fmla="*/ 1124394 w 5392221"/>
                    <a:gd name="connsiteY24" fmla="*/ 1164604 h 2272696"/>
                    <a:gd name="connsiteX25" fmla="*/ 782594 w 5392221"/>
                    <a:gd name="connsiteY25" fmla="*/ 912701 h 2272696"/>
                    <a:gd name="connsiteX26" fmla="*/ 573758 w 5392221"/>
                    <a:gd name="connsiteY26" fmla="*/ 586244 h 2272696"/>
                    <a:gd name="connsiteX0" fmla="*/ 573758 w 5392221"/>
                    <a:gd name="connsiteY0" fmla="*/ 586244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2849108 w 5392221"/>
                    <a:gd name="connsiteY21" fmla="*/ 1533376 h 2272696"/>
                    <a:gd name="connsiteX22" fmla="*/ 2184674 w 5392221"/>
                    <a:gd name="connsiteY22" fmla="*/ 1533135 h 2272696"/>
                    <a:gd name="connsiteX23" fmla="*/ 1591808 w 5392221"/>
                    <a:gd name="connsiteY23" fmla="*/ 1399925 h 2272696"/>
                    <a:gd name="connsiteX24" fmla="*/ 1124394 w 5392221"/>
                    <a:gd name="connsiteY24" fmla="*/ 1164604 h 2272696"/>
                    <a:gd name="connsiteX25" fmla="*/ 782594 w 5392221"/>
                    <a:gd name="connsiteY25" fmla="*/ 912701 h 2272696"/>
                    <a:gd name="connsiteX26" fmla="*/ 573758 w 5392221"/>
                    <a:gd name="connsiteY26" fmla="*/ 586244 h 2272696"/>
                    <a:gd name="connsiteX0" fmla="*/ 573758 w 5392221"/>
                    <a:gd name="connsiteY0" fmla="*/ 586244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2849108 w 5392221"/>
                    <a:gd name="connsiteY21" fmla="*/ 1533376 h 2272696"/>
                    <a:gd name="connsiteX22" fmla="*/ 2184674 w 5392221"/>
                    <a:gd name="connsiteY22" fmla="*/ 1533135 h 2272696"/>
                    <a:gd name="connsiteX23" fmla="*/ 1983517 w 5392221"/>
                    <a:gd name="connsiteY23" fmla="*/ 1521203 h 2272696"/>
                    <a:gd name="connsiteX24" fmla="*/ 1124394 w 5392221"/>
                    <a:gd name="connsiteY24" fmla="*/ 1164604 h 2272696"/>
                    <a:gd name="connsiteX25" fmla="*/ 782594 w 5392221"/>
                    <a:gd name="connsiteY25" fmla="*/ 912701 h 2272696"/>
                    <a:gd name="connsiteX26" fmla="*/ 573758 w 5392221"/>
                    <a:gd name="connsiteY26" fmla="*/ 586244 h 2272696"/>
                    <a:gd name="connsiteX0" fmla="*/ 573758 w 5392221"/>
                    <a:gd name="connsiteY0" fmla="*/ 586244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2849108 w 5392221"/>
                    <a:gd name="connsiteY21" fmla="*/ 1533376 h 2272696"/>
                    <a:gd name="connsiteX22" fmla="*/ 2184674 w 5392221"/>
                    <a:gd name="connsiteY22" fmla="*/ 1533135 h 2272696"/>
                    <a:gd name="connsiteX23" fmla="*/ 1983517 w 5392221"/>
                    <a:gd name="connsiteY23" fmla="*/ 1521203 h 2272696"/>
                    <a:gd name="connsiteX24" fmla="*/ 1124394 w 5392221"/>
                    <a:gd name="connsiteY24" fmla="*/ 1164604 h 2272696"/>
                    <a:gd name="connsiteX25" fmla="*/ 782594 w 5392221"/>
                    <a:gd name="connsiteY25" fmla="*/ 912701 h 2272696"/>
                    <a:gd name="connsiteX26" fmla="*/ 573758 w 5392221"/>
                    <a:gd name="connsiteY26" fmla="*/ 586244 h 2272696"/>
                    <a:gd name="connsiteX0" fmla="*/ 573758 w 5392221"/>
                    <a:gd name="connsiteY0" fmla="*/ 586244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2849108 w 5392221"/>
                    <a:gd name="connsiteY21" fmla="*/ 1533376 h 2272696"/>
                    <a:gd name="connsiteX22" fmla="*/ 2184674 w 5392221"/>
                    <a:gd name="connsiteY22" fmla="*/ 1533135 h 2272696"/>
                    <a:gd name="connsiteX23" fmla="*/ 1983517 w 5392221"/>
                    <a:gd name="connsiteY23" fmla="*/ 1521203 h 2272696"/>
                    <a:gd name="connsiteX24" fmla="*/ 1465507 w 5392221"/>
                    <a:gd name="connsiteY24" fmla="*/ 1334627 h 2272696"/>
                    <a:gd name="connsiteX25" fmla="*/ 1124394 w 5392221"/>
                    <a:gd name="connsiteY25" fmla="*/ 1164604 h 2272696"/>
                    <a:gd name="connsiteX26" fmla="*/ 782594 w 5392221"/>
                    <a:gd name="connsiteY26" fmla="*/ 912701 h 2272696"/>
                    <a:gd name="connsiteX27" fmla="*/ 573758 w 5392221"/>
                    <a:gd name="connsiteY27" fmla="*/ 586244 h 2272696"/>
                    <a:gd name="connsiteX0" fmla="*/ 573758 w 5392221"/>
                    <a:gd name="connsiteY0" fmla="*/ 586244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2849108 w 5392221"/>
                    <a:gd name="connsiteY21" fmla="*/ 1533376 h 2272696"/>
                    <a:gd name="connsiteX22" fmla="*/ 2184674 w 5392221"/>
                    <a:gd name="connsiteY22" fmla="*/ 1533135 h 2272696"/>
                    <a:gd name="connsiteX23" fmla="*/ 1983517 w 5392221"/>
                    <a:gd name="connsiteY23" fmla="*/ 1521203 h 2272696"/>
                    <a:gd name="connsiteX24" fmla="*/ 1971167 w 5392221"/>
                    <a:gd name="connsiteY24" fmla="*/ 1535203 h 2272696"/>
                    <a:gd name="connsiteX25" fmla="*/ 1124394 w 5392221"/>
                    <a:gd name="connsiteY25" fmla="*/ 1164604 h 2272696"/>
                    <a:gd name="connsiteX26" fmla="*/ 782594 w 5392221"/>
                    <a:gd name="connsiteY26" fmla="*/ 912701 h 2272696"/>
                    <a:gd name="connsiteX27" fmla="*/ 573758 w 5392221"/>
                    <a:gd name="connsiteY27" fmla="*/ 586244 h 2272696"/>
                    <a:gd name="connsiteX0" fmla="*/ 573758 w 5392221"/>
                    <a:gd name="connsiteY0" fmla="*/ 586244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2849108 w 5392221"/>
                    <a:gd name="connsiteY21" fmla="*/ 1533376 h 2272696"/>
                    <a:gd name="connsiteX22" fmla="*/ 2184674 w 5392221"/>
                    <a:gd name="connsiteY22" fmla="*/ 1533135 h 2272696"/>
                    <a:gd name="connsiteX23" fmla="*/ 1983517 w 5392221"/>
                    <a:gd name="connsiteY23" fmla="*/ 1521203 h 2272696"/>
                    <a:gd name="connsiteX24" fmla="*/ 1980663 w 5392221"/>
                    <a:gd name="connsiteY24" fmla="*/ 1535203 h 2272696"/>
                    <a:gd name="connsiteX25" fmla="*/ 1124394 w 5392221"/>
                    <a:gd name="connsiteY25" fmla="*/ 1164604 h 2272696"/>
                    <a:gd name="connsiteX26" fmla="*/ 782594 w 5392221"/>
                    <a:gd name="connsiteY26" fmla="*/ 912701 h 2272696"/>
                    <a:gd name="connsiteX27" fmla="*/ 573758 w 5392221"/>
                    <a:gd name="connsiteY27" fmla="*/ 586244 h 2272696"/>
                    <a:gd name="connsiteX0" fmla="*/ 573758 w 5392221"/>
                    <a:gd name="connsiteY0" fmla="*/ 586244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2849108 w 5392221"/>
                    <a:gd name="connsiteY21" fmla="*/ 1533376 h 2272696"/>
                    <a:gd name="connsiteX22" fmla="*/ 2184674 w 5392221"/>
                    <a:gd name="connsiteY22" fmla="*/ 1533135 h 2272696"/>
                    <a:gd name="connsiteX23" fmla="*/ 1983517 w 5392221"/>
                    <a:gd name="connsiteY23" fmla="*/ 1521203 h 2272696"/>
                    <a:gd name="connsiteX24" fmla="*/ 1980663 w 5392221"/>
                    <a:gd name="connsiteY24" fmla="*/ 1535203 h 2272696"/>
                    <a:gd name="connsiteX25" fmla="*/ 1107776 w 5392221"/>
                    <a:gd name="connsiteY25" fmla="*/ 1173933 h 2272696"/>
                    <a:gd name="connsiteX26" fmla="*/ 782594 w 5392221"/>
                    <a:gd name="connsiteY26" fmla="*/ 912701 h 2272696"/>
                    <a:gd name="connsiteX27" fmla="*/ 573758 w 5392221"/>
                    <a:gd name="connsiteY27" fmla="*/ 586244 h 2272696"/>
                    <a:gd name="connsiteX0" fmla="*/ 573758 w 5392221"/>
                    <a:gd name="connsiteY0" fmla="*/ 586244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2849108 w 5392221"/>
                    <a:gd name="connsiteY21" fmla="*/ 1533376 h 2272696"/>
                    <a:gd name="connsiteX22" fmla="*/ 2184674 w 5392221"/>
                    <a:gd name="connsiteY22" fmla="*/ 1533135 h 2272696"/>
                    <a:gd name="connsiteX23" fmla="*/ 1983517 w 5392221"/>
                    <a:gd name="connsiteY23" fmla="*/ 1521203 h 2272696"/>
                    <a:gd name="connsiteX24" fmla="*/ 1980663 w 5392221"/>
                    <a:gd name="connsiteY24" fmla="*/ 1535203 h 2272696"/>
                    <a:gd name="connsiteX25" fmla="*/ 1107776 w 5392221"/>
                    <a:gd name="connsiteY25" fmla="*/ 1173933 h 2272696"/>
                    <a:gd name="connsiteX26" fmla="*/ 765976 w 5392221"/>
                    <a:gd name="connsiteY26" fmla="*/ 915033 h 2272696"/>
                    <a:gd name="connsiteX27" fmla="*/ 573758 w 5392221"/>
                    <a:gd name="connsiteY27" fmla="*/ 586244 h 2272696"/>
                    <a:gd name="connsiteX0" fmla="*/ 545270 w 5392221"/>
                    <a:gd name="connsiteY0" fmla="*/ 600237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2849108 w 5392221"/>
                    <a:gd name="connsiteY21" fmla="*/ 1533376 h 2272696"/>
                    <a:gd name="connsiteX22" fmla="*/ 2184674 w 5392221"/>
                    <a:gd name="connsiteY22" fmla="*/ 1533135 h 2272696"/>
                    <a:gd name="connsiteX23" fmla="*/ 1983517 w 5392221"/>
                    <a:gd name="connsiteY23" fmla="*/ 1521203 h 2272696"/>
                    <a:gd name="connsiteX24" fmla="*/ 1980663 w 5392221"/>
                    <a:gd name="connsiteY24" fmla="*/ 1535203 h 2272696"/>
                    <a:gd name="connsiteX25" fmla="*/ 1107776 w 5392221"/>
                    <a:gd name="connsiteY25" fmla="*/ 1173933 h 2272696"/>
                    <a:gd name="connsiteX26" fmla="*/ 765976 w 5392221"/>
                    <a:gd name="connsiteY26" fmla="*/ 915033 h 2272696"/>
                    <a:gd name="connsiteX27" fmla="*/ 545270 w 5392221"/>
                    <a:gd name="connsiteY27" fmla="*/ 600237 h 2272696"/>
                    <a:gd name="connsiteX0" fmla="*/ 540522 w 5392221"/>
                    <a:gd name="connsiteY0" fmla="*/ 614230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2849108 w 5392221"/>
                    <a:gd name="connsiteY21" fmla="*/ 1533376 h 2272696"/>
                    <a:gd name="connsiteX22" fmla="*/ 2184674 w 5392221"/>
                    <a:gd name="connsiteY22" fmla="*/ 1533135 h 2272696"/>
                    <a:gd name="connsiteX23" fmla="*/ 1983517 w 5392221"/>
                    <a:gd name="connsiteY23" fmla="*/ 1521203 h 2272696"/>
                    <a:gd name="connsiteX24" fmla="*/ 1980663 w 5392221"/>
                    <a:gd name="connsiteY24" fmla="*/ 1535203 h 2272696"/>
                    <a:gd name="connsiteX25" fmla="*/ 1107776 w 5392221"/>
                    <a:gd name="connsiteY25" fmla="*/ 1173933 h 2272696"/>
                    <a:gd name="connsiteX26" fmla="*/ 765976 w 5392221"/>
                    <a:gd name="connsiteY26" fmla="*/ 915033 h 2272696"/>
                    <a:gd name="connsiteX27" fmla="*/ 540522 w 5392221"/>
                    <a:gd name="connsiteY27" fmla="*/ 614230 h 2272696"/>
                    <a:gd name="connsiteX0" fmla="*/ 538742 w 5392221"/>
                    <a:gd name="connsiteY0" fmla="*/ 612481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2849108 w 5392221"/>
                    <a:gd name="connsiteY21" fmla="*/ 1533376 h 2272696"/>
                    <a:gd name="connsiteX22" fmla="*/ 2184674 w 5392221"/>
                    <a:gd name="connsiteY22" fmla="*/ 1533135 h 2272696"/>
                    <a:gd name="connsiteX23" fmla="*/ 1983517 w 5392221"/>
                    <a:gd name="connsiteY23" fmla="*/ 1521203 h 2272696"/>
                    <a:gd name="connsiteX24" fmla="*/ 1980663 w 5392221"/>
                    <a:gd name="connsiteY24" fmla="*/ 1535203 h 2272696"/>
                    <a:gd name="connsiteX25" fmla="*/ 1107776 w 5392221"/>
                    <a:gd name="connsiteY25" fmla="*/ 1173933 h 2272696"/>
                    <a:gd name="connsiteX26" fmla="*/ 765976 w 5392221"/>
                    <a:gd name="connsiteY26" fmla="*/ 915033 h 2272696"/>
                    <a:gd name="connsiteX27" fmla="*/ 538742 w 5392221"/>
                    <a:gd name="connsiteY27" fmla="*/ 612481 h 2272696"/>
                    <a:gd name="connsiteX0" fmla="*/ 538742 w 5392221"/>
                    <a:gd name="connsiteY0" fmla="*/ 603735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2849108 w 5392221"/>
                    <a:gd name="connsiteY21" fmla="*/ 1533376 h 2272696"/>
                    <a:gd name="connsiteX22" fmla="*/ 2184674 w 5392221"/>
                    <a:gd name="connsiteY22" fmla="*/ 1533135 h 2272696"/>
                    <a:gd name="connsiteX23" fmla="*/ 1983517 w 5392221"/>
                    <a:gd name="connsiteY23" fmla="*/ 1521203 h 2272696"/>
                    <a:gd name="connsiteX24" fmla="*/ 1980663 w 5392221"/>
                    <a:gd name="connsiteY24" fmla="*/ 1535203 h 2272696"/>
                    <a:gd name="connsiteX25" fmla="*/ 1107776 w 5392221"/>
                    <a:gd name="connsiteY25" fmla="*/ 1173933 h 2272696"/>
                    <a:gd name="connsiteX26" fmla="*/ 765976 w 5392221"/>
                    <a:gd name="connsiteY26" fmla="*/ 915033 h 2272696"/>
                    <a:gd name="connsiteX27" fmla="*/ 538742 w 5392221"/>
                    <a:gd name="connsiteY27" fmla="*/ 603735 h 2272696"/>
                    <a:gd name="connsiteX0" fmla="*/ 538742 w 5392221"/>
                    <a:gd name="connsiteY0" fmla="*/ 603735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2849108 w 5392221"/>
                    <a:gd name="connsiteY21" fmla="*/ 1533376 h 2272696"/>
                    <a:gd name="connsiteX22" fmla="*/ 2184674 w 5392221"/>
                    <a:gd name="connsiteY22" fmla="*/ 1533135 h 2272696"/>
                    <a:gd name="connsiteX23" fmla="*/ 1983517 w 5392221"/>
                    <a:gd name="connsiteY23" fmla="*/ 1521203 h 2272696"/>
                    <a:gd name="connsiteX24" fmla="*/ 1980663 w 5392221"/>
                    <a:gd name="connsiteY24" fmla="*/ 1535203 h 2272696"/>
                    <a:gd name="connsiteX25" fmla="*/ 1114898 w 5392221"/>
                    <a:gd name="connsiteY25" fmla="*/ 1180930 h 2272696"/>
                    <a:gd name="connsiteX26" fmla="*/ 765976 w 5392221"/>
                    <a:gd name="connsiteY26" fmla="*/ 915033 h 2272696"/>
                    <a:gd name="connsiteX27" fmla="*/ 538742 w 5392221"/>
                    <a:gd name="connsiteY27" fmla="*/ 603735 h 2272696"/>
                    <a:gd name="connsiteX0" fmla="*/ 538742 w 5392221"/>
                    <a:gd name="connsiteY0" fmla="*/ 603735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2849108 w 5392221"/>
                    <a:gd name="connsiteY21" fmla="*/ 1533376 h 2272696"/>
                    <a:gd name="connsiteX22" fmla="*/ 2184674 w 5392221"/>
                    <a:gd name="connsiteY22" fmla="*/ 1533135 h 2272696"/>
                    <a:gd name="connsiteX23" fmla="*/ 1983517 w 5392221"/>
                    <a:gd name="connsiteY23" fmla="*/ 1521203 h 2272696"/>
                    <a:gd name="connsiteX24" fmla="*/ 1980663 w 5392221"/>
                    <a:gd name="connsiteY24" fmla="*/ 1535203 h 2272696"/>
                    <a:gd name="connsiteX25" fmla="*/ 1113117 w 5392221"/>
                    <a:gd name="connsiteY25" fmla="*/ 1193175 h 2272696"/>
                    <a:gd name="connsiteX26" fmla="*/ 765976 w 5392221"/>
                    <a:gd name="connsiteY26" fmla="*/ 915033 h 2272696"/>
                    <a:gd name="connsiteX27" fmla="*/ 538742 w 5392221"/>
                    <a:gd name="connsiteY27" fmla="*/ 603735 h 2272696"/>
                    <a:gd name="connsiteX0" fmla="*/ 538742 w 5392221"/>
                    <a:gd name="connsiteY0" fmla="*/ 603735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2849108 w 5392221"/>
                    <a:gd name="connsiteY21" fmla="*/ 1533376 h 2272696"/>
                    <a:gd name="connsiteX22" fmla="*/ 2184674 w 5392221"/>
                    <a:gd name="connsiteY22" fmla="*/ 1533135 h 2272696"/>
                    <a:gd name="connsiteX23" fmla="*/ 1983517 w 5392221"/>
                    <a:gd name="connsiteY23" fmla="*/ 1521203 h 2272696"/>
                    <a:gd name="connsiteX24" fmla="*/ 1980663 w 5392221"/>
                    <a:gd name="connsiteY24" fmla="*/ 1535203 h 2272696"/>
                    <a:gd name="connsiteX25" fmla="*/ 1120239 w 5392221"/>
                    <a:gd name="connsiteY25" fmla="*/ 1191426 h 2272696"/>
                    <a:gd name="connsiteX26" fmla="*/ 765976 w 5392221"/>
                    <a:gd name="connsiteY26" fmla="*/ 915033 h 2272696"/>
                    <a:gd name="connsiteX27" fmla="*/ 538742 w 5392221"/>
                    <a:gd name="connsiteY27" fmla="*/ 603735 h 2272696"/>
                    <a:gd name="connsiteX0" fmla="*/ 538742 w 5392221"/>
                    <a:gd name="connsiteY0" fmla="*/ 603735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2849108 w 5392221"/>
                    <a:gd name="connsiteY21" fmla="*/ 1533376 h 2272696"/>
                    <a:gd name="connsiteX22" fmla="*/ 2184674 w 5392221"/>
                    <a:gd name="connsiteY22" fmla="*/ 1533135 h 2272696"/>
                    <a:gd name="connsiteX23" fmla="*/ 1983517 w 5392221"/>
                    <a:gd name="connsiteY23" fmla="*/ 1521203 h 2272696"/>
                    <a:gd name="connsiteX24" fmla="*/ 1980663 w 5392221"/>
                    <a:gd name="connsiteY24" fmla="*/ 1535203 h 2272696"/>
                    <a:gd name="connsiteX25" fmla="*/ 1120239 w 5392221"/>
                    <a:gd name="connsiteY25" fmla="*/ 1191426 h 2272696"/>
                    <a:gd name="connsiteX26" fmla="*/ 765976 w 5392221"/>
                    <a:gd name="connsiteY26" fmla="*/ 915033 h 2272696"/>
                    <a:gd name="connsiteX27" fmla="*/ 538742 w 5392221"/>
                    <a:gd name="connsiteY27" fmla="*/ 603735 h 2272696"/>
                    <a:gd name="connsiteX0" fmla="*/ 538742 w 5392221"/>
                    <a:gd name="connsiteY0" fmla="*/ 603735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2849108 w 5392221"/>
                    <a:gd name="connsiteY21" fmla="*/ 1533376 h 2272696"/>
                    <a:gd name="connsiteX22" fmla="*/ 2184674 w 5392221"/>
                    <a:gd name="connsiteY22" fmla="*/ 1533135 h 2272696"/>
                    <a:gd name="connsiteX23" fmla="*/ 1983517 w 5392221"/>
                    <a:gd name="connsiteY23" fmla="*/ 1521203 h 2272696"/>
                    <a:gd name="connsiteX24" fmla="*/ 1980663 w 5392221"/>
                    <a:gd name="connsiteY24" fmla="*/ 1535203 h 2272696"/>
                    <a:gd name="connsiteX25" fmla="*/ 1120239 w 5392221"/>
                    <a:gd name="connsiteY25" fmla="*/ 1191426 h 2272696"/>
                    <a:gd name="connsiteX26" fmla="*/ 765976 w 5392221"/>
                    <a:gd name="connsiteY26" fmla="*/ 915033 h 2272696"/>
                    <a:gd name="connsiteX27" fmla="*/ 538742 w 5392221"/>
                    <a:gd name="connsiteY27" fmla="*/ 603735 h 2272696"/>
                    <a:gd name="connsiteX0" fmla="*/ 538742 w 5392221"/>
                    <a:gd name="connsiteY0" fmla="*/ 603735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2849108 w 5392221"/>
                    <a:gd name="connsiteY21" fmla="*/ 1533376 h 2272696"/>
                    <a:gd name="connsiteX22" fmla="*/ 2184674 w 5392221"/>
                    <a:gd name="connsiteY22" fmla="*/ 1533135 h 2272696"/>
                    <a:gd name="connsiteX23" fmla="*/ 1983517 w 5392221"/>
                    <a:gd name="connsiteY23" fmla="*/ 1521203 h 2272696"/>
                    <a:gd name="connsiteX24" fmla="*/ 1980663 w 5392221"/>
                    <a:gd name="connsiteY24" fmla="*/ 1535203 h 2272696"/>
                    <a:gd name="connsiteX25" fmla="*/ 1120239 w 5392221"/>
                    <a:gd name="connsiteY25" fmla="*/ 1191426 h 2272696"/>
                    <a:gd name="connsiteX26" fmla="*/ 765976 w 5392221"/>
                    <a:gd name="connsiteY26" fmla="*/ 915033 h 2272696"/>
                    <a:gd name="connsiteX27" fmla="*/ 538742 w 5392221"/>
                    <a:gd name="connsiteY27" fmla="*/ 603735 h 2272696"/>
                    <a:gd name="connsiteX0" fmla="*/ 538742 w 5392221"/>
                    <a:gd name="connsiteY0" fmla="*/ 603735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2849108 w 5392221"/>
                    <a:gd name="connsiteY21" fmla="*/ 1533376 h 2272696"/>
                    <a:gd name="connsiteX22" fmla="*/ 2184674 w 5392221"/>
                    <a:gd name="connsiteY22" fmla="*/ 1533135 h 2272696"/>
                    <a:gd name="connsiteX23" fmla="*/ 1983517 w 5392221"/>
                    <a:gd name="connsiteY23" fmla="*/ 1521203 h 2272696"/>
                    <a:gd name="connsiteX24" fmla="*/ 1980663 w 5392221"/>
                    <a:gd name="connsiteY24" fmla="*/ 1535203 h 2272696"/>
                    <a:gd name="connsiteX25" fmla="*/ 1120239 w 5392221"/>
                    <a:gd name="connsiteY25" fmla="*/ 1191426 h 2272696"/>
                    <a:gd name="connsiteX26" fmla="*/ 765976 w 5392221"/>
                    <a:gd name="connsiteY26" fmla="*/ 915033 h 2272696"/>
                    <a:gd name="connsiteX27" fmla="*/ 538742 w 5392221"/>
                    <a:gd name="connsiteY27" fmla="*/ 603735 h 2272696"/>
                    <a:gd name="connsiteX0" fmla="*/ 538742 w 5392221"/>
                    <a:gd name="connsiteY0" fmla="*/ 603735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2849108 w 5392221"/>
                    <a:gd name="connsiteY21" fmla="*/ 1533376 h 2272696"/>
                    <a:gd name="connsiteX22" fmla="*/ 2184674 w 5392221"/>
                    <a:gd name="connsiteY22" fmla="*/ 1533135 h 2272696"/>
                    <a:gd name="connsiteX23" fmla="*/ 1983517 w 5392221"/>
                    <a:gd name="connsiteY23" fmla="*/ 1521203 h 2272696"/>
                    <a:gd name="connsiteX24" fmla="*/ 1980663 w 5392221"/>
                    <a:gd name="connsiteY24" fmla="*/ 1535203 h 2272696"/>
                    <a:gd name="connsiteX25" fmla="*/ 1120239 w 5392221"/>
                    <a:gd name="connsiteY25" fmla="*/ 1191426 h 2272696"/>
                    <a:gd name="connsiteX26" fmla="*/ 765976 w 5392221"/>
                    <a:gd name="connsiteY26" fmla="*/ 915033 h 2272696"/>
                    <a:gd name="connsiteX27" fmla="*/ 538742 w 5392221"/>
                    <a:gd name="connsiteY27" fmla="*/ 603735 h 2272696"/>
                    <a:gd name="connsiteX0" fmla="*/ 538742 w 5392221"/>
                    <a:gd name="connsiteY0" fmla="*/ 603735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2849108 w 5392221"/>
                    <a:gd name="connsiteY21" fmla="*/ 1533376 h 2272696"/>
                    <a:gd name="connsiteX22" fmla="*/ 2184674 w 5392221"/>
                    <a:gd name="connsiteY22" fmla="*/ 1533135 h 2272696"/>
                    <a:gd name="connsiteX23" fmla="*/ 1983517 w 5392221"/>
                    <a:gd name="connsiteY23" fmla="*/ 1521203 h 2272696"/>
                    <a:gd name="connsiteX24" fmla="*/ 1980663 w 5392221"/>
                    <a:gd name="connsiteY24" fmla="*/ 1535203 h 2272696"/>
                    <a:gd name="connsiteX25" fmla="*/ 1120239 w 5392221"/>
                    <a:gd name="connsiteY25" fmla="*/ 1191426 h 2272696"/>
                    <a:gd name="connsiteX26" fmla="*/ 765976 w 5392221"/>
                    <a:gd name="connsiteY26" fmla="*/ 915033 h 2272696"/>
                    <a:gd name="connsiteX27" fmla="*/ 538742 w 5392221"/>
                    <a:gd name="connsiteY27" fmla="*/ 603735 h 2272696"/>
                    <a:gd name="connsiteX0" fmla="*/ 538742 w 5392221"/>
                    <a:gd name="connsiteY0" fmla="*/ 603735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2849108 w 5392221"/>
                    <a:gd name="connsiteY21" fmla="*/ 1533376 h 2272696"/>
                    <a:gd name="connsiteX22" fmla="*/ 2184674 w 5392221"/>
                    <a:gd name="connsiteY22" fmla="*/ 1533135 h 2272696"/>
                    <a:gd name="connsiteX23" fmla="*/ 1983517 w 5392221"/>
                    <a:gd name="connsiteY23" fmla="*/ 1521203 h 2272696"/>
                    <a:gd name="connsiteX24" fmla="*/ 1980663 w 5392221"/>
                    <a:gd name="connsiteY24" fmla="*/ 1535203 h 2272696"/>
                    <a:gd name="connsiteX25" fmla="*/ 1120239 w 5392221"/>
                    <a:gd name="connsiteY25" fmla="*/ 1191426 h 2272696"/>
                    <a:gd name="connsiteX26" fmla="*/ 765976 w 5392221"/>
                    <a:gd name="connsiteY26" fmla="*/ 915033 h 2272696"/>
                    <a:gd name="connsiteX27" fmla="*/ 538742 w 5392221"/>
                    <a:gd name="connsiteY27" fmla="*/ 603735 h 2272696"/>
                    <a:gd name="connsiteX0" fmla="*/ 538742 w 5392221"/>
                    <a:gd name="connsiteY0" fmla="*/ 603735 h 2272696"/>
                    <a:gd name="connsiteX1" fmla="*/ 0 w 5392221"/>
                    <a:gd name="connsiteY1" fmla="*/ 734942 h 2272696"/>
                    <a:gd name="connsiteX2" fmla="*/ 76698 w 5392221"/>
                    <a:gd name="connsiteY2" fmla="*/ 1181228 h 2272696"/>
                    <a:gd name="connsiteX3" fmla="*/ 278379 w 5392221"/>
                    <a:gd name="connsiteY3" fmla="*/ 1569848 h 2272696"/>
                    <a:gd name="connsiteX4" fmla="*/ 765710 w 5392221"/>
                    <a:gd name="connsiteY4" fmla="*/ 1951613 h 2272696"/>
                    <a:gd name="connsiteX5" fmla="*/ 1190438 w 5392221"/>
                    <a:gd name="connsiteY5" fmla="*/ 2117001 h 2272696"/>
                    <a:gd name="connsiteX6" fmla="*/ 1904228 w 5392221"/>
                    <a:gd name="connsiteY6" fmla="*/ 2257276 h 2272696"/>
                    <a:gd name="connsiteX7" fmla="*/ 2629622 w 5392221"/>
                    <a:gd name="connsiteY7" fmla="*/ 2262644 h 2272696"/>
                    <a:gd name="connsiteX8" fmla="*/ 3364205 w 5392221"/>
                    <a:gd name="connsiteY8" fmla="*/ 2178824 h 2272696"/>
                    <a:gd name="connsiteX9" fmla="*/ 3848324 w 5392221"/>
                    <a:gd name="connsiteY9" fmla="*/ 2057528 h 2272696"/>
                    <a:gd name="connsiteX10" fmla="*/ 4428938 w 5392221"/>
                    <a:gd name="connsiteY10" fmla="*/ 1750475 h 2272696"/>
                    <a:gd name="connsiteX11" fmla="*/ 4960769 w 5392221"/>
                    <a:gd name="connsiteY11" fmla="*/ 1150124 h 2272696"/>
                    <a:gd name="connsiteX12" fmla="*/ 5285382 w 5392221"/>
                    <a:gd name="connsiteY12" fmla="*/ 676888 h 2272696"/>
                    <a:gd name="connsiteX13" fmla="*/ 5386448 w 5392221"/>
                    <a:gd name="connsiteY13" fmla="*/ 230288 h 2272696"/>
                    <a:gd name="connsiteX14" fmla="*/ 5370755 w 5392221"/>
                    <a:gd name="connsiteY14" fmla="*/ 1133 h 2272696"/>
                    <a:gd name="connsiteX15" fmla="*/ 5220348 w 5392221"/>
                    <a:gd name="connsiteY15" fmla="*/ 1757 h 2272696"/>
                    <a:gd name="connsiteX16" fmla="*/ 5194425 w 5392221"/>
                    <a:gd name="connsiteY16" fmla="*/ 265408 h 2272696"/>
                    <a:gd name="connsiteX17" fmla="*/ 5093358 w 5392221"/>
                    <a:gd name="connsiteY17" fmla="*/ 463979 h 2272696"/>
                    <a:gd name="connsiteX18" fmla="*/ 4693043 w 5392221"/>
                    <a:gd name="connsiteY18" fmla="*/ 827209 h 2272696"/>
                    <a:gd name="connsiteX19" fmla="*/ 4381725 w 5392221"/>
                    <a:gd name="connsiteY19" fmla="*/ 1088541 h 2272696"/>
                    <a:gd name="connsiteX20" fmla="*/ 3705611 w 5392221"/>
                    <a:gd name="connsiteY20" fmla="*/ 1375226 h 2272696"/>
                    <a:gd name="connsiteX21" fmla="*/ 2849108 w 5392221"/>
                    <a:gd name="connsiteY21" fmla="*/ 1533376 h 2272696"/>
                    <a:gd name="connsiteX22" fmla="*/ 2184674 w 5392221"/>
                    <a:gd name="connsiteY22" fmla="*/ 1533135 h 2272696"/>
                    <a:gd name="connsiteX23" fmla="*/ 1983517 w 5392221"/>
                    <a:gd name="connsiteY23" fmla="*/ 1521203 h 2272696"/>
                    <a:gd name="connsiteX24" fmla="*/ 1980663 w 5392221"/>
                    <a:gd name="connsiteY24" fmla="*/ 1535203 h 2272696"/>
                    <a:gd name="connsiteX25" fmla="*/ 1120239 w 5392221"/>
                    <a:gd name="connsiteY25" fmla="*/ 1191426 h 2272696"/>
                    <a:gd name="connsiteX26" fmla="*/ 765976 w 5392221"/>
                    <a:gd name="connsiteY26" fmla="*/ 915033 h 2272696"/>
                    <a:gd name="connsiteX27" fmla="*/ 538742 w 5392221"/>
                    <a:gd name="connsiteY27" fmla="*/ 603735 h 2272696"/>
                    <a:gd name="connsiteX0" fmla="*/ 809218 w 5435463"/>
                    <a:gd name="connsiteY0" fmla="*/ 915033 h 2272696"/>
                    <a:gd name="connsiteX1" fmla="*/ 43242 w 5435463"/>
                    <a:gd name="connsiteY1" fmla="*/ 734942 h 2272696"/>
                    <a:gd name="connsiteX2" fmla="*/ 119940 w 5435463"/>
                    <a:gd name="connsiteY2" fmla="*/ 1181228 h 2272696"/>
                    <a:gd name="connsiteX3" fmla="*/ 321621 w 5435463"/>
                    <a:gd name="connsiteY3" fmla="*/ 1569848 h 2272696"/>
                    <a:gd name="connsiteX4" fmla="*/ 808952 w 5435463"/>
                    <a:gd name="connsiteY4" fmla="*/ 1951613 h 2272696"/>
                    <a:gd name="connsiteX5" fmla="*/ 1233680 w 5435463"/>
                    <a:gd name="connsiteY5" fmla="*/ 2117001 h 2272696"/>
                    <a:gd name="connsiteX6" fmla="*/ 1947470 w 5435463"/>
                    <a:gd name="connsiteY6" fmla="*/ 2257276 h 2272696"/>
                    <a:gd name="connsiteX7" fmla="*/ 2672864 w 5435463"/>
                    <a:gd name="connsiteY7" fmla="*/ 2262644 h 2272696"/>
                    <a:gd name="connsiteX8" fmla="*/ 3407447 w 5435463"/>
                    <a:gd name="connsiteY8" fmla="*/ 2178824 h 2272696"/>
                    <a:gd name="connsiteX9" fmla="*/ 3891566 w 5435463"/>
                    <a:gd name="connsiteY9" fmla="*/ 2057528 h 2272696"/>
                    <a:gd name="connsiteX10" fmla="*/ 4472180 w 5435463"/>
                    <a:gd name="connsiteY10" fmla="*/ 1750475 h 2272696"/>
                    <a:gd name="connsiteX11" fmla="*/ 5004011 w 5435463"/>
                    <a:gd name="connsiteY11" fmla="*/ 1150124 h 2272696"/>
                    <a:gd name="connsiteX12" fmla="*/ 5328624 w 5435463"/>
                    <a:gd name="connsiteY12" fmla="*/ 676888 h 2272696"/>
                    <a:gd name="connsiteX13" fmla="*/ 5429690 w 5435463"/>
                    <a:gd name="connsiteY13" fmla="*/ 230288 h 2272696"/>
                    <a:gd name="connsiteX14" fmla="*/ 5413997 w 5435463"/>
                    <a:gd name="connsiteY14" fmla="*/ 1133 h 2272696"/>
                    <a:gd name="connsiteX15" fmla="*/ 5263590 w 5435463"/>
                    <a:gd name="connsiteY15" fmla="*/ 1757 h 2272696"/>
                    <a:gd name="connsiteX16" fmla="*/ 5237667 w 5435463"/>
                    <a:gd name="connsiteY16" fmla="*/ 265408 h 2272696"/>
                    <a:gd name="connsiteX17" fmla="*/ 5136600 w 5435463"/>
                    <a:gd name="connsiteY17" fmla="*/ 463979 h 2272696"/>
                    <a:gd name="connsiteX18" fmla="*/ 4736285 w 5435463"/>
                    <a:gd name="connsiteY18" fmla="*/ 827209 h 2272696"/>
                    <a:gd name="connsiteX19" fmla="*/ 4424967 w 5435463"/>
                    <a:gd name="connsiteY19" fmla="*/ 1088541 h 2272696"/>
                    <a:gd name="connsiteX20" fmla="*/ 3748853 w 5435463"/>
                    <a:gd name="connsiteY20" fmla="*/ 1375226 h 2272696"/>
                    <a:gd name="connsiteX21" fmla="*/ 2892350 w 5435463"/>
                    <a:gd name="connsiteY21" fmla="*/ 1533376 h 2272696"/>
                    <a:gd name="connsiteX22" fmla="*/ 2227916 w 5435463"/>
                    <a:gd name="connsiteY22" fmla="*/ 1533135 h 2272696"/>
                    <a:gd name="connsiteX23" fmla="*/ 2026759 w 5435463"/>
                    <a:gd name="connsiteY23" fmla="*/ 1521203 h 2272696"/>
                    <a:gd name="connsiteX24" fmla="*/ 2023905 w 5435463"/>
                    <a:gd name="connsiteY24" fmla="*/ 1535203 h 2272696"/>
                    <a:gd name="connsiteX25" fmla="*/ 1163481 w 5435463"/>
                    <a:gd name="connsiteY25" fmla="*/ 1191426 h 2272696"/>
                    <a:gd name="connsiteX26" fmla="*/ 809218 w 5435463"/>
                    <a:gd name="connsiteY26" fmla="*/ 915033 h 2272696"/>
                    <a:gd name="connsiteX0" fmla="*/ 710694 w 5336939"/>
                    <a:gd name="connsiteY0" fmla="*/ 915033 h 2272696"/>
                    <a:gd name="connsiteX1" fmla="*/ 21416 w 5336939"/>
                    <a:gd name="connsiteY1" fmla="*/ 1181228 h 2272696"/>
                    <a:gd name="connsiteX2" fmla="*/ 223097 w 5336939"/>
                    <a:gd name="connsiteY2" fmla="*/ 1569848 h 2272696"/>
                    <a:gd name="connsiteX3" fmla="*/ 710428 w 5336939"/>
                    <a:gd name="connsiteY3" fmla="*/ 1951613 h 2272696"/>
                    <a:gd name="connsiteX4" fmla="*/ 1135156 w 5336939"/>
                    <a:gd name="connsiteY4" fmla="*/ 2117001 h 2272696"/>
                    <a:gd name="connsiteX5" fmla="*/ 1848946 w 5336939"/>
                    <a:gd name="connsiteY5" fmla="*/ 2257276 h 2272696"/>
                    <a:gd name="connsiteX6" fmla="*/ 2574340 w 5336939"/>
                    <a:gd name="connsiteY6" fmla="*/ 2262644 h 2272696"/>
                    <a:gd name="connsiteX7" fmla="*/ 3308923 w 5336939"/>
                    <a:gd name="connsiteY7" fmla="*/ 2178824 h 2272696"/>
                    <a:gd name="connsiteX8" fmla="*/ 3793042 w 5336939"/>
                    <a:gd name="connsiteY8" fmla="*/ 2057528 h 2272696"/>
                    <a:gd name="connsiteX9" fmla="*/ 4373656 w 5336939"/>
                    <a:gd name="connsiteY9" fmla="*/ 1750475 h 2272696"/>
                    <a:gd name="connsiteX10" fmla="*/ 4905487 w 5336939"/>
                    <a:gd name="connsiteY10" fmla="*/ 1150124 h 2272696"/>
                    <a:gd name="connsiteX11" fmla="*/ 5230100 w 5336939"/>
                    <a:gd name="connsiteY11" fmla="*/ 676888 h 2272696"/>
                    <a:gd name="connsiteX12" fmla="*/ 5331166 w 5336939"/>
                    <a:gd name="connsiteY12" fmla="*/ 230288 h 2272696"/>
                    <a:gd name="connsiteX13" fmla="*/ 5315473 w 5336939"/>
                    <a:gd name="connsiteY13" fmla="*/ 1133 h 2272696"/>
                    <a:gd name="connsiteX14" fmla="*/ 5165066 w 5336939"/>
                    <a:gd name="connsiteY14" fmla="*/ 1757 h 2272696"/>
                    <a:gd name="connsiteX15" fmla="*/ 5139143 w 5336939"/>
                    <a:gd name="connsiteY15" fmla="*/ 265408 h 2272696"/>
                    <a:gd name="connsiteX16" fmla="*/ 5038076 w 5336939"/>
                    <a:gd name="connsiteY16" fmla="*/ 463979 h 2272696"/>
                    <a:gd name="connsiteX17" fmla="*/ 4637761 w 5336939"/>
                    <a:gd name="connsiteY17" fmla="*/ 827209 h 2272696"/>
                    <a:gd name="connsiteX18" fmla="*/ 4326443 w 5336939"/>
                    <a:gd name="connsiteY18" fmla="*/ 1088541 h 2272696"/>
                    <a:gd name="connsiteX19" fmla="*/ 3650329 w 5336939"/>
                    <a:gd name="connsiteY19" fmla="*/ 1375226 h 2272696"/>
                    <a:gd name="connsiteX20" fmla="*/ 2793826 w 5336939"/>
                    <a:gd name="connsiteY20" fmla="*/ 1533376 h 2272696"/>
                    <a:gd name="connsiteX21" fmla="*/ 2129392 w 5336939"/>
                    <a:gd name="connsiteY21" fmla="*/ 1533135 h 2272696"/>
                    <a:gd name="connsiteX22" fmla="*/ 1928235 w 5336939"/>
                    <a:gd name="connsiteY22" fmla="*/ 1521203 h 2272696"/>
                    <a:gd name="connsiteX23" fmla="*/ 1925381 w 5336939"/>
                    <a:gd name="connsiteY23" fmla="*/ 1535203 h 2272696"/>
                    <a:gd name="connsiteX24" fmla="*/ 1064957 w 5336939"/>
                    <a:gd name="connsiteY24" fmla="*/ 1191426 h 2272696"/>
                    <a:gd name="connsiteX25" fmla="*/ 710694 w 5336939"/>
                    <a:gd name="connsiteY25" fmla="*/ 915033 h 2272696"/>
                    <a:gd name="connsiteX0" fmla="*/ 487598 w 5113843"/>
                    <a:gd name="connsiteY0" fmla="*/ 915033 h 2272696"/>
                    <a:gd name="connsiteX1" fmla="*/ 1 w 5113843"/>
                    <a:gd name="connsiteY1" fmla="*/ 1569848 h 2272696"/>
                    <a:gd name="connsiteX2" fmla="*/ 487332 w 5113843"/>
                    <a:gd name="connsiteY2" fmla="*/ 1951613 h 2272696"/>
                    <a:gd name="connsiteX3" fmla="*/ 912060 w 5113843"/>
                    <a:gd name="connsiteY3" fmla="*/ 2117001 h 2272696"/>
                    <a:gd name="connsiteX4" fmla="*/ 1625850 w 5113843"/>
                    <a:gd name="connsiteY4" fmla="*/ 2257276 h 2272696"/>
                    <a:gd name="connsiteX5" fmla="*/ 2351244 w 5113843"/>
                    <a:gd name="connsiteY5" fmla="*/ 2262644 h 2272696"/>
                    <a:gd name="connsiteX6" fmla="*/ 3085827 w 5113843"/>
                    <a:gd name="connsiteY6" fmla="*/ 2178824 h 2272696"/>
                    <a:gd name="connsiteX7" fmla="*/ 3569946 w 5113843"/>
                    <a:gd name="connsiteY7" fmla="*/ 2057528 h 2272696"/>
                    <a:gd name="connsiteX8" fmla="*/ 4150560 w 5113843"/>
                    <a:gd name="connsiteY8" fmla="*/ 1750475 h 2272696"/>
                    <a:gd name="connsiteX9" fmla="*/ 4682391 w 5113843"/>
                    <a:gd name="connsiteY9" fmla="*/ 1150124 h 2272696"/>
                    <a:gd name="connsiteX10" fmla="*/ 5007004 w 5113843"/>
                    <a:gd name="connsiteY10" fmla="*/ 676888 h 2272696"/>
                    <a:gd name="connsiteX11" fmla="*/ 5108070 w 5113843"/>
                    <a:gd name="connsiteY11" fmla="*/ 230288 h 2272696"/>
                    <a:gd name="connsiteX12" fmla="*/ 5092377 w 5113843"/>
                    <a:gd name="connsiteY12" fmla="*/ 1133 h 2272696"/>
                    <a:gd name="connsiteX13" fmla="*/ 4941970 w 5113843"/>
                    <a:gd name="connsiteY13" fmla="*/ 1757 h 2272696"/>
                    <a:gd name="connsiteX14" fmla="*/ 4916047 w 5113843"/>
                    <a:gd name="connsiteY14" fmla="*/ 265408 h 2272696"/>
                    <a:gd name="connsiteX15" fmla="*/ 4814980 w 5113843"/>
                    <a:gd name="connsiteY15" fmla="*/ 463979 h 2272696"/>
                    <a:gd name="connsiteX16" fmla="*/ 4414665 w 5113843"/>
                    <a:gd name="connsiteY16" fmla="*/ 827209 h 2272696"/>
                    <a:gd name="connsiteX17" fmla="*/ 4103347 w 5113843"/>
                    <a:gd name="connsiteY17" fmla="*/ 1088541 h 2272696"/>
                    <a:gd name="connsiteX18" fmla="*/ 3427233 w 5113843"/>
                    <a:gd name="connsiteY18" fmla="*/ 1375226 h 2272696"/>
                    <a:gd name="connsiteX19" fmla="*/ 2570730 w 5113843"/>
                    <a:gd name="connsiteY19" fmla="*/ 1533376 h 2272696"/>
                    <a:gd name="connsiteX20" fmla="*/ 1906296 w 5113843"/>
                    <a:gd name="connsiteY20" fmla="*/ 1533135 h 2272696"/>
                    <a:gd name="connsiteX21" fmla="*/ 1705139 w 5113843"/>
                    <a:gd name="connsiteY21" fmla="*/ 1521203 h 2272696"/>
                    <a:gd name="connsiteX22" fmla="*/ 1702285 w 5113843"/>
                    <a:gd name="connsiteY22" fmla="*/ 1535203 h 2272696"/>
                    <a:gd name="connsiteX23" fmla="*/ 841861 w 5113843"/>
                    <a:gd name="connsiteY23" fmla="*/ 1191426 h 2272696"/>
                    <a:gd name="connsiteX24" fmla="*/ 487598 w 5113843"/>
                    <a:gd name="connsiteY24" fmla="*/ 915033 h 2272696"/>
                    <a:gd name="connsiteX0" fmla="*/ 847842 w 5119824"/>
                    <a:gd name="connsiteY0" fmla="*/ 1191426 h 2272696"/>
                    <a:gd name="connsiteX1" fmla="*/ 5982 w 5119824"/>
                    <a:gd name="connsiteY1" fmla="*/ 1569848 h 2272696"/>
                    <a:gd name="connsiteX2" fmla="*/ 493313 w 5119824"/>
                    <a:gd name="connsiteY2" fmla="*/ 1951613 h 2272696"/>
                    <a:gd name="connsiteX3" fmla="*/ 918041 w 5119824"/>
                    <a:gd name="connsiteY3" fmla="*/ 2117001 h 2272696"/>
                    <a:gd name="connsiteX4" fmla="*/ 1631831 w 5119824"/>
                    <a:gd name="connsiteY4" fmla="*/ 2257276 h 2272696"/>
                    <a:gd name="connsiteX5" fmla="*/ 2357225 w 5119824"/>
                    <a:gd name="connsiteY5" fmla="*/ 2262644 h 2272696"/>
                    <a:gd name="connsiteX6" fmla="*/ 3091808 w 5119824"/>
                    <a:gd name="connsiteY6" fmla="*/ 2178824 h 2272696"/>
                    <a:gd name="connsiteX7" fmla="*/ 3575927 w 5119824"/>
                    <a:gd name="connsiteY7" fmla="*/ 2057528 h 2272696"/>
                    <a:gd name="connsiteX8" fmla="*/ 4156541 w 5119824"/>
                    <a:gd name="connsiteY8" fmla="*/ 1750475 h 2272696"/>
                    <a:gd name="connsiteX9" fmla="*/ 4688372 w 5119824"/>
                    <a:gd name="connsiteY9" fmla="*/ 1150124 h 2272696"/>
                    <a:gd name="connsiteX10" fmla="*/ 5012985 w 5119824"/>
                    <a:gd name="connsiteY10" fmla="*/ 676888 h 2272696"/>
                    <a:gd name="connsiteX11" fmla="*/ 5114051 w 5119824"/>
                    <a:gd name="connsiteY11" fmla="*/ 230288 h 2272696"/>
                    <a:gd name="connsiteX12" fmla="*/ 5098358 w 5119824"/>
                    <a:gd name="connsiteY12" fmla="*/ 1133 h 2272696"/>
                    <a:gd name="connsiteX13" fmla="*/ 4947951 w 5119824"/>
                    <a:gd name="connsiteY13" fmla="*/ 1757 h 2272696"/>
                    <a:gd name="connsiteX14" fmla="*/ 4922028 w 5119824"/>
                    <a:gd name="connsiteY14" fmla="*/ 265408 h 2272696"/>
                    <a:gd name="connsiteX15" fmla="*/ 4820961 w 5119824"/>
                    <a:gd name="connsiteY15" fmla="*/ 463979 h 2272696"/>
                    <a:gd name="connsiteX16" fmla="*/ 4420646 w 5119824"/>
                    <a:gd name="connsiteY16" fmla="*/ 827209 h 2272696"/>
                    <a:gd name="connsiteX17" fmla="*/ 4109328 w 5119824"/>
                    <a:gd name="connsiteY17" fmla="*/ 1088541 h 2272696"/>
                    <a:gd name="connsiteX18" fmla="*/ 3433214 w 5119824"/>
                    <a:gd name="connsiteY18" fmla="*/ 1375226 h 2272696"/>
                    <a:gd name="connsiteX19" fmla="*/ 2576711 w 5119824"/>
                    <a:gd name="connsiteY19" fmla="*/ 1533376 h 2272696"/>
                    <a:gd name="connsiteX20" fmla="*/ 1912277 w 5119824"/>
                    <a:gd name="connsiteY20" fmla="*/ 1533135 h 2272696"/>
                    <a:gd name="connsiteX21" fmla="*/ 1711120 w 5119824"/>
                    <a:gd name="connsiteY21" fmla="*/ 1521203 h 2272696"/>
                    <a:gd name="connsiteX22" fmla="*/ 1708266 w 5119824"/>
                    <a:gd name="connsiteY22" fmla="*/ 1535203 h 2272696"/>
                    <a:gd name="connsiteX23" fmla="*/ 847842 w 5119824"/>
                    <a:gd name="connsiteY23" fmla="*/ 1191426 h 2272696"/>
                    <a:gd name="connsiteX0" fmla="*/ 1747278 w 5158836"/>
                    <a:gd name="connsiteY0" fmla="*/ 1535203 h 2272696"/>
                    <a:gd name="connsiteX1" fmla="*/ 44994 w 5158836"/>
                    <a:gd name="connsiteY1" fmla="*/ 1569848 h 2272696"/>
                    <a:gd name="connsiteX2" fmla="*/ 532325 w 5158836"/>
                    <a:gd name="connsiteY2" fmla="*/ 1951613 h 2272696"/>
                    <a:gd name="connsiteX3" fmla="*/ 957053 w 5158836"/>
                    <a:gd name="connsiteY3" fmla="*/ 2117001 h 2272696"/>
                    <a:gd name="connsiteX4" fmla="*/ 1670843 w 5158836"/>
                    <a:gd name="connsiteY4" fmla="*/ 2257276 h 2272696"/>
                    <a:gd name="connsiteX5" fmla="*/ 2396237 w 5158836"/>
                    <a:gd name="connsiteY5" fmla="*/ 2262644 h 2272696"/>
                    <a:gd name="connsiteX6" fmla="*/ 3130820 w 5158836"/>
                    <a:gd name="connsiteY6" fmla="*/ 2178824 h 2272696"/>
                    <a:gd name="connsiteX7" fmla="*/ 3614939 w 5158836"/>
                    <a:gd name="connsiteY7" fmla="*/ 2057528 h 2272696"/>
                    <a:gd name="connsiteX8" fmla="*/ 4195553 w 5158836"/>
                    <a:gd name="connsiteY8" fmla="*/ 1750475 h 2272696"/>
                    <a:gd name="connsiteX9" fmla="*/ 4727384 w 5158836"/>
                    <a:gd name="connsiteY9" fmla="*/ 1150124 h 2272696"/>
                    <a:gd name="connsiteX10" fmla="*/ 5051997 w 5158836"/>
                    <a:gd name="connsiteY10" fmla="*/ 676888 h 2272696"/>
                    <a:gd name="connsiteX11" fmla="*/ 5153063 w 5158836"/>
                    <a:gd name="connsiteY11" fmla="*/ 230288 h 2272696"/>
                    <a:gd name="connsiteX12" fmla="*/ 5137370 w 5158836"/>
                    <a:gd name="connsiteY12" fmla="*/ 1133 h 2272696"/>
                    <a:gd name="connsiteX13" fmla="*/ 4986963 w 5158836"/>
                    <a:gd name="connsiteY13" fmla="*/ 1757 h 2272696"/>
                    <a:gd name="connsiteX14" fmla="*/ 4961040 w 5158836"/>
                    <a:gd name="connsiteY14" fmla="*/ 265408 h 2272696"/>
                    <a:gd name="connsiteX15" fmla="*/ 4859973 w 5158836"/>
                    <a:gd name="connsiteY15" fmla="*/ 463979 h 2272696"/>
                    <a:gd name="connsiteX16" fmla="*/ 4459658 w 5158836"/>
                    <a:gd name="connsiteY16" fmla="*/ 827209 h 2272696"/>
                    <a:gd name="connsiteX17" fmla="*/ 4148340 w 5158836"/>
                    <a:gd name="connsiteY17" fmla="*/ 1088541 h 2272696"/>
                    <a:gd name="connsiteX18" fmla="*/ 3472226 w 5158836"/>
                    <a:gd name="connsiteY18" fmla="*/ 1375226 h 2272696"/>
                    <a:gd name="connsiteX19" fmla="*/ 2615723 w 5158836"/>
                    <a:gd name="connsiteY19" fmla="*/ 1533376 h 2272696"/>
                    <a:gd name="connsiteX20" fmla="*/ 1951289 w 5158836"/>
                    <a:gd name="connsiteY20" fmla="*/ 1533135 h 2272696"/>
                    <a:gd name="connsiteX21" fmla="*/ 1750132 w 5158836"/>
                    <a:gd name="connsiteY21" fmla="*/ 1521203 h 2272696"/>
                    <a:gd name="connsiteX22" fmla="*/ 1747278 w 5158836"/>
                    <a:gd name="connsiteY22" fmla="*/ 1535203 h 2272696"/>
                    <a:gd name="connsiteX0" fmla="*/ 1214953 w 4626511"/>
                    <a:gd name="connsiteY0" fmla="*/ 1535203 h 2272696"/>
                    <a:gd name="connsiteX1" fmla="*/ 0 w 4626511"/>
                    <a:gd name="connsiteY1" fmla="*/ 1951613 h 2272696"/>
                    <a:gd name="connsiteX2" fmla="*/ 424728 w 4626511"/>
                    <a:gd name="connsiteY2" fmla="*/ 2117001 h 2272696"/>
                    <a:gd name="connsiteX3" fmla="*/ 1138518 w 4626511"/>
                    <a:gd name="connsiteY3" fmla="*/ 2257276 h 2272696"/>
                    <a:gd name="connsiteX4" fmla="*/ 1863912 w 4626511"/>
                    <a:gd name="connsiteY4" fmla="*/ 2262644 h 2272696"/>
                    <a:gd name="connsiteX5" fmla="*/ 2598495 w 4626511"/>
                    <a:gd name="connsiteY5" fmla="*/ 2178824 h 2272696"/>
                    <a:gd name="connsiteX6" fmla="*/ 3082614 w 4626511"/>
                    <a:gd name="connsiteY6" fmla="*/ 2057528 h 2272696"/>
                    <a:gd name="connsiteX7" fmla="*/ 3663228 w 4626511"/>
                    <a:gd name="connsiteY7" fmla="*/ 1750475 h 2272696"/>
                    <a:gd name="connsiteX8" fmla="*/ 4195059 w 4626511"/>
                    <a:gd name="connsiteY8" fmla="*/ 1150124 h 2272696"/>
                    <a:gd name="connsiteX9" fmla="*/ 4519672 w 4626511"/>
                    <a:gd name="connsiteY9" fmla="*/ 676888 h 2272696"/>
                    <a:gd name="connsiteX10" fmla="*/ 4620738 w 4626511"/>
                    <a:gd name="connsiteY10" fmla="*/ 230288 h 2272696"/>
                    <a:gd name="connsiteX11" fmla="*/ 4605045 w 4626511"/>
                    <a:gd name="connsiteY11" fmla="*/ 1133 h 2272696"/>
                    <a:gd name="connsiteX12" fmla="*/ 4454638 w 4626511"/>
                    <a:gd name="connsiteY12" fmla="*/ 1757 h 2272696"/>
                    <a:gd name="connsiteX13" fmla="*/ 4428715 w 4626511"/>
                    <a:gd name="connsiteY13" fmla="*/ 265408 h 2272696"/>
                    <a:gd name="connsiteX14" fmla="*/ 4327648 w 4626511"/>
                    <a:gd name="connsiteY14" fmla="*/ 463979 h 2272696"/>
                    <a:gd name="connsiteX15" fmla="*/ 3927333 w 4626511"/>
                    <a:gd name="connsiteY15" fmla="*/ 827209 h 2272696"/>
                    <a:gd name="connsiteX16" fmla="*/ 3616015 w 4626511"/>
                    <a:gd name="connsiteY16" fmla="*/ 1088541 h 2272696"/>
                    <a:gd name="connsiteX17" fmla="*/ 2939901 w 4626511"/>
                    <a:gd name="connsiteY17" fmla="*/ 1375226 h 2272696"/>
                    <a:gd name="connsiteX18" fmla="*/ 2083398 w 4626511"/>
                    <a:gd name="connsiteY18" fmla="*/ 1533376 h 2272696"/>
                    <a:gd name="connsiteX19" fmla="*/ 1418964 w 4626511"/>
                    <a:gd name="connsiteY19" fmla="*/ 1533135 h 2272696"/>
                    <a:gd name="connsiteX20" fmla="*/ 1217807 w 4626511"/>
                    <a:gd name="connsiteY20" fmla="*/ 1521203 h 2272696"/>
                    <a:gd name="connsiteX21" fmla="*/ 1214953 w 4626511"/>
                    <a:gd name="connsiteY21" fmla="*/ 1535203 h 2272696"/>
                    <a:gd name="connsiteX0" fmla="*/ 790225 w 4201783"/>
                    <a:gd name="connsiteY0" fmla="*/ 1535203 h 2272696"/>
                    <a:gd name="connsiteX1" fmla="*/ 0 w 4201783"/>
                    <a:gd name="connsiteY1" fmla="*/ 2117001 h 2272696"/>
                    <a:gd name="connsiteX2" fmla="*/ 713790 w 4201783"/>
                    <a:gd name="connsiteY2" fmla="*/ 2257276 h 2272696"/>
                    <a:gd name="connsiteX3" fmla="*/ 1439184 w 4201783"/>
                    <a:gd name="connsiteY3" fmla="*/ 2262644 h 2272696"/>
                    <a:gd name="connsiteX4" fmla="*/ 2173767 w 4201783"/>
                    <a:gd name="connsiteY4" fmla="*/ 2178824 h 2272696"/>
                    <a:gd name="connsiteX5" fmla="*/ 2657886 w 4201783"/>
                    <a:gd name="connsiteY5" fmla="*/ 2057528 h 2272696"/>
                    <a:gd name="connsiteX6" fmla="*/ 3238500 w 4201783"/>
                    <a:gd name="connsiteY6" fmla="*/ 1750475 h 2272696"/>
                    <a:gd name="connsiteX7" fmla="*/ 3770331 w 4201783"/>
                    <a:gd name="connsiteY7" fmla="*/ 1150124 h 2272696"/>
                    <a:gd name="connsiteX8" fmla="*/ 4094944 w 4201783"/>
                    <a:gd name="connsiteY8" fmla="*/ 676888 h 2272696"/>
                    <a:gd name="connsiteX9" fmla="*/ 4196010 w 4201783"/>
                    <a:gd name="connsiteY9" fmla="*/ 230288 h 2272696"/>
                    <a:gd name="connsiteX10" fmla="*/ 4180317 w 4201783"/>
                    <a:gd name="connsiteY10" fmla="*/ 1133 h 2272696"/>
                    <a:gd name="connsiteX11" fmla="*/ 4029910 w 4201783"/>
                    <a:gd name="connsiteY11" fmla="*/ 1757 h 2272696"/>
                    <a:gd name="connsiteX12" fmla="*/ 4003987 w 4201783"/>
                    <a:gd name="connsiteY12" fmla="*/ 265408 h 2272696"/>
                    <a:gd name="connsiteX13" fmla="*/ 3902920 w 4201783"/>
                    <a:gd name="connsiteY13" fmla="*/ 463979 h 2272696"/>
                    <a:gd name="connsiteX14" fmla="*/ 3502605 w 4201783"/>
                    <a:gd name="connsiteY14" fmla="*/ 827209 h 2272696"/>
                    <a:gd name="connsiteX15" fmla="*/ 3191287 w 4201783"/>
                    <a:gd name="connsiteY15" fmla="*/ 1088541 h 2272696"/>
                    <a:gd name="connsiteX16" fmla="*/ 2515173 w 4201783"/>
                    <a:gd name="connsiteY16" fmla="*/ 1375226 h 2272696"/>
                    <a:gd name="connsiteX17" fmla="*/ 1658670 w 4201783"/>
                    <a:gd name="connsiteY17" fmla="*/ 1533376 h 2272696"/>
                    <a:gd name="connsiteX18" fmla="*/ 994236 w 4201783"/>
                    <a:gd name="connsiteY18" fmla="*/ 1533135 h 2272696"/>
                    <a:gd name="connsiteX19" fmla="*/ 793079 w 4201783"/>
                    <a:gd name="connsiteY19" fmla="*/ 1521203 h 2272696"/>
                    <a:gd name="connsiteX20" fmla="*/ 790225 w 4201783"/>
                    <a:gd name="connsiteY20" fmla="*/ 1535203 h 2272696"/>
                    <a:gd name="connsiteX0" fmla="*/ 76435 w 3487993"/>
                    <a:gd name="connsiteY0" fmla="*/ 1535203 h 2272696"/>
                    <a:gd name="connsiteX1" fmla="*/ 0 w 3487993"/>
                    <a:gd name="connsiteY1" fmla="*/ 2257276 h 2272696"/>
                    <a:gd name="connsiteX2" fmla="*/ 725394 w 3487993"/>
                    <a:gd name="connsiteY2" fmla="*/ 2262644 h 2272696"/>
                    <a:gd name="connsiteX3" fmla="*/ 1459977 w 3487993"/>
                    <a:gd name="connsiteY3" fmla="*/ 2178824 h 2272696"/>
                    <a:gd name="connsiteX4" fmla="*/ 1944096 w 3487993"/>
                    <a:gd name="connsiteY4" fmla="*/ 2057528 h 2272696"/>
                    <a:gd name="connsiteX5" fmla="*/ 2524710 w 3487993"/>
                    <a:gd name="connsiteY5" fmla="*/ 1750475 h 2272696"/>
                    <a:gd name="connsiteX6" fmla="*/ 3056541 w 3487993"/>
                    <a:gd name="connsiteY6" fmla="*/ 1150124 h 2272696"/>
                    <a:gd name="connsiteX7" fmla="*/ 3381154 w 3487993"/>
                    <a:gd name="connsiteY7" fmla="*/ 676888 h 2272696"/>
                    <a:gd name="connsiteX8" fmla="*/ 3482220 w 3487993"/>
                    <a:gd name="connsiteY8" fmla="*/ 230288 h 2272696"/>
                    <a:gd name="connsiteX9" fmla="*/ 3466527 w 3487993"/>
                    <a:gd name="connsiteY9" fmla="*/ 1133 h 2272696"/>
                    <a:gd name="connsiteX10" fmla="*/ 3316120 w 3487993"/>
                    <a:gd name="connsiteY10" fmla="*/ 1757 h 2272696"/>
                    <a:gd name="connsiteX11" fmla="*/ 3290197 w 3487993"/>
                    <a:gd name="connsiteY11" fmla="*/ 265408 h 2272696"/>
                    <a:gd name="connsiteX12" fmla="*/ 3189130 w 3487993"/>
                    <a:gd name="connsiteY12" fmla="*/ 463979 h 2272696"/>
                    <a:gd name="connsiteX13" fmla="*/ 2788815 w 3487993"/>
                    <a:gd name="connsiteY13" fmla="*/ 827209 h 2272696"/>
                    <a:gd name="connsiteX14" fmla="*/ 2477497 w 3487993"/>
                    <a:gd name="connsiteY14" fmla="*/ 1088541 h 2272696"/>
                    <a:gd name="connsiteX15" fmla="*/ 1801383 w 3487993"/>
                    <a:gd name="connsiteY15" fmla="*/ 1375226 h 2272696"/>
                    <a:gd name="connsiteX16" fmla="*/ 944880 w 3487993"/>
                    <a:gd name="connsiteY16" fmla="*/ 1533376 h 2272696"/>
                    <a:gd name="connsiteX17" fmla="*/ 280446 w 3487993"/>
                    <a:gd name="connsiteY17" fmla="*/ 1533135 h 2272696"/>
                    <a:gd name="connsiteX18" fmla="*/ 79289 w 3487993"/>
                    <a:gd name="connsiteY18" fmla="*/ 1521203 h 2272696"/>
                    <a:gd name="connsiteX19" fmla="*/ 76435 w 3487993"/>
                    <a:gd name="connsiteY19" fmla="*/ 1535203 h 2272696"/>
                    <a:gd name="connsiteX0" fmla="*/ 119021 w 3527725"/>
                    <a:gd name="connsiteY0" fmla="*/ 1521203 h 2315912"/>
                    <a:gd name="connsiteX1" fmla="*/ 39732 w 3527725"/>
                    <a:gd name="connsiteY1" fmla="*/ 2257276 h 2315912"/>
                    <a:gd name="connsiteX2" fmla="*/ 765126 w 3527725"/>
                    <a:gd name="connsiteY2" fmla="*/ 2262644 h 2315912"/>
                    <a:gd name="connsiteX3" fmla="*/ 1499709 w 3527725"/>
                    <a:gd name="connsiteY3" fmla="*/ 2178824 h 2315912"/>
                    <a:gd name="connsiteX4" fmla="*/ 1983828 w 3527725"/>
                    <a:gd name="connsiteY4" fmla="*/ 2057528 h 2315912"/>
                    <a:gd name="connsiteX5" fmla="*/ 2564442 w 3527725"/>
                    <a:gd name="connsiteY5" fmla="*/ 1750475 h 2315912"/>
                    <a:gd name="connsiteX6" fmla="*/ 3096273 w 3527725"/>
                    <a:gd name="connsiteY6" fmla="*/ 1150124 h 2315912"/>
                    <a:gd name="connsiteX7" fmla="*/ 3420886 w 3527725"/>
                    <a:gd name="connsiteY7" fmla="*/ 676888 h 2315912"/>
                    <a:gd name="connsiteX8" fmla="*/ 3521952 w 3527725"/>
                    <a:gd name="connsiteY8" fmla="*/ 230288 h 2315912"/>
                    <a:gd name="connsiteX9" fmla="*/ 3506259 w 3527725"/>
                    <a:gd name="connsiteY9" fmla="*/ 1133 h 2315912"/>
                    <a:gd name="connsiteX10" fmla="*/ 3355852 w 3527725"/>
                    <a:gd name="connsiteY10" fmla="*/ 1757 h 2315912"/>
                    <a:gd name="connsiteX11" fmla="*/ 3329929 w 3527725"/>
                    <a:gd name="connsiteY11" fmla="*/ 265408 h 2315912"/>
                    <a:gd name="connsiteX12" fmla="*/ 3228862 w 3527725"/>
                    <a:gd name="connsiteY12" fmla="*/ 463979 h 2315912"/>
                    <a:gd name="connsiteX13" fmla="*/ 2828547 w 3527725"/>
                    <a:gd name="connsiteY13" fmla="*/ 827209 h 2315912"/>
                    <a:gd name="connsiteX14" fmla="*/ 2517229 w 3527725"/>
                    <a:gd name="connsiteY14" fmla="*/ 1088541 h 2315912"/>
                    <a:gd name="connsiteX15" fmla="*/ 1841115 w 3527725"/>
                    <a:gd name="connsiteY15" fmla="*/ 1375226 h 2315912"/>
                    <a:gd name="connsiteX16" fmla="*/ 984612 w 3527725"/>
                    <a:gd name="connsiteY16" fmla="*/ 1533376 h 2315912"/>
                    <a:gd name="connsiteX17" fmla="*/ 320178 w 3527725"/>
                    <a:gd name="connsiteY17" fmla="*/ 1533135 h 2315912"/>
                    <a:gd name="connsiteX18" fmla="*/ 119021 w 3527725"/>
                    <a:gd name="connsiteY18" fmla="*/ 1521203 h 2315912"/>
                    <a:gd name="connsiteX0" fmla="*/ 119021 w 3527725"/>
                    <a:gd name="connsiteY0" fmla="*/ 1521203 h 2315912"/>
                    <a:gd name="connsiteX1" fmla="*/ 39732 w 3527725"/>
                    <a:gd name="connsiteY1" fmla="*/ 2257276 h 2315912"/>
                    <a:gd name="connsiteX2" fmla="*/ 765126 w 3527725"/>
                    <a:gd name="connsiteY2" fmla="*/ 2262644 h 2315912"/>
                    <a:gd name="connsiteX3" fmla="*/ 1499709 w 3527725"/>
                    <a:gd name="connsiteY3" fmla="*/ 2178824 h 2315912"/>
                    <a:gd name="connsiteX4" fmla="*/ 1983828 w 3527725"/>
                    <a:gd name="connsiteY4" fmla="*/ 2057528 h 2315912"/>
                    <a:gd name="connsiteX5" fmla="*/ 2564442 w 3527725"/>
                    <a:gd name="connsiteY5" fmla="*/ 1750475 h 2315912"/>
                    <a:gd name="connsiteX6" fmla="*/ 3096273 w 3527725"/>
                    <a:gd name="connsiteY6" fmla="*/ 1150124 h 2315912"/>
                    <a:gd name="connsiteX7" fmla="*/ 3420886 w 3527725"/>
                    <a:gd name="connsiteY7" fmla="*/ 676888 h 2315912"/>
                    <a:gd name="connsiteX8" fmla="*/ 3521952 w 3527725"/>
                    <a:gd name="connsiteY8" fmla="*/ 230288 h 2315912"/>
                    <a:gd name="connsiteX9" fmla="*/ 3506259 w 3527725"/>
                    <a:gd name="connsiteY9" fmla="*/ 1133 h 2315912"/>
                    <a:gd name="connsiteX10" fmla="*/ 3355852 w 3527725"/>
                    <a:gd name="connsiteY10" fmla="*/ 1757 h 2315912"/>
                    <a:gd name="connsiteX11" fmla="*/ 3329929 w 3527725"/>
                    <a:gd name="connsiteY11" fmla="*/ 265408 h 2315912"/>
                    <a:gd name="connsiteX12" fmla="*/ 3228862 w 3527725"/>
                    <a:gd name="connsiteY12" fmla="*/ 463979 h 2315912"/>
                    <a:gd name="connsiteX13" fmla="*/ 2828547 w 3527725"/>
                    <a:gd name="connsiteY13" fmla="*/ 827209 h 2315912"/>
                    <a:gd name="connsiteX14" fmla="*/ 2517229 w 3527725"/>
                    <a:gd name="connsiteY14" fmla="*/ 1088541 h 2315912"/>
                    <a:gd name="connsiteX15" fmla="*/ 1841115 w 3527725"/>
                    <a:gd name="connsiteY15" fmla="*/ 1375226 h 2315912"/>
                    <a:gd name="connsiteX16" fmla="*/ 984612 w 3527725"/>
                    <a:gd name="connsiteY16" fmla="*/ 1533376 h 2315912"/>
                    <a:gd name="connsiteX17" fmla="*/ 119021 w 3527725"/>
                    <a:gd name="connsiteY17" fmla="*/ 1521203 h 2315912"/>
                    <a:gd name="connsiteX0" fmla="*/ 944880 w 3487993"/>
                    <a:gd name="connsiteY0" fmla="*/ 1533376 h 2315912"/>
                    <a:gd name="connsiteX1" fmla="*/ 0 w 3487993"/>
                    <a:gd name="connsiteY1" fmla="*/ 2257276 h 2315912"/>
                    <a:gd name="connsiteX2" fmla="*/ 725394 w 3487993"/>
                    <a:gd name="connsiteY2" fmla="*/ 2262644 h 2315912"/>
                    <a:gd name="connsiteX3" fmla="*/ 1459977 w 3487993"/>
                    <a:gd name="connsiteY3" fmla="*/ 2178824 h 2315912"/>
                    <a:gd name="connsiteX4" fmla="*/ 1944096 w 3487993"/>
                    <a:gd name="connsiteY4" fmla="*/ 2057528 h 2315912"/>
                    <a:gd name="connsiteX5" fmla="*/ 2524710 w 3487993"/>
                    <a:gd name="connsiteY5" fmla="*/ 1750475 h 2315912"/>
                    <a:gd name="connsiteX6" fmla="*/ 3056541 w 3487993"/>
                    <a:gd name="connsiteY6" fmla="*/ 1150124 h 2315912"/>
                    <a:gd name="connsiteX7" fmla="*/ 3381154 w 3487993"/>
                    <a:gd name="connsiteY7" fmla="*/ 676888 h 2315912"/>
                    <a:gd name="connsiteX8" fmla="*/ 3482220 w 3487993"/>
                    <a:gd name="connsiteY8" fmla="*/ 230288 h 2315912"/>
                    <a:gd name="connsiteX9" fmla="*/ 3466527 w 3487993"/>
                    <a:gd name="connsiteY9" fmla="*/ 1133 h 2315912"/>
                    <a:gd name="connsiteX10" fmla="*/ 3316120 w 3487993"/>
                    <a:gd name="connsiteY10" fmla="*/ 1757 h 2315912"/>
                    <a:gd name="connsiteX11" fmla="*/ 3290197 w 3487993"/>
                    <a:gd name="connsiteY11" fmla="*/ 265408 h 2315912"/>
                    <a:gd name="connsiteX12" fmla="*/ 3189130 w 3487993"/>
                    <a:gd name="connsiteY12" fmla="*/ 463979 h 2315912"/>
                    <a:gd name="connsiteX13" fmla="*/ 2788815 w 3487993"/>
                    <a:gd name="connsiteY13" fmla="*/ 827209 h 2315912"/>
                    <a:gd name="connsiteX14" fmla="*/ 2477497 w 3487993"/>
                    <a:gd name="connsiteY14" fmla="*/ 1088541 h 2315912"/>
                    <a:gd name="connsiteX15" fmla="*/ 1801383 w 3487993"/>
                    <a:gd name="connsiteY15" fmla="*/ 1375226 h 2315912"/>
                    <a:gd name="connsiteX16" fmla="*/ 944880 w 3487993"/>
                    <a:gd name="connsiteY16" fmla="*/ 1533376 h 2315912"/>
                    <a:gd name="connsiteX0" fmla="*/ 219486 w 2762599"/>
                    <a:gd name="connsiteY0" fmla="*/ 1533376 h 2262644"/>
                    <a:gd name="connsiteX1" fmla="*/ 0 w 2762599"/>
                    <a:gd name="connsiteY1" fmla="*/ 2262644 h 2262644"/>
                    <a:gd name="connsiteX2" fmla="*/ 734583 w 2762599"/>
                    <a:gd name="connsiteY2" fmla="*/ 2178824 h 2262644"/>
                    <a:gd name="connsiteX3" fmla="*/ 1218702 w 2762599"/>
                    <a:gd name="connsiteY3" fmla="*/ 2057528 h 2262644"/>
                    <a:gd name="connsiteX4" fmla="*/ 1799316 w 2762599"/>
                    <a:gd name="connsiteY4" fmla="*/ 1750475 h 2262644"/>
                    <a:gd name="connsiteX5" fmla="*/ 2331147 w 2762599"/>
                    <a:gd name="connsiteY5" fmla="*/ 1150124 h 2262644"/>
                    <a:gd name="connsiteX6" fmla="*/ 2655760 w 2762599"/>
                    <a:gd name="connsiteY6" fmla="*/ 676888 h 2262644"/>
                    <a:gd name="connsiteX7" fmla="*/ 2756826 w 2762599"/>
                    <a:gd name="connsiteY7" fmla="*/ 230288 h 2262644"/>
                    <a:gd name="connsiteX8" fmla="*/ 2741133 w 2762599"/>
                    <a:gd name="connsiteY8" fmla="*/ 1133 h 2262644"/>
                    <a:gd name="connsiteX9" fmla="*/ 2590726 w 2762599"/>
                    <a:gd name="connsiteY9" fmla="*/ 1757 h 2262644"/>
                    <a:gd name="connsiteX10" fmla="*/ 2564803 w 2762599"/>
                    <a:gd name="connsiteY10" fmla="*/ 265408 h 2262644"/>
                    <a:gd name="connsiteX11" fmla="*/ 2463736 w 2762599"/>
                    <a:gd name="connsiteY11" fmla="*/ 463979 h 2262644"/>
                    <a:gd name="connsiteX12" fmla="*/ 2063421 w 2762599"/>
                    <a:gd name="connsiteY12" fmla="*/ 827209 h 2262644"/>
                    <a:gd name="connsiteX13" fmla="*/ 1752103 w 2762599"/>
                    <a:gd name="connsiteY13" fmla="*/ 1088541 h 2262644"/>
                    <a:gd name="connsiteX14" fmla="*/ 1075989 w 2762599"/>
                    <a:gd name="connsiteY14" fmla="*/ 1375226 h 2262644"/>
                    <a:gd name="connsiteX15" fmla="*/ 219486 w 2762599"/>
                    <a:gd name="connsiteY15" fmla="*/ 1533376 h 2262644"/>
                    <a:gd name="connsiteX0" fmla="*/ 0 w 2543113"/>
                    <a:gd name="connsiteY0" fmla="*/ 1533376 h 2178824"/>
                    <a:gd name="connsiteX1" fmla="*/ 515097 w 2543113"/>
                    <a:gd name="connsiteY1" fmla="*/ 2178824 h 2178824"/>
                    <a:gd name="connsiteX2" fmla="*/ 999216 w 2543113"/>
                    <a:gd name="connsiteY2" fmla="*/ 2057528 h 2178824"/>
                    <a:gd name="connsiteX3" fmla="*/ 1579830 w 2543113"/>
                    <a:gd name="connsiteY3" fmla="*/ 1750475 h 2178824"/>
                    <a:gd name="connsiteX4" fmla="*/ 2111661 w 2543113"/>
                    <a:gd name="connsiteY4" fmla="*/ 1150124 h 2178824"/>
                    <a:gd name="connsiteX5" fmla="*/ 2436274 w 2543113"/>
                    <a:gd name="connsiteY5" fmla="*/ 676888 h 2178824"/>
                    <a:gd name="connsiteX6" fmla="*/ 2537340 w 2543113"/>
                    <a:gd name="connsiteY6" fmla="*/ 230288 h 2178824"/>
                    <a:gd name="connsiteX7" fmla="*/ 2521647 w 2543113"/>
                    <a:gd name="connsiteY7" fmla="*/ 1133 h 2178824"/>
                    <a:gd name="connsiteX8" fmla="*/ 2371240 w 2543113"/>
                    <a:gd name="connsiteY8" fmla="*/ 1757 h 2178824"/>
                    <a:gd name="connsiteX9" fmla="*/ 2345317 w 2543113"/>
                    <a:gd name="connsiteY9" fmla="*/ 265408 h 2178824"/>
                    <a:gd name="connsiteX10" fmla="*/ 2244250 w 2543113"/>
                    <a:gd name="connsiteY10" fmla="*/ 463979 h 2178824"/>
                    <a:gd name="connsiteX11" fmla="*/ 1843935 w 2543113"/>
                    <a:gd name="connsiteY11" fmla="*/ 827209 h 2178824"/>
                    <a:gd name="connsiteX12" fmla="*/ 1532617 w 2543113"/>
                    <a:gd name="connsiteY12" fmla="*/ 1088541 h 2178824"/>
                    <a:gd name="connsiteX13" fmla="*/ 856503 w 2543113"/>
                    <a:gd name="connsiteY13" fmla="*/ 1375226 h 2178824"/>
                    <a:gd name="connsiteX14" fmla="*/ 0 w 2543113"/>
                    <a:gd name="connsiteY14" fmla="*/ 1533376 h 2178824"/>
                    <a:gd name="connsiteX0" fmla="*/ 343381 w 2029991"/>
                    <a:gd name="connsiteY0" fmla="*/ 1375226 h 2217899"/>
                    <a:gd name="connsiteX1" fmla="*/ 1975 w 2029991"/>
                    <a:gd name="connsiteY1" fmla="*/ 2178824 h 2217899"/>
                    <a:gd name="connsiteX2" fmla="*/ 486094 w 2029991"/>
                    <a:gd name="connsiteY2" fmla="*/ 2057528 h 2217899"/>
                    <a:gd name="connsiteX3" fmla="*/ 1066708 w 2029991"/>
                    <a:gd name="connsiteY3" fmla="*/ 1750475 h 2217899"/>
                    <a:gd name="connsiteX4" fmla="*/ 1598539 w 2029991"/>
                    <a:gd name="connsiteY4" fmla="*/ 1150124 h 2217899"/>
                    <a:gd name="connsiteX5" fmla="*/ 1923152 w 2029991"/>
                    <a:gd name="connsiteY5" fmla="*/ 676888 h 2217899"/>
                    <a:gd name="connsiteX6" fmla="*/ 2024218 w 2029991"/>
                    <a:gd name="connsiteY6" fmla="*/ 230288 h 2217899"/>
                    <a:gd name="connsiteX7" fmla="*/ 2008525 w 2029991"/>
                    <a:gd name="connsiteY7" fmla="*/ 1133 h 2217899"/>
                    <a:gd name="connsiteX8" fmla="*/ 1858118 w 2029991"/>
                    <a:gd name="connsiteY8" fmla="*/ 1757 h 2217899"/>
                    <a:gd name="connsiteX9" fmla="*/ 1832195 w 2029991"/>
                    <a:gd name="connsiteY9" fmla="*/ 265408 h 2217899"/>
                    <a:gd name="connsiteX10" fmla="*/ 1731128 w 2029991"/>
                    <a:gd name="connsiteY10" fmla="*/ 463979 h 2217899"/>
                    <a:gd name="connsiteX11" fmla="*/ 1330813 w 2029991"/>
                    <a:gd name="connsiteY11" fmla="*/ 827209 h 2217899"/>
                    <a:gd name="connsiteX12" fmla="*/ 1019495 w 2029991"/>
                    <a:gd name="connsiteY12" fmla="*/ 1088541 h 2217899"/>
                    <a:gd name="connsiteX13" fmla="*/ 343381 w 2029991"/>
                    <a:gd name="connsiteY13" fmla="*/ 1375226 h 2217899"/>
                    <a:gd name="connsiteX0" fmla="*/ 32163 w 1718773"/>
                    <a:gd name="connsiteY0" fmla="*/ 1375226 h 2068509"/>
                    <a:gd name="connsiteX1" fmla="*/ 174876 w 1718773"/>
                    <a:gd name="connsiteY1" fmla="*/ 2057528 h 2068509"/>
                    <a:gd name="connsiteX2" fmla="*/ 755490 w 1718773"/>
                    <a:gd name="connsiteY2" fmla="*/ 1750475 h 2068509"/>
                    <a:gd name="connsiteX3" fmla="*/ 1287321 w 1718773"/>
                    <a:gd name="connsiteY3" fmla="*/ 1150124 h 2068509"/>
                    <a:gd name="connsiteX4" fmla="*/ 1611934 w 1718773"/>
                    <a:gd name="connsiteY4" fmla="*/ 676888 h 2068509"/>
                    <a:gd name="connsiteX5" fmla="*/ 1713000 w 1718773"/>
                    <a:gd name="connsiteY5" fmla="*/ 230288 h 2068509"/>
                    <a:gd name="connsiteX6" fmla="*/ 1697307 w 1718773"/>
                    <a:gd name="connsiteY6" fmla="*/ 1133 h 2068509"/>
                    <a:gd name="connsiteX7" fmla="*/ 1546900 w 1718773"/>
                    <a:gd name="connsiteY7" fmla="*/ 1757 h 2068509"/>
                    <a:gd name="connsiteX8" fmla="*/ 1520977 w 1718773"/>
                    <a:gd name="connsiteY8" fmla="*/ 265408 h 2068509"/>
                    <a:gd name="connsiteX9" fmla="*/ 1419910 w 1718773"/>
                    <a:gd name="connsiteY9" fmla="*/ 463979 h 2068509"/>
                    <a:gd name="connsiteX10" fmla="*/ 1019595 w 1718773"/>
                    <a:gd name="connsiteY10" fmla="*/ 827209 h 2068509"/>
                    <a:gd name="connsiteX11" fmla="*/ 708277 w 1718773"/>
                    <a:gd name="connsiteY11" fmla="*/ 1088541 h 2068509"/>
                    <a:gd name="connsiteX12" fmla="*/ 32163 w 1718773"/>
                    <a:gd name="connsiteY12" fmla="*/ 1375226 h 2068509"/>
                    <a:gd name="connsiteX0" fmla="*/ 0 w 1686610"/>
                    <a:gd name="connsiteY0" fmla="*/ 1375226 h 1753675"/>
                    <a:gd name="connsiteX1" fmla="*/ 723327 w 1686610"/>
                    <a:gd name="connsiteY1" fmla="*/ 1750475 h 1753675"/>
                    <a:gd name="connsiteX2" fmla="*/ 1255158 w 1686610"/>
                    <a:gd name="connsiteY2" fmla="*/ 1150124 h 1753675"/>
                    <a:gd name="connsiteX3" fmla="*/ 1579771 w 1686610"/>
                    <a:gd name="connsiteY3" fmla="*/ 676888 h 1753675"/>
                    <a:gd name="connsiteX4" fmla="*/ 1680837 w 1686610"/>
                    <a:gd name="connsiteY4" fmla="*/ 230288 h 1753675"/>
                    <a:gd name="connsiteX5" fmla="*/ 1665144 w 1686610"/>
                    <a:gd name="connsiteY5" fmla="*/ 1133 h 1753675"/>
                    <a:gd name="connsiteX6" fmla="*/ 1514737 w 1686610"/>
                    <a:gd name="connsiteY6" fmla="*/ 1757 h 1753675"/>
                    <a:gd name="connsiteX7" fmla="*/ 1488814 w 1686610"/>
                    <a:gd name="connsiteY7" fmla="*/ 265408 h 1753675"/>
                    <a:gd name="connsiteX8" fmla="*/ 1387747 w 1686610"/>
                    <a:gd name="connsiteY8" fmla="*/ 463979 h 1753675"/>
                    <a:gd name="connsiteX9" fmla="*/ 987432 w 1686610"/>
                    <a:gd name="connsiteY9" fmla="*/ 827209 h 1753675"/>
                    <a:gd name="connsiteX10" fmla="*/ 676114 w 1686610"/>
                    <a:gd name="connsiteY10" fmla="*/ 1088541 h 1753675"/>
                    <a:gd name="connsiteX11" fmla="*/ 0 w 1686610"/>
                    <a:gd name="connsiteY11" fmla="*/ 1375226 h 1753675"/>
                    <a:gd name="connsiteX0" fmla="*/ 0 w 1686610"/>
                    <a:gd name="connsiteY0" fmla="*/ 1375226 h 1375845"/>
                    <a:gd name="connsiteX1" fmla="*/ 1255158 w 1686610"/>
                    <a:gd name="connsiteY1" fmla="*/ 1150124 h 1375845"/>
                    <a:gd name="connsiteX2" fmla="*/ 1579771 w 1686610"/>
                    <a:gd name="connsiteY2" fmla="*/ 676888 h 1375845"/>
                    <a:gd name="connsiteX3" fmla="*/ 1680837 w 1686610"/>
                    <a:gd name="connsiteY3" fmla="*/ 230288 h 1375845"/>
                    <a:gd name="connsiteX4" fmla="*/ 1665144 w 1686610"/>
                    <a:gd name="connsiteY4" fmla="*/ 1133 h 1375845"/>
                    <a:gd name="connsiteX5" fmla="*/ 1514737 w 1686610"/>
                    <a:gd name="connsiteY5" fmla="*/ 1757 h 1375845"/>
                    <a:gd name="connsiteX6" fmla="*/ 1488814 w 1686610"/>
                    <a:gd name="connsiteY6" fmla="*/ 265408 h 1375845"/>
                    <a:gd name="connsiteX7" fmla="*/ 1387747 w 1686610"/>
                    <a:gd name="connsiteY7" fmla="*/ 463979 h 1375845"/>
                    <a:gd name="connsiteX8" fmla="*/ 987432 w 1686610"/>
                    <a:gd name="connsiteY8" fmla="*/ 827209 h 1375845"/>
                    <a:gd name="connsiteX9" fmla="*/ 676114 w 1686610"/>
                    <a:gd name="connsiteY9" fmla="*/ 1088541 h 1375845"/>
                    <a:gd name="connsiteX10" fmla="*/ 0 w 1686610"/>
                    <a:gd name="connsiteY10" fmla="*/ 1375226 h 1375845"/>
                    <a:gd name="connsiteX0" fmla="*/ 5514 w 1016010"/>
                    <a:gd name="connsiteY0" fmla="*/ 1088541 h 1177335"/>
                    <a:gd name="connsiteX1" fmla="*/ 584558 w 1016010"/>
                    <a:gd name="connsiteY1" fmla="*/ 1150124 h 1177335"/>
                    <a:gd name="connsiteX2" fmla="*/ 909171 w 1016010"/>
                    <a:gd name="connsiteY2" fmla="*/ 676888 h 1177335"/>
                    <a:gd name="connsiteX3" fmla="*/ 1010237 w 1016010"/>
                    <a:gd name="connsiteY3" fmla="*/ 230288 h 1177335"/>
                    <a:gd name="connsiteX4" fmla="*/ 994544 w 1016010"/>
                    <a:gd name="connsiteY4" fmla="*/ 1133 h 1177335"/>
                    <a:gd name="connsiteX5" fmla="*/ 844137 w 1016010"/>
                    <a:gd name="connsiteY5" fmla="*/ 1757 h 1177335"/>
                    <a:gd name="connsiteX6" fmla="*/ 818214 w 1016010"/>
                    <a:gd name="connsiteY6" fmla="*/ 265408 h 1177335"/>
                    <a:gd name="connsiteX7" fmla="*/ 717147 w 1016010"/>
                    <a:gd name="connsiteY7" fmla="*/ 463979 h 1177335"/>
                    <a:gd name="connsiteX8" fmla="*/ 316832 w 1016010"/>
                    <a:gd name="connsiteY8" fmla="*/ 827209 h 1177335"/>
                    <a:gd name="connsiteX9" fmla="*/ 5514 w 1016010"/>
                    <a:gd name="connsiteY9" fmla="*/ 1088541 h 1177335"/>
                    <a:gd name="connsiteX0" fmla="*/ 1763 w 700941"/>
                    <a:gd name="connsiteY0" fmla="*/ 827209 h 1151989"/>
                    <a:gd name="connsiteX1" fmla="*/ 269489 w 700941"/>
                    <a:gd name="connsiteY1" fmla="*/ 1150124 h 1151989"/>
                    <a:gd name="connsiteX2" fmla="*/ 594102 w 700941"/>
                    <a:gd name="connsiteY2" fmla="*/ 676888 h 1151989"/>
                    <a:gd name="connsiteX3" fmla="*/ 695168 w 700941"/>
                    <a:gd name="connsiteY3" fmla="*/ 230288 h 1151989"/>
                    <a:gd name="connsiteX4" fmla="*/ 679475 w 700941"/>
                    <a:gd name="connsiteY4" fmla="*/ 1133 h 1151989"/>
                    <a:gd name="connsiteX5" fmla="*/ 529068 w 700941"/>
                    <a:gd name="connsiteY5" fmla="*/ 1757 h 1151989"/>
                    <a:gd name="connsiteX6" fmla="*/ 503145 w 700941"/>
                    <a:gd name="connsiteY6" fmla="*/ 265408 h 1151989"/>
                    <a:gd name="connsiteX7" fmla="*/ 402078 w 700941"/>
                    <a:gd name="connsiteY7" fmla="*/ 463979 h 1151989"/>
                    <a:gd name="connsiteX8" fmla="*/ 1763 w 700941"/>
                    <a:gd name="connsiteY8" fmla="*/ 827209 h 1151989"/>
                    <a:gd name="connsiteX0" fmla="*/ 0 w 699178"/>
                    <a:gd name="connsiteY0" fmla="*/ 827209 h 835335"/>
                    <a:gd name="connsiteX1" fmla="*/ 592339 w 699178"/>
                    <a:gd name="connsiteY1" fmla="*/ 676888 h 835335"/>
                    <a:gd name="connsiteX2" fmla="*/ 693405 w 699178"/>
                    <a:gd name="connsiteY2" fmla="*/ 230288 h 835335"/>
                    <a:gd name="connsiteX3" fmla="*/ 677712 w 699178"/>
                    <a:gd name="connsiteY3" fmla="*/ 1133 h 835335"/>
                    <a:gd name="connsiteX4" fmla="*/ 527305 w 699178"/>
                    <a:gd name="connsiteY4" fmla="*/ 1757 h 835335"/>
                    <a:gd name="connsiteX5" fmla="*/ 501382 w 699178"/>
                    <a:gd name="connsiteY5" fmla="*/ 265408 h 835335"/>
                    <a:gd name="connsiteX6" fmla="*/ 400315 w 699178"/>
                    <a:gd name="connsiteY6" fmla="*/ 463979 h 835335"/>
                    <a:gd name="connsiteX7" fmla="*/ 0 w 699178"/>
                    <a:gd name="connsiteY7" fmla="*/ 827209 h 835335"/>
                    <a:gd name="connsiteX0" fmla="*/ 569 w 706721"/>
                    <a:gd name="connsiteY0" fmla="*/ 827209 h 887407"/>
                    <a:gd name="connsiteX1" fmla="*/ 497948 w 706721"/>
                    <a:gd name="connsiteY1" fmla="*/ 826154 h 887407"/>
                    <a:gd name="connsiteX2" fmla="*/ 693974 w 706721"/>
                    <a:gd name="connsiteY2" fmla="*/ 230288 h 887407"/>
                    <a:gd name="connsiteX3" fmla="*/ 678281 w 706721"/>
                    <a:gd name="connsiteY3" fmla="*/ 1133 h 887407"/>
                    <a:gd name="connsiteX4" fmla="*/ 527874 w 706721"/>
                    <a:gd name="connsiteY4" fmla="*/ 1757 h 887407"/>
                    <a:gd name="connsiteX5" fmla="*/ 501951 w 706721"/>
                    <a:gd name="connsiteY5" fmla="*/ 265408 h 887407"/>
                    <a:gd name="connsiteX6" fmla="*/ 400884 w 706721"/>
                    <a:gd name="connsiteY6" fmla="*/ 463979 h 887407"/>
                    <a:gd name="connsiteX7" fmla="*/ 569 w 706721"/>
                    <a:gd name="connsiteY7" fmla="*/ 827209 h 887407"/>
                    <a:gd name="connsiteX0" fmla="*/ 569 w 706721"/>
                    <a:gd name="connsiteY0" fmla="*/ 827209 h 887407"/>
                    <a:gd name="connsiteX1" fmla="*/ 497948 w 706721"/>
                    <a:gd name="connsiteY1" fmla="*/ 826154 h 887407"/>
                    <a:gd name="connsiteX2" fmla="*/ 693974 w 706721"/>
                    <a:gd name="connsiteY2" fmla="*/ 230288 h 887407"/>
                    <a:gd name="connsiteX3" fmla="*/ 678281 w 706721"/>
                    <a:gd name="connsiteY3" fmla="*/ 1133 h 887407"/>
                    <a:gd name="connsiteX4" fmla="*/ 527874 w 706721"/>
                    <a:gd name="connsiteY4" fmla="*/ 1757 h 887407"/>
                    <a:gd name="connsiteX5" fmla="*/ 501951 w 706721"/>
                    <a:gd name="connsiteY5" fmla="*/ 265408 h 887407"/>
                    <a:gd name="connsiteX6" fmla="*/ 400884 w 706721"/>
                    <a:gd name="connsiteY6" fmla="*/ 463979 h 887407"/>
                    <a:gd name="connsiteX7" fmla="*/ 569 w 706721"/>
                    <a:gd name="connsiteY7" fmla="*/ 827209 h 887407"/>
                    <a:gd name="connsiteX0" fmla="*/ 569 w 706721"/>
                    <a:gd name="connsiteY0" fmla="*/ 827209 h 854103"/>
                    <a:gd name="connsiteX1" fmla="*/ 497948 w 706721"/>
                    <a:gd name="connsiteY1" fmla="*/ 826154 h 854103"/>
                    <a:gd name="connsiteX2" fmla="*/ 693974 w 706721"/>
                    <a:gd name="connsiteY2" fmla="*/ 230288 h 854103"/>
                    <a:gd name="connsiteX3" fmla="*/ 678281 w 706721"/>
                    <a:gd name="connsiteY3" fmla="*/ 1133 h 854103"/>
                    <a:gd name="connsiteX4" fmla="*/ 527874 w 706721"/>
                    <a:gd name="connsiteY4" fmla="*/ 1757 h 854103"/>
                    <a:gd name="connsiteX5" fmla="*/ 501951 w 706721"/>
                    <a:gd name="connsiteY5" fmla="*/ 265408 h 854103"/>
                    <a:gd name="connsiteX6" fmla="*/ 400884 w 706721"/>
                    <a:gd name="connsiteY6" fmla="*/ 463979 h 854103"/>
                    <a:gd name="connsiteX7" fmla="*/ 569 w 706721"/>
                    <a:gd name="connsiteY7" fmla="*/ 827209 h 854103"/>
                    <a:gd name="connsiteX0" fmla="*/ 493 w 707169"/>
                    <a:gd name="connsiteY0" fmla="*/ 827209 h 855715"/>
                    <a:gd name="connsiteX1" fmla="*/ 490750 w 707169"/>
                    <a:gd name="connsiteY1" fmla="*/ 830818 h 855715"/>
                    <a:gd name="connsiteX2" fmla="*/ 693898 w 707169"/>
                    <a:gd name="connsiteY2" fmla="*/ 230288 h 855715"/>
                    <a:gd name="connsiteX3" fmla="*/ 678205 w 707169"/>
                    <a:gd name="connsiteY3" fmla="*/ 1133 h 855715"/>
                    <a:gd name="connsiteX4" fmla="*/ 527798 w 707169"/>
                    <a:gd name="connsiteY4" fmla="*/ 1757 h 855715"/>
                    <a:gd name="connsiteX5" fmla="*/ 501875 w 707169"/>
                    <a:gd name="connsiteY5" fmla="*/ 265408 h 855715"/>
                    <a:gd name="connsiteX6" fmla="*/ 400808 w 707169"/>
                    <a:gd name="connsiteY6" fmla="*/ 463979 h 855715"/>
                    <a:gd name="connsiteX7" fmla="*/ 493 w 707169"/>
                    <a:gd name="connsiteY7" fmla="*/ 827209 h 855715"/>
                    <a:gd name="connsiteX0" fmla="*/ 493 w 707169"/>
                    <a:gd name="connsiteY0" fmla="*/ 827209 h 855715"/>
                    <a:gd name="connsiteX1" fmla="*/ 490750 w 707169"/>
                    <a:gd name="connsiteY1" fmla="*/ 830818 h 855715"/>
                    <a:gd name="connsiteX2" fmla="*/ 693898 w 707169"/>
                    <a:gd name="connsiteY2" fmla="*/ 230288 h 855715"/>
                    <a:gd name="connsiteX3" fmla="*/ 678205 w 707169"/>
                    <a:gd name="connsiteY3" fmla="*/ 1133 h 855715"/>
                    <a:gd name="connsiteX4" fmla="*/ 527798 w 707169"/>
                    <a:gd name="connsiteY4" fmla="*/ 1757 h 855715"/>
                    <a:gd name="connsiteX5" fmla="*/ 501875 w 707169"/>
                    <a:gd name="connsiteY5" fmla="*/ 265408 h 855715"/>
                    <a:gd name="connsiteX6" fmla="*/ 400808 w 707169"/>
                    <a:gd name="connsiteY6" fmla="*/ 463979 h 855715"/>
                    <a:gd name="connsiteX7" fmla="*/ 493 w 707169"/>
                    <a:gd name="connsiteY7" fmla="*/ 827209 h 855715"/>
                    <a:gd name="connsiteX0" fmla="*/ 493 w 698807"/>
                    <a:gd name="connsiteY0" fmla="*/ 827209 h 855715"/>
                    <a:gd name="connsiteX1" fmla="*/ 490750 w 698807"/>
                    <a:gd name="connsiteY1" fmla="*/ 830818 h 855715"/>
                    <a:gd name="connsiteX2" fmla="*/ 693898 w 698807"/>
                    <a:gd name="connsiteY2" fmla="*/ 230288 h 855715"/>
                    <a:gd name="connsiteX3" fmla="*/ 678205 w 698807"/>
                    <a:gd name="connsiteY3" fmla="*/ 1133 h 855715"/>
                    <a:gd name="connsiteX4" fmla="*/ 527798 w 698807"/>
                    <a:gd name="connsiteY4" fmla="*/ 1757 h 855715"/>
                    <a:gd name="connsiteX5" fmla="*/ 501875 w 698807"/>
                    <a:gd name="connsiteY5" fmla="*/ 265408 h 855715"/>
                    <a:gd name="connsiteX6" fmla="*/ 400808 w 698807"/>
                    <a:gd name="connsiteY6" fmla="*/ 463979 h 855715"/>
                    <a:gd name="connsiteX7" fmla="*/ 493 w 698807"/>
                    <a:gd name="connsiteY7" fmla="*/ 827209 h 855715"/>
                    <a:gd name="connsiteX0" fmla="*/ 569 w 706720"/>
                    <a:gd name="connsiteY0" fmla="*/ 827209 h 854895"/>
                    <a:gd name="connsiteX1" fmla="*/ 497948 w 706720"/>
                    <a:gd name="connsiteY1" fmla="*/ 828486 h 854895"/>
                    <a:gd name="connsiteX2" fmla="*/ 693974 w 706720"/>
                    <a:gd name="connsiteY2" fmla="*/ 230288 h 854895"/>
                    <a:gd name="connsiteX3" fmla="*/ 678281 w 706720"/>
                    <a:gd name="connsiteY3" fmla="*/ 1133 h 854895"/>
                    <a:gd name="connsiteX4" fmla="*/ 527874 w 706720"/>
                    <a:gd name="connsiteY4" fmla="*/ 1757 h 854895"/>
                    <a:gd name="connsiteX5" fmla="*/ 501951 w 706720"/>
                    <a:gd name="connsiteY5" fmla="*/ 265408 h 854895"/>
                    <a:gd name="connsiteX6" fmla="*/ 400884 w 706720"/>
                    <a:gd name="connsiteY6" fmla="*/ 463979 h 854895"/>
                    <a:gd name="connsiteX7" fmla="*/ 569 w 706720"/>
                    <a:gd name="connsiteY7" fmla="*/ 827209 h 854895"/>
                    <a:gd name="connsiteX0" fmla="*/ 569 w 706720"/>
                    <a:gd name="connsiteY0" fmla="*/ 827209 h 854895"/>
                    <a:gd name="connsiteX1" fmla="*/ 497948 w 706720"/>
                    <a:gd name="connsiteY1" fmla="*/ 828486 h 854895"/>
                    <a:gd name="connsiteX2" fmla="*/ 693974 w 706720"/>
                    <a:gd name="connsiteY2" fmla="*/ 230288 h 854895"/>
                    <a:gd name="connsiteX3" fmla="*/ 678281 w 706720"/>
                    <a:gd name="connsiteY3" fmla="*/ 1133 h 854895"/>
                    <a:gd name="connsiteX4" fmla="*/ 527874 w 706720"/>
                    <a:gd name="connsiteY4" fmla="*/ 1757 h 854895"/>
                    <a:gd name="connsiteX5" fmla="*/ 501951 w 706720"/>
                    <a:gd name="connsiteY5" fmla="*/ 265408 h 854895"/>
                    <a:gd name="connsiteX6" fmla="*/ 400884 w 706720"/>
                    <a:gd name="connsiteY6" fmla="*/ 463979 h 854895"/>
                    <a:gd name="connsiteX7" fmla="*/ 569 w 706720"/>
                    <a:gd name="connsiteY7" fmla="*/ 827209 h 854895"/>
                    <a:gd name="connsiteX0" fmla="*/ 569 w 706720"/>
                    <a:gd name="connsiteY0" fmla="*/ 827209 h 854895"/>
                    <a:gd name="connsiteX1" fmla="*/ 497948 w 706720"/>
                    <a:gd name="connsiteY1" fmla="*/ 828486 h 854895"/>
                    <a:gd name="connsiteX2" fmla="*/ 693974 w 706720"/>
                    <a:gd name="connsiteY2" fmla="*/ 230288 h 854895"/>
                    <a:gd name="connsiteX3" fmla="*/ 678281 w 706720"/>
                    <a:gd name="connsiteY3" fmla="*/ 1133 h 854895"/>
                    <a:gd name="connsiteX4" fmla="*/ 527874 w 706720"/>
                    <a:gd name="connsiteY4" fmla="*/ 1757 h 854895"/>
                    <a:gd name="connsiteX5" fmla="*/ 501951 w 706720"/>
                    <a:gd name="connsiteY5" fmla="*/ 265408 h 854895"/>
                    <a:gd name="connsiteX6" fmla="*/ 400884 w 706720"/>
                    <a:gd name="connsiteY6" fmla="*/ 463979 h 854895"/>
                    <a:gd name="connsiteX7" fmla="*/ 569 w 706720"/>
                    <a:gd name="connsiteY7" fmla="*/ 827209 h 854895"/>
                    <a:gd name="connsiteX0" fmla="*/ 649 w 656946"/>
                    <a:gd name="connsiteY0" fmla="*/ 771234 h 828995"/>
                    <a:gd name="connsiteX1" fmla="*/ 448174 w 656946"/>
                    <a:gd name="connsiteY1" fmla="*/ 828486 h 828995"/>
                    <a:gd name="connsiteX2" fmla="*/ 644200 w 656946"/>
                    <a:gd name="connsiteY2" fmla="*/ 230288 h 828995"/>
                    <a:gd name="connsiteX3" fmla="*/ 628507 w 656946"/>
                    <a:gd name="connsiteY3" fmla="*/ 1133 h 828995"/>
                    <a:gd name="connsiteX4" fmla="*/ 478100 w 656946"/>
                    <a:gd name="connsiteY4" fmla="*/ 1757 h 828995"/>
                    <a:gd name="connsiteX5" fmla="*/ 452177 w 656946"/>
                    <a:gd name="connsiteY5" fmla="*/ 265408 h 828995"/>
                    <a:gd name="connsiteX6" fmla="*/ 351110 w 656946"/>
                    <a:gd name="connsiteY6" fmla="*/ 463979 h 828995"/>
                    <a:gd name="connsiteX7" fmla="*/ 649 w 656946"/>
                    <a:gd name="connsiteY7" fmla="*/ 771234 h 828995"/>
                    <a:gd name="connsiteX0" fmla="*/ 5983 w 662280"/>
                    <a:gd name="connsiteY0" fmla="*/ 771234 h 828581"/>
                    <a:gd name="connsiteX1" fmla="*/ 453508 w 662280"/>
                    <a:gd name="connsiteY1" fmla="*/ 828486 h 828581"/>
                    <a:gd name="connsiteX2" fmla="*/ 649534 w 662280"/>
                    <a:gd name="connsiteY2" fmla="*/ 230288 h 828581"/>
                    <a:gd name="connsiteX3" fmla="*/ 633841 w 662280"/>
                    <a:gd name="connsiteY3" fmla="*/ 1133 h 828581"/>
                    <a:gd name="connsiteX4" fmla="*/ 483434 w 662280"/>
                    <a:gd name="connsiteY4" fmla="*/ 1757 h 828581"/>
                    <a:gd name="connsiteX5" fmla="*/ 457511 w 662280"/>
                    <a:gd name="connsiteY5" fmla="*/ 265408 h 828581"/>
                    <a:gd name="connsiteX6" fmla="*/ 356444 w 662280"/>
                    <a:gd name="connsiteY6" fmla="*/ 463979 h 828581"/>
                    <a:gd name="connsiteX7" fmla="*/ 5983 w 662280"/>
                    <a:gd name="connsiteY7" fmla="*/ 771234 h 828581"/>
                    <a:gd name="connsiteX0" fmla="*/ 5983 w 662280"/>
                    <a:gd name="connsiteY0" fmla="*/ 771234 h 828581"/>
                    <a:gd name="connsiteX1" fmla="*/ 453508 w 662280"/>
                    <a:gd name="connsiteY1" fmla="*/ 828486 h 828581"/>
                    <a:gd name="connsiteX2" fmla="*/ 649534 w 662280"/>
                    <a:gd name="connsiteY2" fmla="*/ 230288 h 828581"/>
                    <a:gd name="connsiteX3" fmla="*/ 633841 w 662280"/>
                    <a:gd name="connsiteY3" fmla="*/ 1133 h 828581"/>
                    <a:gd name="connsiteX4" fmla="*/ 483434 w 662280"/>
                    <a:gd name="connsiteY4" fmla="*/ 1757 h 828581"/>
                    <a:gd name="connsiteX5" fmla="*/ 457511 w 662280"/>
                    <a:gd name="connsiteY5" fmla="*/ 265408 h 828581"/>
                    <a:gd name="connsiteX6" fmla="*/ 356444 w 662280"/>
                    <a:gd name="connsiteY6" fmla="*/ 463979 h 828581"/>
                    <a:gd name="connsiteX7" fmla="*/ 5983 w 662280"/>
                    <a:gd name="connsiteY7" fmla="*/ 771234 h 828581"/>
                    <a:gd name="connsiteX0" fmla="*/ 0 w 656297"/>
                    <a:gd name="connsiteY0" fmla="*/ 771234 h 828581"/>
                    <a:gd name="connsiteX1" fmla="*/ 447525 w 656297"/>
                    <a:gd name="connsiteY1" fmla="*/ 828486 h 828581"/>
                    <a:gd name="connsiteX2" fmla="*/ 643551 w 656297"/>
                    <a:gd name="connsiteY2" fmla="*/ 230288 h 828581"/>
                    <a:gd name="connsiteX3" fmla="*/ 627858 w 656297"/>
                    <a:gd name="connsiteY3" fmla="*/ 1133 h 828581"/>
                    <a:gd name="connsiteX4" fmla="*/ 477451 w 656297"/>
                    <a:gd name="connsiteY4" fmla="*/ 1757 h 828581"/>
                    <a:gd name="connsiteX5" fmla="*/ 451528 w 656297"/>
                    <a:gd name="connsiteY5" fmla="*/ 265408 h 828581"/>
                    <a:gd name="connsiteX6" fmla="*/ 350461 w 656297"/>
                    <a:gd name="connsiteY6" fmla="*/ 463979 h 828581"/>
                    <a:gd name="connsiteX7" fmla="*/ 0 w 656297"/>
                    <a:gd name="connsiteY7" fmla="*/ 771234 h 828581"/>
                    <a:gd name="connsiteX0" fmla="*/ 0 w 656297"/>
                    <a:gd name="connsiteY0" fmla="*/ 771234 h 828563"/>
                    <a:gd name="connsiteX1" fmla="*/ 447525 w 656297"/>
                    <a:gd name="connsiteY1" fmla="*/ 828486 h 828563"/>
                    <a:gd name="connsiteX2" fmla="*/ 643551 w 656297"/>
                    <a:gd name="connsiteY2" fmla="*/ 230288 h 828563"/>
                    <a:gd name="connsiteX3" fmla="*/ 627858 w 656297"/>
                    <a:gd name="connsiteY3" fmla="*/ 1133 h 828563"/>
                    <a:gd name="connsiteX4" fmla="*/ 477451 w 656297"/>
                    <a:gd name="connsiteY4" fmla="*/ 1757 h 828563"/>
                    <a:gd name="connsiteX5" fmla="*/ 451528 w 656297"/>
                    <a:gd name="connsiteY5" fmla="*/ 265408 h 828563"/>
                    <a:gd name="connsiteX6" fmla="*/ 350461 w 656297"/>
                    <a:gd name="connsiteY6" fmla="*/ 463979 h 828563"/>
                    <a:gd name="connsiteX7" fmla="*/ 0 w 656297"/>
                    <a:gd name="connsiteY7" fmla="*/ 771234 h 828563"/>
                    <a:gd name="connsiteX0" fmla="*/ 0 w 677663"/>
                    <a:gd name="connsiteY0" fmla="*/ 792224 h 828931"/>
                    <a:gd name="connsiteX1" fmla="*/ 468891 w 677663"/>
                    <a:gd name="connsiteY1" fmla="*/ 828486 h 828931"/>
                    <a:gd name="connsiteX2" fmla="*/ 664917 w 677663"/>
                    <a:gd name="connsiteY2" fmla="*/ 230288 h 828931"/>
                    <a:gd name="connsiteX3" fmla="*/ 649224 w 677663"/>
                    <a:gd name="connsiteY3" fmla="*/ 1133 h 828931"/>
                    <a:gd name="connsiteX4" fmla="*/ 498817 w 677663"/>
                    <a:gd name="connsiteY4" fmla="*/ 1757 h 828931"/>
                    <a:gd name="connsiteX5" fmla="*/ 472894 w 677663"/>
                    <a:gd name="connsiteY5" fmla="*/ 265408 h 828931"/>
                    <a:gd name="connsiteX6" fmla="*/ 371827 w 677663"/>
                    <a:gd name="connsiteY6" fmla="*/ 463979 h 828931"/>
                    <a:gd name="connsiteX7" fmla="*/ 0 w 677663"/>
                    <a:gd name="connsiteY7" fmla="*/ 792224 h 828931"/>
                    <a:gd name="connsiteX0" fmla="*/ 0 w 677663"/>
                    <a:gd name="connsiteY0" fmla="*/ 792224 h 828556"/>
                    <a:gd name="connsiteX1" fmla="*/ 468891 w 677663"/>
                    <a:gd name="connsiteY1" fmla="*/ 828486 h 828556"/>
                    <a:gd name="connsiteX2" fmla="*/ 664917 w 677663"/>
                    <a:gd name="connsiteY2" fmla="*/ 230288 h 828556"/>
                    <a:gd name="connsiteX3" fmla="*/ 649224 w 677663"/>
                    <a:gd name="connsiteY3" fmla="*/ 1133 h 828556"/>
                    <a:gd name="connsiteX4" fmla="*/ 498817 w 677663"/>
                    <a:gd name="connsiteY4" fmla="*/ 1757 h 828556"/>
                    <a:gd name="connsiteX5" fmla="*/ 472894 w 677663"/>
                    <a:gd name="connsiteY5" fmla="*/ 265408 h 828556"/>
                    <a:gd name="connsiteX6" fmla="*/ 371827 w 677663"/>
                    <a:gd name="connsiteY6" fmla="*/ 463979 h 828556"/>
                    <a:gd name="connsiteX7" fmla="*/ 0 w 677663"/>
                    <a:gd name="connsiteY7" fmla="*/ 792224 h 828556"/>
                    <a:gd name="connsiteX0" fmla="*/ 0 w 672915"/>
                    <a:gd name="connsiteY0" fmla="*/ 796888 h 828572"/>
                    <a:gd name="connsiteX1" fmla="*/ 464143 w 672915"/>
                    <a:gd name="connsiteY1" fmla="*/ 828486 h 828572"/>
                    <a:gd name="connsiteX2" fmla="*/ 660169 w 672915"/>
                    <a:gd name="connsiteY2" fmla="*/ 230288 h 828572"/>
                    <a:gd name="connsiteX3" fmla="*/ 644476 w 672915"/>
                    <a:gd name="connsiteY3" fmla="*/ 1133 h 828572"/>
                    <a:gd name="connsiteX4" fmla="*/ 494069 w 672915"/>
                    <a:gd name="connsiteY4" fmla="*/ 1757 h 828572"/>
                    <a:gd name="connsiteX5" fmla="*/ 468146 w 672915"/>
                    <a:gd name="connsiteY5" fmla="*/ 265408 h 828572"/>
                    <a:gd name="connsiteX6" fmla="*/ 367079 w 672915"/>
                    <a:gd name="connsiteY6" fmla="*/ 463979 h 828572"/>
                    <a:gd name="connsiteX7" fmla="*/ 0 w 672915"/>
                    <a:gd name="connsiteY7" fmla="*/ 796888 h 828572"/>
                    <a:gd name="connsiteX0" fmla="*/ 0 w 672915"/>
                    <a:gd name="connsiteY0" fmla="*/ 796888 h 828572"/>
                    <a:gd name="connsiteX1" fmla="*/ 464143 w 672915"/>
                    <a:gd name="connsiteY1" fmla="*/ 828486 h 828572"/>
                    <a:gd name="connsiteX2" fmla="*/ 660169 w 672915"/>
                    <a:gd name="connsiteY2" fmla="*/ 230288 h 828572"/>
                    <a:gd name="connsiteX3" fmla="*/ 644476 w 672915"/>
                    <a:gd name="connsiteY3" fmla="*/ 1133 h 828572"/>
                    <a:gd name="connsiteX4" fmla="*/ 494069 w 672915"/>
                    <a:gd name="connsiteY4" fmla="*/ 1757 h 828572"/>
                    <a:gd name="connsiteX5" fmla="*/ 468146 w 672915"/>
                    <a:gd name="connsiteY5" fmla="*/ 265408 h 828572"/>
                    <a:gd name="connsiteX6" fmla="*/ 367079 w 672915"/>
                    <a:gd name="connsiteY6" fmla="*/ 463979 h 828572"/>
                    <a:gd name="connsiteX7" fmla="*/ 0 w 672915"/>
                    <a:gd name="connsiteY7" fmla="*/ 796888 h 828572"/>
                    <a:gd name="connsiteX0" fmla="*/ 0 w 672915"/>
                    <a:gd name="connsiteY0" fmla="*/ 796888 h 828572"/>
                    <a:gd name="connsiteX1" fmla="*/ 464143 w 672915"/>
                    <a:gd name="connsiteY1" fmla="*/ 828486 h 828572"/>
                    <a:gd name="connsiteX2" fmla="*/ 660169 w 672915"/>
                    <a:gd name="connsiteY2" fmla="*/ 230288 h 828572"/>
                    <a:gd name="connsiteX3" fmla="*/ 644476 w 672915"/>
                    <a:gd name="connsiteY3" fmla="*/ 1133 h 828572"/>
                    <a:gd name="connsiteX4" fmla="*/ 494069 w 672915"/>
                    <a:gd name="connsiteY4" fmla="*/ 1757 h 828572"/>
                    <a:gd name="connsiteX5" fmla="*/ 468146 w 672915"/>
                    <a:gd name="connsiteY5" fmla="*/ 265408 h 828572"/>
                    <a:gd name="connsiteX6" fmla="*/ 367079 w 672915"/>
                    <a:gd name="connsiteY6" fmla="*/ 463979 h 828572"/>
                    <a:gd name="connsiteX7" fmla="*/ 0 w 672915"/>
                    <a:gd name="connsiteY7" fmla="*/ 796888 h 828572"/>
                    <a:gd name="connsiteX0" fmla="*/ 0 w 664562"/>
                    <a:gd name="connsiteY0" fmla="*/ 796888 h 828572"/>
                    <a:gd name="connsiteX1" fmla="*/ 464143 w 664562"/>
                    <a:gd name="connsiteY1" fmla="*/ 828486 h 828572"/>
                    <a:gd name="connsiteX2" fmla="*/ 660169 w 664562"/>
                    <a:gd name="connsiteY2" fmla="*/ 230288 h 828572"/>
                    <a:gd name="connsiteX3" fmla="*/ 644476 w 664562"/>
                    <a:gd name="connsiteY3" fmla="*/ 1133 h 828572"/>
                    <a:gd name="connsiteX4" fmla="*/ 494069 w 664562"/>
                    <a:gd name="connsiteY4" fmla="*/ 1757 h 828572"/>
                    <a:gd name="connsiteX5" fmla="*/ 468146 w 664562"/>
                    <a:gd name="connsiteY5" fmla="*/ 265408 h 828572"/>
                    <a:gd name="connsiteX6" fmla="*/ 367079 w 664562"/>
                    <a:gd name="connsiteY6" fmla="*/ 463979 h 828572"/>
                    <a:gd name="connsiteX7" fmla="*/ 0 w 664562"/>
                    <a:gd name="connsiteY7" fmla="*/ 796888 h 828572"/>
                    <a:gd name="connsiteX0" fmla="*/ 0 w 668556"/>
                    <a:gd name="connsiteY0" fmla="*/ 796888 h 828572"/>
                    <a:gd name="connsiteX1" fmla="*/ 464143 w 668556"/>
                    <a:gd name="connsiteY1" fmla="*/ 828486 h 828572"/>
                    <a:gd name="connsiteX2" fmla="*/ 664917 w 668556"/>
                    <a:gd name="connsiteY2" fmla="*/ 234952 h 828572"/>
                    <a:gd name="connsiteX3" fmla="*/ 644476 w 668556"/>
                    <a:gd name="connsiteY3" fmla="*/ 1133 h 828572"/>
                    <a:gd name="connsiteX4" fmla="*/ 494069 w 668556"/>
                    <a:gd name="connsiteY4" fmla="*/ 1757 h 828572"/>
                    <a:gd name="connsiteX5" fmla="*/ 468146 w 668556"/>
                    <a:gd name="connsiteY5" fmla="*/ 265408 h 828572"/>
                    <a:gd name="connsiteX6" fmla="*/ 367079 w 668556"/>
                    <a:gd name="connsiteY6" fmla="*/ 463979 h 828572"/>
                    <a:gd name="connsiteX7" fmla="*/ 0 w 668556"/>
                    <a:gd name="connsiteY7" fmla="*/ 796888 h 82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68556" h="828572">
                      <a:moveTo>
                        <a:pt x="0" y="796888"/>
                      </a:moveTo>
                      <a:cubicBezTo>
                        <a:pt x="170487" y="810994"/>
                        <a:pt x="284478" y="830017"/>
                        <a:pt x="464143" y="828486"/>
                      </a:cubicBezTo>
                      <a:cubicBezTo>
                        <a:pt x="610573" y="647369"/>
                        <a:pt x="653854" y="377508"/>
                        <a:pt x="664917" y="234952"/>
                      </a:cubicBezTo>
                      <a:cubicBezTo>
                        <a:pt x="675980" y="92396"/>
                        <a:pt x="659696" y="39222"/>
                        <a:pt x="644476" y="1133"/>
                      </a:cubicBezTo>
                      <a:cubicBezTo>
                        <a:pt x="618568" y="-3947"/>
                        <a:pt x="566190" y="10188"/>
                        <a:pt x="494069" y="1757"/>
                      </a:cubicBezTo>
                      <a:cubicBezTo>
                        <a:pt x="503852" y="56298"/>
                        <a:pt x="496433" y="158051"/>
                        <a:pt x="468146" y="265408"/>
                      </a:cubicBezTo>
                      <a:cubicBezTo>
                        <a:pt x="439859" y="372765"/>
                        <a:pt x="421363" y="394057"/>
                        <a:pt x="367079" y="463979"/>
                      </a:cubicBezTo>
                      <a:cubicBezTo>
                        <a:pt x="312795" y="533901"/>
                        <a:pt x="199856" y="654507"/>
                        <a:pt x="0" y="796888"/>
                      </a:cubicBezTo>
                      <a:close/>
                    </a:path>
                  </a:pathLst>
                </a:custGeom>
                <a:solidFill>
                  <a:schemeClr val="accent3">
                    <a:alpha val="50196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GB"/>
                </a:p>
              </p:txBody>
            </p:sp>
            <p:sp>
              <p:nvSpPr>
                <p:cNvPr id="94" name="sagged"/>
                <p:cNvSpPr/>
                <p:nvPr/>
              </p:nvSpPr>
              <p:spPr>
                <a:xfrm>
                  <a:off x="5365750" y="4559300"/>
                  <a:ext cx="4711700" cy="1993900"/>
                </a:xfrm>
                <a:custGeom>
                  <a:avLst/>
                  <a:gdLst>
                    <a:gd name="connsiteX0" fmla="*/ 425450 w 4711700"/>
                    <a:gd name="connsiteY0" fmla="*/ 946150 h 1993900"/>
                    <a:gd name="connsiteX1" fmla="*/ 844550 w 4711700"/>
                    <a:gd name="connsiteY1" fmla="*/ 1009650 h 1993900"/>
                    <a:gd name="connsiteX2" fmla="*/ 1200150 w 4711700"/>
                    <a:gd name="connsiteY2" fmla="*/ 971550 h 1993900"/>
                    <a:gd name="connsiteX3" fmla="*/ 1797050 w 4711700"/>
                    <a:gd name="connsiteY3" fmla="*/ 971550 h 1993900"/>
                    <a:gd name="connsiteX4" fmla="*/ 2349500 w 4711700"/>
                    <a:gd name="connsiteY4" fmla="*/ 889000 h 1993900"/>
                    <a:gd name="connsiteX5" fmla="*/ 3086100 w 4711700"/>
                    <a:gd name="connsiteY5" fmla="*/ 641350 h 1993900"/>
                    <a:gd name="connsiteX6" fmla="*/ 3638550 w 4711700"/>
                    <a:gd name="connsiteY6" fmla="*/ 355600 h 1993900"/>
                    <a:gd name="connsiteX7" fmla="*/ 4089400 w 4711700"/>
                    <a:gd name="connsiteY7" fmla="*/ 0 h 1993900"/>
                    <a:gd name="connsiteX8" fmla="*/ 4711700 w 4711700"/>
                    <a:gd name="connsiteY8" fmla="*/ 31750 h 1993900"/>
                    <a:gd name="connsiteX9" fmla="*/ 4432300 w 4711700"/>
                    <a:gd name="connsiteY9" fmla="*/ 425450 h 1993900"/>
                    <a:gd name="connsiteX10" fmla="*/ 3962400 w 4711700"/>
                    <a:gd name="connsiteY10" fmla="*/ 990600 h 1993900"/>
                    <a:gd name="connsiteX11" fmla="*/ 3708400 w 4711700"/>
                    <a:gd name="connsiteY11" fmla="*/ 1244600 h 1993900"/>
                    <a:gd name="connsiteX12" fmla="*/ 3536950 w 4711700"/>
                    <a:gd name="connsiteY12" fmla="*/ 1390650 h 1993900"/>
                    <a:gd name="connsiteX13" fmla="*/ 3238500 w 4711700"/>
                    <a:gd name="connsiteY13" fmla="*/ 1562100 h 1993900"/>
                    <a:gd name="connsiteX14" fmla="*/ 2882900 w 4711700"/>
                    <a:gd name="connsiteY14" fmla="*/ 1714500 h 1993900"/>
                    <a:gd name="connsiteX15" fmla="*/ 2247900 w 4711700"/>
                    <a:gd name="connsiteY15" fmla="*/ 1873250 h 1993900"/>
                    <a:gd name="connsiteX16" fmla="*/ 1746250 w 4711700"/>
                    <a:gd name="connsiteY16" fmla="*/ 1936750 h 1993900"/>
                    <a:gd name="connsiteX17" fmla="*/ 1060450 w 4711700"/>
                    <a:gd name="connsiteY17" fmla="*/ 1993900 h 1993900"/>
                    <a:gd name="connsiteX18" fmla="*/ 501650 w 4711700"/>
                    <a:gd name="connsiteY18" fmla="*/ 1981200 h 1993900"/>
                    <a:gd name="connsiteX19" fmla="*/ 0 w 4711700"/>
                    <a:gd name="connsiteY19" fmla="*/ 1924050 h 1993900"/>
                    <a:gd name="connsiteX20" fmla="*/ 152400 w 4711700"/>
                    <a:gd name="connsiteY20" fmla="*/ 1657350 h 1993900"/>
                    <a:gd name="connsiteX21" fmla="*/ 285750 w 4711700"/>
                    <a:gd name="connsiteY21" fmla="*/ 1390650 h 1993900"/>
                    <a:gd name="connsiteX22" fmla="*/ 355600 w 4711700"/>
                    <a:gd name="connsiteY22" fmla="*/ 1200150 h 1993900"/>
                    <a:gd name="connsiteX23" fmla="*/ 425450 w 4711700"/>
                    <a:gd name="connsiteY23" fmla="*/ 1028700 h 1993900"/>
                    <a:gd name="connsiteX24" fmla="*/ 425450 w 4711700"/>
                    <a:gd name="connsiteY24" fmla="*/ 946150 h 1993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711700" h="1993900">
                      <a:moveTo>
                        <a:pt x="425450" y="946150"/>
                      </a:moveTo>
                      <a:lnTo>
                        <a:pt x="844550" y="1009650"/>
                      </a:lnTo>
                      <a:lnTo>
                        <a:pt x="1200150" y="971550"/>
                      </a:lnTo>
                      <a:lnTo>
                        <a:pt x="1797050" y="971550"/>
                      </a:lnTo>
                      <a:lnTo>
                        <a:pt x="2349500" y="889000"/>
                      </a:lnTo>
                      <a:lnTo>
                        <a:pt x="3086100" y="641350"/>
                      </a:lnTo>
                      <a:lnTo>
                        <a:pt x="3638550" y="355600"/>
                      </a:lnTo>
                      <a:lnTo>
                        <a:pt x="4089400" y="0"/>
                      </a:lnTo>
                      <a:lnTo>
                        <a:pt x="4711700" y="31750"/>
                      </a:lnTo>
                      <a:lnTo>
                        <a:pt x="4432300" y="425450"/>
                      </a:lnTo>
                      <a:lnTo>
                        <a:pt x="3962400" y="990600"/>
                      </a:lnTo>
                      <a:lnTo>
                        <a:pt x="3708400" y="1244600"/>
                      </a:lnTo>
                      <a:lnTo>
                        <a:pt x="3536950" y="1390650"/>
                      </a:lnTo>
                      <a:lnTo>
                        <a:pt x="3238500" y="1562100"/>
                      </a:lnTo>
                      <a:lnTo>
                        <a:pt x="2882900" y="1714500"/>
                      </a:lnTo>
                      <a:lnTo>
                        <a:pt x="2247900" y="1873250"/>
                      </a:lnTo>
                      <a:lnTo>
                        <a:pt x="1746250" y="1936750"/>
                      </a:lnTo>
                      <a:lnTo>
                        <a:pt x="1060450" y="1993900"/>
                      </a:lnTo>
                      <a:lnTo>
                        <a:pt x="501650" y="1981200"/>
                      </a:lnTo>
                      <a:lnTo>
                        <a:pt x="0" y="1924050"/>
                      </a:lnTo>
                      <a:lnTo>
                        <a:pt x="152400" y="1657350"/>
                      </a:lnTo>
                      <a:lnTo>
                        <a:pt x="285750" y="1390650"/>
                      </a:lnTo>
                      <a:lnTo>
                        <a:pt x="355600" y="1200150"/>
                      </a:lnTo>
                      <a:lnTo>
                        <a:pt x="425450" y="1028700"/>
                      </a:lnTo>
                      <a:lnTo>
                        <a:pt x="425450" y="946150"/>
                      </a:lnTo>
                      <a:close/>
                    </a:path>
                  </a:pathLst>
                </a:custGeom>
                <a:solidFill>
                  <a:schemeClr val="accent2">
                    <a:alpha val="50196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83" name="upper divertor" hidden="1"/>
              <p:cNvGrpSpPr/>
              <p:nvPr/>
            </p:nvGrpSpPr>
            <p:grpSpPr>
              <a:xfrm>
                <a:off x="2146481" y="937653"/>
                <a:ext cx="7036545" cy="1688816"/>
                <a:chOff x="2146481" y="937653"/>
                <a:chExt cx="7036545" cy="1688816"/>
              </a:xfrm>
            </p:grpSpPr>
            <p:sp>
              <p:nvSpPr>
                <p:cNvPr id="84" name="Freihandform 83"/>
                <p:cNvSpPr/>
                <p:nvPr/>
              </p:nvSpPr>
              <p:spPr bwMode="auto">
                <a:xfrm>
                  <a:off x="2146481" y="1312998"/>
                  <a:ext cx="965490" cy="1313471"/>
                </a:xfrm>
                <a:custGeom>
                  <a:avLst/>
                  <a:gdLst>
                    <a:gd name="connsiteX0" fmla="*/ 448642 w 1274669"/>
                    <a:gd name="connsiteY0" fmla="*/ 10479 h 1252526"/>
                    <a:gd name="connsiteX1" fmla="*/ 1215722 w 1274669"/>
                    <a:gd name="connsiteY1" fmla="*/ 15559 h 1252526"/>
                    <a:gd name="connsiteX2" fmla="*/ 1215722 w 1274669"/>
                    <a:gd name="connsiteY2" fmla="*/ 25719 h 1252526"/>
                    <a:gd name="connsiteX3" fmla="*/ 1159842 w 1274669"/>
                    <a:gd name="connsiteY3" fmla="*/ 46039 h 1252526"/>
                    <a:gd name="connsiteX4" fmla="*/ 900762 w 1274669"/>
                    <a:gd name="connsiteY4" fmla="*/ 178119 h 1252526"/>
                    <a:gd name="connsiteX5" fmla="*/ 672162 w 1274669"/>
                    <a:gd name="connsiteY5" fmla="*/ 371159 h 1252526"/>
                    <a:gd name="connsiteX6" fmla="*/ 438482 w 1274669"/>
                    <a:gd name="connsiteY6" fmla="*/ 543879 h 1252526"/>
                    <a:gd name="connsiteX7" fmla="*/ 306402 w 1274669"/>
                    <a:gd name="connsiteY7" fmla="*/ 721679 h 1252526"/>
                    <a:gd name="connsiteX8" fmla="*/ 194642 w 1274669"/>
                    <a:gd name="connsiteY8" fmla="*/ 935039 h 1252526"/>
                    <a:gd name="connsiteX9" fmla="*/ 159082 w 1274669"/>
                    <a:gd name="connsiteY9" fmla="*/ 1194119 h 1252526"/>
                    <a:gd name="connsiteX10" fmla="*/ 174322 w 1274669"/>
                    <a:gd name="connsiteY10" fmla="*/ 1244919 h 1252526"/>
                    <a:gd name="connsiteX11" fmla="*/ 143842 w 1274669"/>
                    <a:gd name="connsiteY11" fmla="*/ 1244919 h 1252526"/>
                    <a:gd name="connsiteX12" fmla="*/ 16842 w 1274669"/>
                    <a:gd name="connsiteY12" fmla="*/ 1249999 h 1252526"/>
                    <a:gd name="connsiteX13" fmla="*/ 1602 w 1274669"/>
                    <a:gd name="connsiteY13" fmla="*/ 1239839 h 1252526"/>
                    <a:gd name="connsiteX14" fmla="*/ 1602 w 1274669"/>
                    <a:gd name="connsiteY14" fmla="*/ 1224599 h 1252526"/>
                    <a:gd name="connsiteX15" fmla="*/ 11762 w 1274669"/>
                    <a:gd name="connsiteY15" fmla="*/ 909639 h 1252526"/>
                    <a:gd name="connsiteX16" fmla="*/ 32082 w 1274669"/>
                    <a:gd name="connsiteY16" fmla="*/ 686119 h 1252526"/>
                    <a:gd name="connsiteX17" fmla="*/ 143842 w 1274669"/>
                    <a:gd name="connsiteY17" fmla="*/ 421959 h 1252526"/>
                    <a:gd name="connsiteX18" fmla="*/ 326722 w 1274669"/>
                    <a:gd name="connsiteY18" fmla="*/ 173039 h 1252526"/>
                    <a:gd name="connsiteX19" fmla="*/ 448642 w 1274669"/>
                    <a:gd name="connsiteY19" fmla="*/ 10479 h 1252526"/>
                    <a:gd name="connsiteX0" fmla="*/ 448642 w 1274669"/>
                    <a:gd name="connsiteY0" fmla="*/ 8741 h 1250788"/>
                    <a:gd name="connsiteX1" fmla="*/ 1215722 w 1274669"/>
                    <a:gd name="connsiteY1" fmla="*/ 13821 h 1250788"/>
                    <a:gd name="connsiteX2" fmla="*/ 1215722 w 1274669"/>
                    <a:gd name="connsiteY2" fmla="*/ 23981 h 1250788"/>
                    <a:gd name="connsiteX3" fmla="*/ 1159842 w 1274669"/>
                    <a:gd name="connsiteY3" fmla="*/ 44301 h 1250788"/>
                    <a:gd name="connsiteX4" fmla="*/ 900762 w 1274669"/>
                    <a:gd name="connsiteY4" fmla="*/ 176381 h 1250788"/>
                    <a:gd name="connsiteX5" fmla="*/ 672162 w 1274669"/>
                    <a:gd name="connsiteY5" fmla="*/ 369421 h 1250788"/>
                    <a:gd name="connsiteX6" fmla="*/ 438482 w 1274669"/>
                    <a:gd name="connsiteY6" fmla="*/ 542141 h 1250788"/>
                    <a:gd name="connsiteX7" fmla="*/ 306402 w 1274669"/>
                    <a:gd name="connsiteY7" fmla="*/ 719941 h 1250788"/>
                    <a:gd name="connsiteX8" fmla="*/ 194642 w 1274669"/>
                    <a:gd name="connsiteY8" fmla="*/ 933301 h 1250788"/>
                    <a:gd name="connsiteX9" fmla="*/ 159082 w 1274669"/>
                    <a:gd name="connsiteY9" fmla="*/ 1192381 h 1250788"/>
                    <a:gd name="connsiteX10" fmla="*/ 174322 w 1274669"/>
                    <a:gd name="connsiteY10" fmla="*/ 1243181 h 1250788"/>
                    <a:gd name="connsiteX11" fmla="*/ 143842 w 1274669"/>
                    <a:gd name="connsiteY11" fmla="*/ 1243181 h 1250788"/>
                    <a:gd name="connsiteX12" fmla="*/ 16842 w 1274669"/>
                    <a:gd name="connsiteY12" fmla="*/ 1248261 h 1250788"/>
                    <a:gd name="connsiteX13" fmla="*/ 1602 w 1274669"/>
                    <a:gd name="connsiteY13" fmla="*/ 1238101 h 1250788"/>
                    <a:gd name="connsiteX14" fmla="*/ 1602 w 1274669"/>
                    <a:gd name="connsiteY14" fmla="*/ 1222861 h 1250788"/>
                    <a:gd name="connsiteX15" fmla="*/ 11762 w 1274669"/>
                    <a:gd name="connsiteY15" fmla="*/ 907901 h 1250788"/>
                    <a:gd name="connsiteX16" fmla="*/ 32082 w 1274669"/>
                    <a:gd name="connsiteY16" fmla="*/ 684381 h 1250788"/>
                    <a:gd name="connsiteX17" fmla="*/ 143842 w 1274669"/>
                    <a:gd name="connsiteY17" fmla="*/ 420221 h 1250788"/>
                    <a:gd name="connsiteX18" fmla="*/ 397842 w 1274669"/>
                    <a:gd name="connsiteY18" fmla="*/ 39221 h 1250788"/>
                    <a:gd name="connsiteX19" fmla="*/ 448642 w 1274669"/>
                    <a:gd name="connsiteY19" fmla="*/ 8741 h 1250788"/>
                    <a:gd name="connsiteX0" fmla="*/ 448642 w 1274669"/>
                    <a:gd name="connsiteY0" fmla="*/ 9566 h 1251613"/>
                    <a:gd name="connsiteX1" fmla="*/ 1215722 w 1274669"/>
                    <a:gd name="connsiteY1" fmla="*/ 14646 h 1251613"/>
                    <a:gd name="connsiteX2" fmla="*/ 1215722 w 1274669"/>
                    <a:gd name="connsiteY2" fmla="*/ 24806 h 1251613"/>
                    <a:gd name="connsiteX3" fmla="*/ 1159842 w 1274669"/>
                    <a:gd name="connsiteY3" fmla="*/ 45126 h 1251613"/>
                    <a:gd name="connsiteX4" fmla="*/ 900762 w 1274669"/>
                    <a:gd name="connsiteY4" fmla="*/ 177206 h 1251613"/>
                    <a:gd name="connsiteX5" fmla="*/ 672162 w 1274669"/>
                    <a:gd name="connsiteY5" fmla="*/ 370246 h 1251613"/>
                    <a:gd name="connsiteX6" fmla="*/ 438482 w 1274669"/>
                    <a:gd name="connsiteY6" fmla="*/ 542966 h 1251613"/>
                    <a:gd name="connsiteX7" fmla="*/ 306402 w 1274669"/>
                    <a:gd name="connsiteY7" fmla="*/ 720766 h 1251613"/>
                    <a:gd name="connsiteX8" fmla="*/ 194642 w 1274669"/>
                    <a:gd name="connsiteY8" fmla="*/ 934126 h 1251613"/>
                    <a:gd name="connsiteX9" fmla="*/ 159082 w 1274669"/>
                    <a:gd name="connsiteY9" fmla="*/ 1193206 h 1251613"/>
                    <a:gd name="connsiteX10" fmla="*/ 174322 w 1274669"/>
                    <a:gd name="connsiteY10" fmla="*/ 1244006 h 1251613"/>
                    <a:gd name="connsiteX11" fmla="*/ 143842 w 1274669"/>
                    <a:gd name="connsiteY11" fmla="*/ 1244006 h 1251613"/>
                    <a:gd name="connsiteX12" fmla="*/ 16842 w 1274669"/>
                    <a:gd name="connsiteY12" fmla="*/ 1249086 h 1251613"/>
                    <a:gd name="connsiteX13" fmla="*/ 1602 w 1274669"/>
                    <a:gd name="connsiteY13" fmla="*/ 1238926 h 1251613"/>
                    <a:gd name="connsiteX14" fmla="*/ 1602 w 1274669"/>
                    <a:gd name="connsiteY14" fmla="*/ 1223686 h 1251613"/>
                    <a:gd name="connsiteX15" fmla="*/ 11762 w 1274669"/>
                    <a:gd name="connsiteY15" fmla="*/ 908726 h 1251613"/>
                    <a:gd name="connsiteX16" fmla="*/ 32082 w 1274669"/>
                    <a:gd name="connsiteY16" fmla="*/ 685206 h 1251613"/>
                    <a:gd name="connsiteX17" fmla="*/ 143842 w 1274669"/>
                    <a:gd name="connsiteY17" fmla="*/ 421046 h 1251613"/>
                    <a:gd name="connsiteX18" fmla="*/ 397842 w 1274669"/>
                    <a:gd name="connsiteY18" fmla="*/ 40046 h 1251613"/>
                    <a:gd name="connsiteX19" fmla="*/ 448642 w 1274669"/>
                    <a:gd name="connsiteY19" fmla="*/ 9566 h 1251613"/>
                    <a:gd name="connsiteX0" fmla="*/ 448642 w 1274669"/>
                    <a:gd name="connsiteY0" fmla="*/ 315 h 1242362"/>
                    <a:gd name="connsiteX1" fmla="*/ 1215722 w 1274669"/>
                    <a:gd name="connsiteY1" fmla="*/ 5395 h 1242362"/>
                    <a:gd name="connsiteX2" fmla="*/ 1215722 w 1274669"/>
                    <a:gd name="connsiteY2" fmla="*/ 15555 h 1242362"/>
                    <a:gd name="connsiteX3" fmla="*/ 1159842 w 1274669"/>
                    <a:gd name="connsiteY3" fmla="*/ 35875 h 1242362"/>
                    <a:gd name="connsiteX4" fmla="*/ 900762 w 1274669"/>
                    <a:gd name="connsiteY4" fmla="*/ 167955 h 1242362"/>
                    <a:gd name="connsiteX5" fmla="*/ 672162 w 1274669"/>
                    <a:gd name="connsiteY5" fmla="*/ 360995 h 1242362"/>
                    <a:gd name="connsiteX6" fmla="*/ 438482 w 1274669"/>
                    <a:gd name="connsiteY6" fmla="*/ 533715 h 1242362"/>
                    <a:gd name="connsiteX7" fmla="*/ 306402 w 1274669"/>
                    <a:gd name="connsiteY7" fmla="*/ 711515 h 1242362"/>
                    <a:gd name="connsiteX8" fmla="*/ 194642 w 1274669"/>
                    <a:gd name="connsiteY8" fmla="*/ 924875 h 1242362"/>
                    <a:gd name="connsiteX9" fmla="*/ 159082 w 1274669"/>
                    <a:gd name="connsiteY9" fmla="*/ 1183955 h 1242362"/>
                    <a:gd name="connsiteX10" fmla="*/ 174322 w 1274669"/>
                    <a:gd name="connsiteY10" fmla="*/ 1234755 h 1242362"/>
                    <a:gd name="connsiteX11" fmla="*/ 143842 w 1274669"/>
                    <a:gd name="connsiteY11" fmla="*/ 1234755 h 1242362"/>
                    <a:gd name="connsiteX12" fmla="*/ 16842 w 1274669"/>
                    <a:gd name="connsiteY12" fmla="*/ 1239835 h 1242362"/>
                    <a:gd name="connsiteX13" fmla="*/ 1602 w 1274669"/>
                    <a:gd name="connsiteY13" fmla="*/ 1229675 h 1242362"/>
                    <a:gd name="connsiteX14" fmla="*/ 1602 w 1274669"/>
                    <a:gd name="connsiteY14" fmla="*/ 1214435 h 1242362"/>
                    <a:gd name="connsiteX15" fmla="*/ 11762 w 1274669"/>
                    <a:gd name="connsiteY15" fmla="*/ 899475 h 1242362"/>
                    <a:gd name="connsiteX16" fmla="*/ 32082 w 1274669"/>
                    <a:gd name="connsiteY16" fmla="*/ 675955 h 1242362"/>
                    <a:gd name="connsiteX17" fmla="*/ 143842 w 1274669"/>
                    <a:gd name="connsiteY17" fmla="*/ 411795 h 1242362"/>
                    <a:gd name="connsiteX18" fmla="*/ 397842 w 1274669"/>
                    <a:gd name="connsiteY18" fmla="*/ 30795 h 1242362"/>
                    <a:gd name="connsiteX19" fmla="*/ 448642 w 1274669"/>
                    <a:gd name="connsiteY19" fmla="*/ 315 h 1242362"/>
                    <a:gd name="connsiteX0" fmla="*/ 448642 w 1274669"/>
                    <a:gd name="connsiteY0" fmla="*/ 2510 h 1244557"/>
                    <a:gd name="connsiteX1" fmla="*/ 1215722 w 1274669"/>
                    <a:gd name="connsiteY1" fmla="*/ 7590 h 1244557"/>
                    <a:gd name="connsiteX2" fmla="*/ 1215722 w 1274669"/>
                    <a:gd name="connsiteY2" fmla="*/ 17750 h 1244557"/>
                    <a:gd name="connsiteX3" fmla="*/ 1159842 w 1274669"/>
                    <a:gd name="connsiteY3" fmla="*/ 38070 h 1244557"/>
                    <a:gd name="connsiteX4" fmla="*/ 900762 w 1274669"/>
                    <a:gd name="connsiteY4" fmla="*/ 170150 h 1244557"/>
                    <a:gd name="connsiteX5" fmla="*/ 672162 w 1274669"/>
                    <a:gd name="connsiteY5" fmla="*/ 363190 h 1244557"/>
                    <a:gd name="connsiteX6" fmla="*/ 438482 w 1274669"/>
                    <a:gd name="connsiteY6" fmla="*/ 535910 h 1244557"/>
                    <a:gd name="connsiteX7" fmla="*/ 306402 w 1274669"/>
                    <a:gd name="connsiteY7" fmla="*/ 713710 h 1244557"/>
                    <a:gd name="connsiteX8" fmla="*/ 194642 w 1274669"/>
                    <a:gd name="connsiteY8" fmla="*/ 927070 h 1244557"/>
                    <a:gd name="connsiteX9" fmla="*/ 159082 w 1274669"/>
                    <a:gd name="connsiteY9" fmla="*/ 1186150 h 1244557"/>
                    <a:gd name="connsiteX10" fmla="*/ 174322 w 1274669"/>
                    <a:gd name="connsiteY10" fmla="*/ 1236950 h 1244557"/>
                    <a:gd name="connsiteX11" fmla="*/ 143842 w 1274669"/>
                    <a:gd name="connsiteY11" fmla="*/ 1236950 h 1244557"/>
                    <a:gd name="connsiteX12" fmla="*/ 16842 w 1274669"/>
                    <a:gd name="connsiteY12" fmla="*/ 1242030 h 1244557"/>
                    <a:gd name="connsiteX13" fmla="*/ 1602 w 1274669"/>
                    <a:gd name="connsiteY13" fmla="*/ 1231870 h 1244557"/>
                    <a:gd name="connsiteX14" fmla="*/ 1602 w 1274669"/>
                    <a:gd name="connsiteY14" fmla="*/ 1216630 h 1244557"/>
                    <a:gd name="connsiteX15" fmla="*/ 11762 w 1274669"/>
                    <a:gd name="connsiteY15" fmla="*/ 901670 h 1244557"/>
                    <a:gd name="connsiteX16" fmla="*/ 32082 w 1274669"/>
                    <a:gd name="connsiteY16" fmla="*/ 678150 h 1244557"/>
                    <a:gd name="connsiteX17" fmla="*/ 143842 w 1274669"/>
                    <a:gd name="connsiteY17" fmla="*/ 413990 h 1244557"/>
                    <a:gd name="connsiteX18" fmla="*/ 381173 w 1274669"/>
                    <a:gd name="connsiteY18" fmla="*/ 54421 h 1244557"/>
                    <a:gd name="connsiteX19" fmla="*/ 448642 w 1274669"/>
                    <a:gd name="connsiteY19" fmla="*/ 2510 h 1244557"/>
                    <a:gd name="connsiteX0" fmla="*/ 448642 w 1274669"/>
                    <a:gd name="connsiteY0" fmla="*/ 2510 h 1244557"/>
                    <a:gd name="connsiteX1" fmla="*/ 1215722 w 1274669"/>
                    <a:gd name="connsiteY1" fmla="*/ 7590 h 1244557"/>
                    <a:gd name="connsiteX2" fmla="*/ 1215722 w 1274669"/>
                    <a:gd name="connsiteY2" fmla="*/ 17750 h 1244557"/>
                    <a:gd name="connsiteX3" fmla="*/ 1159842 w 1274669"/>
                    <a:gd name="connsiteY3" fmla="*/ 38070 h 1244557"/>
                    <a:gd name="connsiteX4" fmla="*/ 900762 w 1274669"/>
                    <a:gd name="connsiteY4" fmla="*/ 170150 h 1244557"/>
                    <a:gd name="connsiteX5" fmla="*/ 672162 w 1274669"/>
                    <a:gd name="connsiteY5" fmla="*/ 363190 h 1244557"/>
                    <a:gd name="connsiteX6" fmla="*/ 438482 w 1274669"/>
                    <a:gd name="connsiteY6" fmla="*/ 535910 h 1244557"/>
                    <a:gd name="connsiteX7" fmla="*/ 306402 w 1274669"/>
                    <a:gd name="connsiteY7" fmla="*/ 713710 h 1244557"/>
                    <a:gd name="connsiteX8" fmla="*/ 194642 w 1274669"/>
                    <a:gd name="connsiteY8" fmla="*/ 927070 h 1244557"/>
                    <a:gd name="connsiteX9" fmla="*/ 159082 w 1274669"/>
                    <a:gd name="connsiteY9" fmla="*/ 1186150 h 1244557"/>
                    <a:gd name="connsiteX10" fmla="*/ 174322 w 1274669"/>
                    <a:gd name="connsiteY10" fmla="*/ 1236950 h 1244557"/>
                    <a:gd name="connsiteX11" fmla="*/ 143842 w 1274669"/>
                    <a:gd name="connsiteY11" fmla="*/ 1236950 h 1244557"/>
                    <a:gd name="connsiteX12" fmla="*/ 16842 w 1274669"/>
                    <a:gd name="connsiteY12" fmla="*/ 1242030 h 1244557"/>
                    <a:gd name="connsiteX13" fmla="*/ 1602 w 1274669"/>
                    <a:gd name="connsiteY13" fmla="*/ 1231870 h 1244557"/>
                    <a:gd name="connsiteX14" fmla="*/ 1602 w 1274669"/>
                    <a:gd name="connsiteY14" fmla="*/ 1216630 h 1244557"/>
                    <a:gd name="connsiteX15" fmla="*/ 11762 w 1274669"/>
                    <a:gd name="connsiteY15" fmla="*/ 901670 h 1244557"/>
                    <a:gd name="connsiteX16" fmla="*/ 32082 w 1274669"/>
                    <a:gd name="connsiteY16" fmla="*/ 678150 h 1244557"/>
                    <a:gd name="connsiteX17" fmla="*/ 143842 w 1274669"/>
                    <a:gd name="connsiteY17" fmla="*/ 413990 h 1244557"/>
                    <a:gd name="connsiteX18" fmla="*/ 381173 w 1274669"/>
                    <a:gd name="connsiteY18" fmla="*/ 54421 h 1244557"/>
                    <a:gd name="connsiteX19" fmla="*/ 448642 w 1274669"/>
                    <a:gd name="connsiteY19" fmla="*/ 2510 h 1244557"/>
                    <a:gd name="connsiteX0" fmla="*/ 448642 w 1274669"/>
                    <a:gd name="connsiteY0" fmla="*/ 0 h 1242047"/>
                    <a:gd name="connsiteX1" fmla="*/ 1215722 w 1274669"/>
                    <a:gd name="connsiteY1" fmla="*/ 5080 h 1242047"/>
                    <a:gd name="connsiteX2" fmla="*/ 1215722 w 1274669"/>
                    <a:gd name="connsiteY2" fmla="*/ 15240 h 1242047"/>
                    <a:gd name="connsiteX3" fmla="*/ 1159842 w 1274669"/>
                    <a:gd name="connsiteY3" fmla="*/ 35560 h 1242047"/>
                    <a:gd name="connsiteX4" fmla="*/ 900762 w 1274669"/>
                    <a:gd name="connsiteY4" fmla="*/ 167640 h 1242047"/>
                    <a:gd name="connsiteX5" fmla="*/ 672162 w 1274669"/>
                    <a:gd name="connsiteY5" fmla="*/ 360680 h 1242047"/>
                    <a:gd name="connsiteX6" fmla="*/ 438482 w 1274669"/>
                    <a:gd name="connsiteY6" fmla="*/ 533400 h 1242047"/>
                    <a:gd name="connsiteX7" fmla="*/ 306402 w 1274669"/>
                    <a:gd name="connsiteY7" fmla="*/ 711200 h 1242047"/>
                    <a:gd name="connsiteX8" fmla="*/ 194642 w 1274669"/>
                    <a:gd name="connsiteY8" fmla="*/ 924560 h 1242047"/>
                    <a:gd name="connsiteX9" fmla="*/ 159082 w 1274669"/>
                    <a:gd name="connsiteY9" fmla="*/ 1183640 h 1242047"/>
                    <a:gd name="connsiteX10" fmla="*/ 174322 w 1274669"/>
                    <a:gd name="connsiteY10" fmla="*/ 1234440 h 1242047"/>
                    <a:gd name="connsiteX11" fmla="*/ 143842 w 1274669"/>
                    <a:gd name="connsiteY11" fmla="*/ 1234440 h 1242047"/>
                    <a:gd name="connsiteX12" fmla="*/ 16842 w 1274669"/>
                    <a:gd name="connsiteY12" fmla="*/ 1239520 h 1242047"/>
                    <a:gd name="connsiteX13" fmla="*/ 1602 w 1274669"/>
                    <a:gd name="connsiteY13" fmla="*/ 1229360 h 1242047"/>
                    <a:gd name="connsiteX14" fmla="*/ 1602 w 1274669"/>
                    <a:gd name="connsiteY14" fmla="*/ 1214120 h 1242047"/>
                    <a:gd name="connsiteX15" fmla="*/ 11762 w 1274669"/>
                    <a:gd name="connsiteY15" fmla="*/ 899160 h 1242047"/>
                    <a:gd name="connsiteX16" fmla="*/ 32082 w 1274669"/>
                    <a:gd name="connsiteY16" fmla="*/ 675640 h 1242047"/>
                    <a:gd name="connsiteX17" fmla="*/ 143842 w 1274669"/>
                    <a:gd name="connsiteY17" fmla="*/ 411480 h 1242047"/>
                    <a:gd name="connsiteX18" fmla="*/ 381173 w 1274669"/>
                    <a:gd name="connsiteY18" fmla="*/ 51911 h 1242047"/>
                    <a:gd name="connsiteX19" fmla="*/ 448642 w 1274669"/>
                    <a:gd name="connsiteY19" fmla="*/ 0 h 1242047"/>
                    <a:gd name="connsiteX0" fmla="*/ 448642 w 1274669"/>
                    <a:gd name="connsiteY0" fmla="*/ 0 h 1242047"/>
                    <a:gd name="connsiteX1" fmla="*/ 1215722 w 1274669"/>
                    <a:gd name="connsiteY1" fmla="*/ 5080 h 1242047"/>
                    <a:gd name="connsiteX2" fmla="*/ 1215722 w 1274669"/>
                    <a:gd name="connsiteY2" fmla="*/ 15240 h 1242047"/>
                    <a:gd name="connsiteX3" fmla="*/ 1159842 w 1274669"/>
                    <a:gd name="connsiteY3" fmla="*/ 35560 h 1242047"/>
                    <a:gd name="connsiteX4" fmla="*/ 900762 w 1274669"/>
                    <a:gd name="connsiteY4" fmla="*/ 167640 h 1242047"/>
                    <a:gd name="connsiteX5" fmla="*/ 650730 w 1274669"/>
                    <a:gd name="connsiteY5" fmla="*/ 324961 h 1242047"/>
                    <a:gd name="connsiteX6" fmla="*/ 438482 w 1274669"/>
                    <a:gd name="connsiteY6" fmla="*/ 533400 h 1242047"/>
                    <a:gd name="connsiteX7" fmla="*/ 306402 w 1274669"/>
                    <a:gd name="connsiteY7" fmla="*/ 711200 h 1242047"/>
                    <a:gd name="connsiteX8" fmla="*/ 194642 w 1274669"/>
                    <a:gd name="connsiteY8" fmla="*/ 924560 h 1242047"/>
                    <a:gd name="connsiteX9" fmla="*/ 159082 w 1274669"/>
                    <a:gd name="connsiteY9" fmla="*/ 1183640 h 1242047"/>
                    <a:gd name="connsiteX10" fmla="*/ 174322 w 1274669"/>
                    <a:gd name="connsiteY10" fmla="*/ 1234440 h 1242047"/>
                    <a:gd name="connsiteX11" fmla="*/ 143842 w 1274669"/>
                    <a:gd name="connsiteY11" fmla="*/ 1234440 h 1242047"/>
                    <a:gd name="connsiteX12" fmla="*/ 16842 w 1274669"/>
                    <a:gd name="connsiteY12" fmla="*/ 1239520 h 1242047"/>
                    <a:gd name="connsiteX13" fmla="*/ 1602 w 1274669"/>
                    <a:gd name="connsiteY13" fmla="*/ 1229360 h 1242047"/>
                    <a:gd name="connsiteX14" fmla="*/ 1602 w 1274669"/>
                    <a:gd name="connsiteY14" fmla="*/ 1214120 h 1242047"/>
                    <a:gd name="connsiteX15" fmla="*/ 11762 w 1274669"/>
                    <a:gd name="connsiteY15" fmla="*/ 899160 h 1242047"/>
                    <a:gd name="connsiteX16" fmla="*/ 32082 w 1274669"/>
                    <a:gd name="connsiteY16" fmla="*/ 675640 h 1242047"/>
                    <a:gd name="connsiteX17" fmla="*/ 143842 w 1274669"/>
                    <a:gd name="connsiteY17" fmla="*/ 411480 h 1242047"/>
                    <a:gd name="connsiteX18" fmla="*/ 381173 w 1274669"/>
                    <a:gd name="connsiteY18" fmla="*/ 51911 h 1242047"/>
                    <a:gd name="connsiteX19" fmla="*/ 448642 w 1274669"/>
                    <a:gd name="connsiteY19" fmla="*/ 0 h 1242047"/>
                    <a:gd name="connsiteX0" fmla="*/ 448642 w 1274669"/>
                    <a:gd name="connsiteY0" fmla="*/ 0 h 1242047"/>
                    <a:gd name="connsiteX1" fmla="*/ 1215722 w 1274669"/>
                    <a:gd name="connsiteY1" fmla="*/ 5080 h 1242047"/>
                    <a:gd name="connsiteX2" fmla="*/ 1215722 w 1274669"/>
                    <a:gd name="connsiteY2" fmla="*/ 15240 h 1242047"/>
                    <a:gd name="connsiteX3" fmla="*/ 1159842 w 1274669"/>
                    <a:gd name="connsiteY3" fmla="*/ 35560 h 1242047"/>
                    <a:gd name="connsiteX4" fmla="*/ 900762 w 1274669"/>
                    <a:gd name="connsiteY4" fmla="*/ 167640 h 1242047"/>
                    <a:gd name="connsiteX5" fmla="*/ 655493 w 1274669"/>
                    <a:gd name="connsiteY5" fmla="*/ 374967 h 1242047"/>
                    <a:gd name="connsiteX6" fmla="*/ 438482 w 1274669"/>
                    <a:gd name="connsiteY6" fmla="*/ 533400 h 1242047"/>
                    <a:gd name="connsiteX7" fmla="*/ 306402 w 1274669"/>
                    <a:gd name="connsiteY7" fmla="*/ 711200 h 1242047"/>
                    <a:gd name="connsiteX8" fmla="*/ 194642 w 1274669"/>
                    <a:gd name="connsiteY8" fmla="*/ 924560 h 1242047"/>
                    <a:gd name="connsiteX9" fmla="*/ 159082 w 1274669"/>
                    <a:gd name="connsiteY9" fmla="*/ 1183640 h 1242047"/>
                    <a:gd name="connsiteX10" fmla="*/ 174322 w 1274669"/>
                    <a:gd name="connsiteY10" fmla="*/ 1234440 h 1242047"/>
                    <a:gd name="connsiteX11" fmla="*/ 143842 w 1274669"/>
                    <a:gd name="connsiteY11" fmla="*/ 1234440 h 1242047"/>
                    <a:gd name="connsiteX12" fmla="*/ 16842 w 1274669"/>
                    <a:gd name="connsiteY12" fmla="*/ 1239520 h 1242047"/>
                    <a:gd name="connsiteX13" fmla="*/ 1602 w 1274669"/>
                    <a:gd name="connsiteY13" fmla="*/ 1229360 h 1242047"/>
                    <a:gd name="connsiteX14" fmla="*/ 1602 w 1274669"/>
                    <a:gd name="connsiteY14" fmla="*/ 1214120 h 1242047"/>
                    <a:gd name="connsiteX15" fmla="*/ 11762 w 1274669"/>
                    <a:gd name="connsiteY15" fmla="*/ 899160 h 1242047"/>
                    <a:gd name="connsiteX16" fmla="*/ 32082 w 1274669"/>
                    <a:gd name="connsiteY16" fmla="*/ 675640 h 1242047"/>
                    <a:gd name="connsiteX17" fmla="*/ 143842 w 1274669"/>
                    <a:gd name="connsiteY17" fmla="*/ 411480 h 1242047"/>
                    <a:gd name="connsiteX18" fmla="*/ 381173 w 1274669"/>
                    <a:gd name="connsiteY18" fmla="*/ 51911 h 1242047"/>
                    <a:gd name="connsiteX19" fmla="*/ 448642 w 1274669"/>
                    <a:gd name="connsiteY19" fmla="*/ 0 h 1242047"/>
                    <a:gd name="connsiteX0" fmla="*/ 448642 w 1265869"/>
                    <a:gd name="connsiteY0" fmla="*/ 0 h 1242047"/>
                    <a:gd name="connsiteX1" fmla="*/ 1215722 w 1265869"/>
                    <a:gd name="connsiteY1" fmla="*/ 5080 h 1242047"/>
                    <a:gd name="connsiteX2" fmla="*/ 1159842 w 1265869"/>
                    <a:gd name="connsiteY2" fmla="*/ 35560 h 1242047"/>
                    <a:gd name="connsiteX3" fmla="*/ 900762 w 1265869"/>
                    <a:gd name="connsiteY3" fmla="*/ 167640 h 1242047"/>
                    <a:gd name="connsiteX4" fmla="*/ 655493 w 1265869"/>
                    <a:gd name="connsiteY4" fmla="*/ 374967 h 1242047"/>
                    <a:gd name="connsiteX5" fmla="*/ 438482 w 1265869"/>
                    <a:gd name="connsiteY5" fmla="*/ 533400 h 1242047"/>
                    <a:gd name="connsiteX6" fmla="*/ 306402 w 1265869"/>
                    <a:gd name="connsiteY6" fmla="*/ 711200 h 1242047"/>
                    <a:gd name="connsiteX7" fmla="*/ 194642 w 1265869"/>
                    <a:gd name="connsiteY7" fmla="*/ 924560 h 1242047"/>
                    <a:gd name="connsiteX8" fmla="*/ 159082 w 1265869"/>
                    <a:gd name="connsiteY8" fmla="*/ 1183640 h 1242047"/>
                    <a:gd name="connsiteX9" fmla="*/ 174322 w 1265869"/>
                    <a:gd name="connsiteY9" fmla="*/ 1234440 h 1242047"/>
                    <a:gd name="connsiteX10" fmla="*/ 143842 w 1265869"/>
                    <a:gd name="connsiteY10" fmla="*/ 1234440 h 1242047"/>
                    <a:gd name="connsiteX11" fmla="*/ 16842 w 1265869"/>
                    <a:gd name="connsiteY11" fmla="*/ 1239520 h 1242047"/>
                    <a:gd name="connsiteX12" fmla="*/ 1602 w 1265869"/>
                    <a:gd name="connsiteY12" fmla="*/ 1229360 h 1242047"/>
                    <a:gd name="connsiteX13" fmla="*/ 1602 w 1265869"/>
                    <a:gd name="connsiteY13" fmla="*/ 1214120 h 1242047"/>
                    <a:gd name="connsiteX14" fmla="*/ 11762 w 1265869"/>
                    <a:gd name="connsiteY14" fmla="*/ 899160 h 1242047"/>
                    <a:gd name="connsiteX15" fmla="*/ 32082 w 1265869"/>
                    <a:gd name="connsiteY15" fmla="*/ 675640 h 1242047"/>
                    <a:gd name="connsiteX16" fmla="*/ 143842 w 1265869"/>
                    <a:gd name="connsiteY16" fmla="*/ 411480 h 1242047"/>
                    <a:gd name="connsiteX17" fmla="*/ 381173 w 1265869"/>
                    <a:gd name="connsiteY17" fmla="*/ 51911 h 1242047"/>
                    <a:gd name="connsiteX18" fmla="*/ 448642 w 1265869"/>
                    <a:gd name="connsiteY18" fmla="*/ 0 h 1242047"/>
                    <a:gd name="connsiteX0" fmla="*/ 448642 w 1227841"/>
                    <a:gd name="connsiteY0" fmla="*/ 0 h 1242047"/>
                    <a:gd name="connsiteX1" fmla="*/ 1215722 w 1227841"/>
                    <a:gd name="connsiteY1" fmla="*/ 5080 h 1242047"/>
                    <a:gd name="connsiteX2" fmla="*/ 900762 w 1227841"/>
                    <a:gd name="connsiteY2" fmla="*/ 167640 h 1242047"/>
                    <a:gd name="connsiteX3" fmla="*/ 655493 w 1227841"/>
                    <a:gd name="connsiteY3" fmla="*/ 374967 h 1242047"/>
                    <a:gd name="connsiteX4" fmla="*/ 438482 w 1227841"/>
                    <a:gd name="connsiteY4" fmla="*/ 533400 h 1242047"/>
                    <a:gd name="connsiteX5" fmla="*/ 306402 w 1227841"/>
                    <a:gd name="connsiteY5" fmla="*/ 711200 h 1242047"/>
                    <a:gd name="connsiteX6" fmla="*/ 194642 w 1227841"/>
                    <a:gd name="connsiteY6" fmla="*/ 924560 h 1242047"/>
                    <a:gd name="connsiteX7" fmla="*/ 159082 w 1227841"/>
                    <a:gd name="connsiteY7" fmla="*/ 1183640 h 1242047"/>
                    <a:gd name="connsiteX8" fmla="*/ 174322 w 1227841"/>
                    <a:gd name="connsiteY8" fmla="*/ 1234440 h 1242047"/>
                    <a:gd name="connsiteX9" fmla="*/ 143842 w 1227841"/>
                    <a:gd name="connsiteY9" fmla="*/ 1234440 h 1242047"/>
                    <a:gd name="connsiteX10" fmla="*/ 16842 w 1227841"/>
                    <a:gd name="connsiteY10" fmla="*/ 1239520 h 1242047"/>
                    <a:gd name="connsiteX11" fmla="*/ 1602 w 1227841"/>
                    <a:gd name="connsiteY11" fmla="*/ 1229360 h 1242047"/>
                    <a:gd name="connsiteX12" fmla="*/ 1602 w 1227841"/>
                    <a:gd name="connsiteY12" fmla="*/ 1214120 h 1242047"/>
                    <a:gd name="connsiteX13" fmla="*/ 11762 w 1227841"/>
                    <a:gd name="connsiteY13" fmla="*/ 899160 h 1242047"/>
                    <a:gd name="connsiteX14" fmla="*/ 32082 w 1227841"/>
                    <a:gd name="connsiteY14" fmla="*/ 675640 h 1242047"/>
                    <a:gd name="connsiteX15" fmla="*/ 143842 w 1227841"/>
                    <a:gd name="connsiteY15" fmla="*/ 411480 h 1242047"/>
                    <a:gd name="connsiteX16" fmla="*/ 381173 w 1227841"/>
                    <a:gd name="connsiteY16" fmla="*/ 51911 h 1242047"/>
                    <a:gd name="connsiteX17" fmla="*/ 448642 w 1227841"/>
                    <a:gd name="connsiteY17" fmla="*/ 0 h 1242047"/>
                    <a:gd name="connsiteX0" fmla="*/ 448642 w 900762"/>
                    <a:gd name="connsiteY0" fmla="*/ 0 h 1242047"/>
                    <a:gd name="connsiteX1" fmla="*/ 900762 w 900762"/>
                    <a:gd name="connsiteY1" fmla="*/ 167640 h 1242047"/>
                    <a:gd name="connsiteX2" fmla="*/ 655493 w 900762"/>
                    <a:gd name="connsiteY2" fmla="*/ 374967 h 1242047"/>
                    <a:gd name="connsiteX3" fmla="*/ 438482 w 900762"/>
                    <a:gd name="connsiteY3" fmla="*/ 533400 h 1242047"/>
                    <a:gd name="connsiteX4" fmla="*/ 306402 w 900762"/>
                    <a:gd name="connsiteY4" fmla="*/ 711200 h 1242047"/>
                    <a:gd name="connsiteX5" fmla="*/ 194642 w 900762"/>
                    <a:gd name="connsiteY5" fmla="*/ 924560 h 1242047"/>
                    <a:gd name="connsiteX6" fmla="*/ 159082 w 900762"/>
                    <a:gd name="connsiteY6" fmla="*/ 1183640 h 1242047"/>
                    <a:gd name="connsiteX7" fmla="*/ 174322 w 900762"/>
                    <a:gd name="connsiteY7" fmla="*/ 1234440 h 1242047"/>
                    <a:gd name="connsiteX8" fmla="*/ 143842 w 900762"/>
                    <a:gd name="connsiteY8" fmla="*/ 1234440 h 1242047"/>
                    <a:gd name="connsiteX9" fmla="*/ 16842 w 900762"/>
                    <a:gd name="connsiteY9" fmla="*/ 1239520 h 1242047"/>
                    <a:gd name="connsiteX10" fmla="*/ 1602 w 900762"/>
                    <a:gd name="connsiteY10" fmla="*/ 1229360 h 1242047"/>
                    <a:gd name="connsiteX11" fmla="*/ 1602 w 900762"/>
                    <a:gd name="connsiteY11" fmla="*/ 1214120 h 1242047"/>
                    <a:gd name="connsiteX12" fmla="*/ 11762 w 900762"/>
                    <a:gd name="connsiteY12" fmla="*/ 899160 h 1242047"/>
                    <a:gd name="connsiteX13" fmla="*/ 32082 w 900762"/>
                    <a:gd name="connsiteY13" fmla="*/ 675640 h 1242047"/>
                    <a:gd name="connsiteX14" fmla="*/ 143842 w 900762"/>
                    <a:gd name="connsiteY14" fmla="*/ 411480 h 1242047"/>
                    <a:gd name="connsiteX15" fmla="*/ 381173 w 900762"/>
                    <a:gd name="connsiteY15" fmla="*/ 51911 h 1242047"/>
                    <a:gd name="connsiteX16" fmla="*/ 448642 w 900762"/>
                    <a:gd name="connsiteY16" fmla="*/ 0 h 1242047"/>
                    <a:gd name="connsiteX0" fmla="*/ 381173 w 907101"/>
                    <a:gd name="connsiteY0" fmla="*/ 9299 h 1199435"/>
                    <a:gd name="connsiteX1" fmla="*/ 900762 w 907101"/>
                    <a:gd name="connsiteY1" fmla="*/ 125028 h 1199435"/>
                    <a:gd name="connsiteX2" fmla="*/ 655493 w 907101"/>
                    <a:gd name="connsiteY2" fmla="*/ 332355 h 1199435"/>
                    <a:gd name="connsiteX3" fmla="*/ 438482 w 907101"/>
                    <a:gd name="connsiteY3" fmla="*/ 490788 h 1199435"/>
                    <a:gd name="connsiteX4" fmla="*/ 306402 w 907101"/>
                    <a:gd name="connsiteY4" fmla="*/ 668588 h 1199435"/>
                    <a:gd name="connsiteX5" fmla="*/ 194642 w 907101"/>
                    <a:gd name="connsiteY5" fmla="*/ 881948 h 1199435"/>
                    <a:gd name="connsiteX6" fmla="*/ 159082 w 907101"/>
                    <a:gd name="connsiteY6" fmla="*/ 1141028 h 1199435"/>
                    <a:gd name="connsiteX7" fmla="*/ 174322 w 907101"/>
                    <a:gd name="connsiteY7" fmla="*/ 1191828 h 1199435"/>
                    <a:gd name="connsiteX8" fmla="*/ 143842 w 907101"/>
                    <a:gd name="connsiteY8" fmla="*/ 1191828 h 1199435"/>
                    <a:gd name="connsiteX9" fmla="*/ 16842 w 907101"/>
                    <a:gd name="connsiteY9" fmla="*/ 1196908 h 1199435"/>
                    <a:gd name="connsiteX10" fmla="*/ 1602 w 907101"/>
                    <a:gd name="connsiteY10" fmla="*/ 1186748 h 1199435"/>
                    <a:gd name="connsiteX11" fmla="*/ 1602 w 907101"/>
                    <a:gd name="connsiteY11" fmla="*/ 1171508 h 1199435"/>
                    <a:gd name="connsiteX12" fmla="*/ 11762 w 907101"/>
                    <a:gd name="connsiteY12" fmla="*/ 856548 h 1199435"/>
                    <a:gd name="connsiteX13" fmla="*/ 32082 w 907101"/>
                    <a:gd name="connsiteY13" fmla="*/ 633028 h 1199435"/>
                    <a:gd name="connsiteX14" fmla="*/ 143842 w 907101"/>
                    <a:gd name="connsiteY14" fmla="*/ 368868 h 1199435"/>
                    <a:gd name="connsiteX15" fmla="*/ 381173 w 907101"/>
                    <a:gd name="connsiteY15" fmla="*/ 9299 h 1199435"/>
                    <a:gd name="connsiteX0" fmla="*/ 143842 w 918072"/>
                    <a:gd name="connsiteY0" fmla="*/ 244017 h 1074584"/>
                    <a:gd name="connsiteX1" fmla="*/ 900762 w 918072"/>
                    <a:gd name="connsiteY1" fmla="*/ 177 h 1074584"/>
                    <a:gd name="connsiteX2" fmla="*/ 655493 w 918072"/>
                    <a:gd name="connsiteY2" fmla="*/ 207504 h 1074584"/>
                    <a:gd name="connsiteX3" fmla="*/ 438482 w 918072"/>
                    <a:gd name="connsiteY3" fmla="*/ 365937 h 1074584"/>
                    <a:gd name="connsiteX4" fmla="*/ 306402 w 918072"/>
                    <a:gd name="connsiteY4" fmla="*/ 543737 h 1074584"/>
                    <a:gd name="connsiteX5" fmla="*/ 194642 w 918072"/>
                    <a:gd name="connsiteY5" fmla="*/ 757097 h 1074584"/>
                    <a:gd name="connsiteX6" fmla="*/ 159082 w 918072"/>
                    <a:gd name="connsiteY6" fmla="*/ 1016177 h 1074584"/>
                    <a:gd name="connsiteX7" fmla="*/ 174322 w 918072"/>
                    <a:gd name="connsiteY7" fmla="*/ 1066977 h 1074584"/>
                    <a:gd name="connsiteX8" fmla="*/ 143842 w 918072"/>
                    <a:gd name="connsiteY8" fmla="*/ 1066977 h 1074584"/>
                    <a:gd name="connsiteX9" fmla="*/ 16842 w 918072"/>
                    <a:gd name="connsiteY9" fmla="*/ 1072057 h 1074584"/>
                    <a:gd name="connsiteX10" fmla="*/ 1602 w 918072"/>
                    <a:gd name="connsiteY10" fmla="*/ 1061897 h 1074584"/>
                    <a:gd name="connsiteX11" fmla="*/ 1602 w 918072"/>
                    <a:gd name="connsiteY11" fmla="*/ 1046657 h 1074584"/>
                    <a:gd name="connsiteX12" fmla="*/ 11762 w 918072"/>
                    <a:gd name="connsiteY12" fmla="*/ 731697 h 1074584"/>
                    <a:gd name="connsiteX13" fmla="*/ 32082 w 918072"/>
                    <a:gd name="connsiteY13" fmla="*/ 508177 h 1074584"/>
                    <a:gd name="connsiteX14" fmla="*/ 143842 w 918072"/>
                    <a:gd name="connsiteY14" fmla="*/ 244017 h 1074584"/>
                    <a:gd name="connsiteX0" fmla="*/ 143842 w 662931"/>
                    <a:gd name="connsiteY0" fmla="*/ 47220 h 877787"/>
                    <a:gd name="connsiteX1" fmla="*/ 655493 w 662931"/>
                    <a:gd name="connsiteY1" fmla="*/ 10707 h 877787"/>
                    <a:gd name="connsiteX2" fmla="*/ 438482 w 662931"/>
                    <a:gd name="connsiteY2" fmla="*/ 169140 h 877787"/>
                    <a:gd name="connsiteX3" fmla="*/ 306402 w 662931"/>
                    <a:gd name="connsiteY3" fmla="*/ 346940 h 877787"/>
                    <a:gd name="connsiteX4" fmla="*/ 194642 w 662931"/>
                    <a:gd name="connsiteY4" fmla="*/ 560300 h 877787"/>
                    <a:gd name="connsiteX5" fmla="*/ 159082 w 662931"/>
                    <a:gd name="connsiteY5" fmla="*/ 819380 h 877787"/>
                    <a:gd name="connsiteX6" fmla="*/ 174322 w 662931"/>
                    <a:gd name="connsiteY6" fmla="*/ 870180 h 877787"/>
                    <a:gd name="connsiteX7" fmla="*/ 143842 w 662931"/>
                    <a:gd name="connsiteY7" fmla="*/ 870180 h 877787"/>
                    <a:gd name="connsiteX8" fmla="*/ 16842 w 662931"/>
                    <a:gd name="connsiteY8" fmla="*/ 875260 h 877787"/>
                    <a:gd name="connsiteX9" fmla="*/ 1602 w 662931"/>
                    <a:gd name="connsiteY9" fmla="*/ 865100 h 877787"/>
                    <a:gd name="connsiteX10" fmla="*/ 1602 w 662931"/>
                    <a:gd name="connsiteY10" fmla="*/ 849860 h 877787"/>
                    <a:gd name="connsiteX11" fmla="*/ 11762 w 662931"/>
                    <a:gd name="connsiteY11" fmla="*/ 534900 h 877787"/>
                    <a:gd name="connsiteX12" fmla="*/ 32082 w 662931"/>
                    <a:gd name="connsiteY12" fmla="*/ 311380 h 877787"/>
                    <a:gd name="connsiteX13" fmla="*/ 143842 w 662931"/>
                    <a:gd name="connsiteY13" fmla="*/ 47220 h 877787"/>
                    <a:gd name="connsiteX0" fmla="*/ 143842 w 709377"/>
                    <a:gd name="connsiteY0" fmla="*/ 87641 h 918208"/>
                    <a:gd name="connsiteX1" fmla="*/ 702977 w 709377"/>
                    <a:gd name="connsiteY1" fmla="*/ 4426 h 918208"/>
                    <a:gd name="connsiteX2" fmla="*/ 438482 w 709377"/>
                    <a:gd name="connsiteY2" fmla="*/ 209561 h 918208"/>
                    <a:gd name="connsiteX3" fmla="*/ 306402 w 709377"/>
                    <a:gd name="connsiteY3" fmla="*/ 387361 h 918208"/>
                    <a:gd name="connsiteX4" fmla="*/ 194642 w 709377"/>
                    <a:gd name="connsiteY4" fmla="*/ 600721 h 918208"/>
                    <a:gd name="connsiteX5" fmla="*/ 159082 w 709377"/>
                    <a:gd name="connsiteY5" fmla="*/ 859801 h 918208"/>
                    <a:gd name="connsiteX6" fmla="*/ 174322 w 709377"/>
                    <a:gd name="connsiteY6" fmla="*/ 910601 h 918208"/>
                    <a:gd name="connsiteX7" fmla="*/ 143842 w 709377"/>
                    <a:gd name="connsiteY7" fmla="*/ 910601 h 918208"/>
                    <a:gd name="connsiteX8" fmla="*/ 16842 w 709377"/>
                    <a:gd name="connsiteY8" fmla="*/ 915681 h 918208"/>
                    <a:gd name="connsiteX9" fmla="*/ 1602 w 709377"/>
                    <a:gd name="connsiteY9" fmla="*/ 905521 h 918208"/>
                    <a:gd name="connsiteX10" fmla="*/ 1602 w 709377"/>
                    <a:gd name="connsiteY10" fmla="*/ 890281 h 918208"/>
                    <a:gd name="connsiteX11" fmla="*/ 11762 w 709377"/>
                    <a:gd name="connsiteY11" fmla="*/ 575321 h 918208"/>
                    <a:gd name="connsiteX12" fmla="*/ 32082 w 709377"/>
                    <a:gd name="connsiteY12" fmla="*/ 351801 h 918208"/>
                    <a:gd name="connsiteX13" fmla="*/ 143842 w 709377"/>
                    <a:gd name="connsiteY13" fmla="*/ 87641 h 918208"/>
                    <a:gd name="connsiteX0" fmla="*/ 219816 w 706794"/>
                    <a:gd name="connsiteY0" fmla="*/ 20658 h 977319"/>
                    <a:gd name="connsiteX1" fmla="*/ 702977 w 706794"/>
                    <a:gd name="connsiteY1" fmla="*/ 63537 h 977319"/>
                    <a:gd name="connsiteX2" fmla="*/ 438482 w 706794"/>
                    <a:gd name="connsiteY2" fmla="*/ 268672 h 977319"/>
                    <a:gd name="connsiteX3" fmla="*/ 306402 w 706794"/>
                    <a:gd name="connsiteY3" fmla="*/ 446472 h 977319"/>
                    <a:gd name="connsiteX4" fmla="*/ 194642 w 706794"/>
                    <a:gd name="connsiteY4" fmla="*/ 659832 h 977319"/>
                    <a:gd name="connsiteX5" fmla="*/ 159082 w 706794"/>
                    <a:gd name="connsiteY5" fmla="*/ 918912 h 977319"/>
                    <a:gd name="connsiteX6" fmla="*/ 174322 w 706794"/>
                    <a:gd name="connsiteY6" fmla="*/ 969712 h 977319"/>
                    <a:gd name="connsiteX7" fmla="*/ 143842 w 706794"/>
                    <a:gd name="connsiteY7" fmla="*/ 969712 h 977319"/>
                    <a:gd name="connsiteX8" fmla="*/ 16842 w 706794"/>
                    <a:gd name="connsiteY8" fmla="*/ 974792 h 977319"/>
                    <a:gd name="connsiteX9" fmla="*/ 1602 w 706794"/>
                    <a:gd name="connsiteY9" fmla="*/ 964632 h 977319"/>
                    <a:gd name="connsiteX10" fmla="*/ 1602 w 706794"/>
                    <a:gd name="connsiteY10" fmla="*/ 949392 h 977319"/>
                    <a:gd name="connsiteX11" fmla="*/ 11762 w 706794"/>
                    <a:gd name="connsiteY11" fmla="*/ 634432 h 977319"/>
                    <a:gd name="connsiteX12" fmla="*/ 32082 w 706794"/>
                    <a:gd name="connsiteY12" fmla="*/ 410912 h 977319"/>
                    <a:gd name="connsiteX13" fmla="*/ 219816 w 706794"/>
                    <a:gd name="connsiteY13" fmla="*/ 20658 h 977319"/>
                    <a:gd name="connsiteX0" fmla="*/ 219816 w 706794"/>
                    <a:gd name="connsiteY0" fmla="*/ 20658 h 977319"/>
                    <a:gd name="connsiteX1" fmla="*/ 702977 w 706794"/>
                    <a:gd name="connsiteY1" fmla="*/ 63537 h 977319"/>
                    <a:gd name="connsiteX2" fmla="*/ 438482 w 706794"/>
                    <a:gd name="connsiteY2" fmla="*/ 268672 h 977319"/>
                    <a:gd name="connsiteX3" fmla="*/ 306402 w 706794"/>
                    <a:gd name="connsiteY3" fmla="*/ 446472 h 977319"/>
                    <a:gd name="connsiteX4" fmla="*/ 194642 w 706794"/>
                    <a:gd name="connsiteY4" fmla="*/ 659832 h 977319"/>
                    <a:gd name="connsiteX5" fmla="*/ 159082 w 706794"/>
                    <a:gd name="connsiteY5" fmla="*/ 918912 h 977319"/>
                    <a:gd name="connsiteX6" fmla="*/ 174322 w 706794"/>
                    <a:gd name="connsiteY6" fmla="*/ 969712 h 977319"/>
                    <a:gd name="connsiteX7" fmla="*/ 143842 w 706794"/>
                    <a:gd name="connsiteY7" fmla="*/ 969712 h 977319"/>
                    <a:gd name="connsiteX8" fmla="*/ 16842 w 706794"/>
                    <a:gd name="connsiteY8" fmla="*/ 974792 h 977319"/>
                    <a:gd name="connsiteX9" fmla="*/ 1602 w 706794"/>
                    <a:gd name="connsiteY9" fmla="*/ 964632 h 977319"/>
                    <a:gd name="connsiteX10" fmla="*/ 1602 w 706794"/>
                    <a:gd name="connsiteY10" fmla="*/ 949392 h 977319"/>
                    <a:gd name="connsiteX11" fmla="*/ 11762 w 706794"/>
                    <a:gd name="connsiteY11" fmla="*/ 634432 h 977319"/>
                    <a:gd name="connsiteX12" fmla="*/ 32082 w 706794"/>
                    <a:gd name="connsiteY12" fmla="*/ 410912 h 977319"/>
                    <a:gd name="connsiteX13" fmla="*/ 219816 w 706794"/>
                    <a:gd name="connsiteY13" fmla="*/ 20658 h 977319"/>
                    <a:gd name="connsiteX0" fmla="*/ 219816 w 706794"/>
                    <a:gd name="connsiteY0" fmla="*/ 0 h 956661"/>
                    <a:gd name="connsiteX1" fmla="*/ 702977 w 706794"/>
                    <a:gd name="connsiteY1" fmla="*/ 42879 h 956661"/>
                    <a:gd name="connsiteX2" fmla="*/ 438482 w 706794"/>
                    <a:gd name="connsiteY2" fmla="*/ 248014 h 956661"/>
                    <a:gd name="connsiteX3" fmla="*/ 306402 w 706794"/>
                    <a:gd name="connsiteY3" fmla="*/ 425814 h 956661"/>
                    <a:gd name="connsiteX4" fmla="*/ 194642 w 706794"/>
                    <a:gd name="connsiteY4" fmla="*/ 639174 h 956661"/>
                    <a:gd name="connsiteX5" fmla="*/ 159082 w 706794"/>
                    <a:gd name="connsiteY5" fmla="*/ 898254 h 956661"/>
                    <a:gd name="connsiteX6" fmla="*/ 174322 w 706794"/>
                    <a:gd name="connsiteY6" fmla="*/ 949054 h 956661"/>
                    <a:gd name="connsiteX7" fmla="*/ 143842 w 706794"/>
                    <a:gd name="connsiteY7" fmla="*/ 949054 h 956661"/>
                    <a:gd name="connsiteX8" fmla="*/ 16842 w 706794"/>
                    <a:gd name="connsiteY8" fmla="*/ 954134 h 956661"/>
                    <a:gd name="connsiteX9" fmla="*/ 1602 w 706794"/>
                    <a:gd name="connsiteY9" fmla="*/ 943974 h 956661"/>
                    <a:gd name="connsiteX10" fmla="*/ 1602 w 706794"/>
                    <a:gd name="connsiteY10" fmla="*/ 928734 h 956661"/>
                    <a:gd name="connsiteX11" fmla="*/ 11762 w 706794"/>
                    <a:gd name="connsiteY11" fmla="*/ 613774 h 956661"/>
                    <a:gd name="connsiteX12" fmla="*/ 32082 w 706794"/>
                    <a:gd name="connsiteY12" fmla="*/ 390254 h 956661"/>
                    <a:gd name="connsiteX13" fmla="*/ 219816 w 706794"/>
                    <a:gd name="connsiteY13" fmla="*/ 0 h 956661"/>
                    <a:gd name="connsiteX0" fmla="*/ 224564 w 706649"/>
                    <a:gd name="connsiteY0" fmla="*/ 0 h 966001"/>
                    <a:gd name="connsiteX1" fmla="*/ 702977 w 706649"/>
                    <a:gd name="connsiteY1" fmla="*/ 52219 h 966001"/>
                    <a:gd name="connsiteX2" fmla="*/ 438482 w 706649"/>
                    <a:gd name="connsiteY2" fmla="*/ 257354 h 966001"/>
                    <a:gd name="connsiteX3" fmla="*/ 306402 w 706649"/>
                    <a:gd name="connsiteY3" fmla="*/ 435154 h 966001"/>
                    <a:gd name="connsiteX4" fmla="*/ 194642 w 706649"/>
                    <a:gd name="connsiteY4" fmla="*/ 648514 h 966001"/>
                    <a:gd name="connsiteX5" fmla="*/ 159082 w 706649"/>
                    <a:gd name="connsiteY5" fmla="*/ 907594 h 966001"/>
                    <a:gd name="connsiteX6" fmla="*/ 174322 w 706649"/>
                    <a:gd name="connsiteY6" fmla="*/ 958394 h 966001"/>
                    <a:gd name="connsiteX7" fmla="*/ 143842 w 706649"/>
                    <a:gd name="connsiteY7" fmla="*/ 958394 h 966001"/>
                    <a:gd name="connsiteX8" fmla="*/ 16842 w 706649"/>
                    <a:gd name="connsiteY8" fmla="*/ 963474 h 966001"/>
                    <a:gd name="connsiteX9" fmla="*/ 1602 w 706649"/>
                    <a:gd name="connsiteY9" fmla="*/ 953314 h 966001"/>
                    <a:gd name="connsiteX10" fmla="*/ 1602 w 706649"/>
                    <a:gd name="connsiteY10" fmla="*/ 938074 h 966001"/>
                    <a:gd name="connsiteX11" fmla="*/ 11762 w 706649"/>
                    <a:gd name="connsiteY11" fmla="*/ 623114 h 966001"/>
                    <a:gd name="connsiteX12" fmla="*/ 32082 w 706649"/>
                    <a:gd name="connsiteY12" fmla="*/ 399594 h 966001"/>
                    <a:gd name="connsiteX13" fmla="*/ 224564 w 706649"/>
                    <a:gd name="connsiteY13" fmla="*/ 0 h 966001"/>
                    <a:gd name="connsiteX0" fmla="*/ 224564 w 706649"/>
                    <a:gd name="connsiteY0" fmla="*/ 0 h 966001"/>
                    <a:gd name="connsiteX1" fmla="*/ 702977 w 706649"/>
                    <a:gd name="connsiteY1" fmla="*/ 52219 h 966001"/>
                    <a:gd name="connsiteX2" fmla="*/ 438482 w 706649"/>
                    <a:gd name="connsiteY2" fmla="*/ 257354 h 966001"/>
                    <a:gd name="connsiteX3" fmla="*/ 306402 w 706649"/>
                    <a:gd name="connsiteY3" fmla="*/ 435154 h 966001"/>
                    <a:gd name="connsiteX4" fmla="*/ 194642 w 706649"/>
                    <a:gd name="connsiteY4" fmla="*/ 648514 h 966001"/>
                    <a:gd name="connsiteX5" fmla="*/ 159082 w 706649"/>
                    <a:gd name="connsiteY5" fmla="*/ 907594 h 966001"/>
                    <a:gd name="connsiteX6" fmla="*/ 174322 w 706649"/>
                    <a:gd name="connsiteY6" fmla="*/ 958394 h 966001"/>
                    <a:gd name="connsiteX7" fmla="*/ 143842 w 706649"/>
                    <a:gd name="connsiteY7" fmla="*/ 958394 h 966001"/>
                    <a:gd name="connsiteX8" fmla="*/ 16842 w 706649"/>
                    <a:gd name="connsiteY8" fmla="*/ 963474 h 966001"/>
                    <a:gd name="connsiteX9" fmla="*/ 1602 w 706649"/>
                    <a:gd name="connsiteY9" fmla="*/ 953314 h 966001"/>
                    <a:gd name="connsiteX10" fmla="*/ 1602 w 706649"/>
                    <a:gd name="connsiteY10" fmla="*/ 938074 h 966001"/>
                    <a:gd name="connsiteX11" fmla="*/ 11762 w 706649"/>
                    <a:gd name="connsiteY11" fmla="*/ 623114 h 966001"/>
                    <a:gd name="connsiteX12" fmla="*/ 32082 w 706649"/>
                    <a:gd name="connsiteY12" fmla="*/ 399594 h 966001"/>
                    <a:gd name="connsiteX13" fmla="*/ 224564 w 706649"/>
                    <a:gd name="connsiteY13" fmla="*/ 0 h 966001"/>
                    <a:gd name="connsiteX0" fmla="*/ 224564 w 715512"/>
                    <a:gd name="connsiteY0" fmla="*/ 0 h 966001"/>
                    <a:gd name="connsiteX1" fmla="*/ 702977 w 715512"/>
                    <a:gd name="connsiteY1" fmla="*/ 52219 h 966001"/>
                    <a:gd name="connsiteX2" fmla="*/ 438482 w 715512"/>
                    <a:gd name="connsiteY2" fmla="*/ 257354 h 966001"/>
                    <a:gd name="connsiteX3" fmla="*/ 306402 w 715512"/>
                    <a:gd name="connsiteY3" fmla="*/ 435154 h 966001"/>
                    <a:gd name="connsiteX4" fmla="*/ 194642 w 715512"/>
                    <a:gd name="connsiteY4" fmla="*/ 648514 h 966001"/>
                    <a:gd name="connsiteX5" fmla="*/ 159082 w 715512"/>
                    <a:gd name="connsiteY5" fmla="*/ 907594 h 966001"/>
                    <a:gd name="connsiteX6" fmla="*/ 174322 w 715512"/>
                    <a:gd name="connsiteY6" fmla="*/ 958394 h 966001"/>
                    <a:gd name="connsiteX7" fmla="*/ 143842 w 715512"/>
                    <a:gd name="connsiteY7" fmla="*/ 958394 h 966001"/>
                    <a:gd name="connsiteX8" fmla="*/ 16842 w 715512"/>
                    <a:gd name="connsiteY8" fmla="*/ 963474 h 966001"/>
                    <a:gd name="connsiteX9" fmla="*/ 1602 w 715512"/>
                    <a:gd name="connsiteY9" fmla="*/ 953314 h 966001"/>
                    <a:gd name="connsiteX10" fmla="*/ 1602 w 715512"/>
                    <a:gd name="connsiteY10" fmla="*/ 938074 h 966001"/>
                    <a:gd name="connsiteX11" fmla="*/ 11762 w 715512"/>
                    <a:gd name="connsiteY11" fmla="*/ 623114 h 966001"/>
                    <a:gd name="connsiteX12" fmla="*/ 32082 w 715512"/>
                    <a:gd name="connsiteY12" fmla="*/ 399594 h 966001"/>
                    <a:gd name="connsiteX13" fmla="*/ 224564 w 715512"/>
                    <a:gd name="connsiteY13" fmla="*/ 0 h 966001"/>
                    <a:gd name="connsiteX0" fmla="*/ 224564 w 715512"/>
                    <a:gd name="connsiteY0" fmla="*/ 0 h 966001"/>
                    <a:gd name="connsiteX1" fmla="*/ 702977 w 715512"/>
                    <a:gd name="connsiteY1" fmla="*/ 52219 h 966001"/>
                    <a:gd name="connsiteX2" fmla="*/ 438482 w 715512"/>
                    <a:gd name="connsiteY2" fmla="*/ 257354 h 966001"/>
                    <a:gd name="connsiteX3" fmla="*/ 306402 w 715512"/>
                    <a:gd name="connsiteY3" fmla="*/ 435154 h 966001"/>
                    <a:gd name="connsiteX4" fmla="*/ 194642 w 715512"/>
                    <a:gd name="connsiteY4" fmla="*/ 648514 h 966001"/>
                    <a:gd name="connsiteX5" fmla="*/ 159082 w 715512"/>
                    <a:gd name="connsiteY5" fmla="*/ 907594 h 966001"/>
                    <a:gd name="connsiteX6" fmla="*/ 174322 w 715512"/>
                    <a:gd name="connsiteY6" fmla="*/ 958394 h 966001"/>
                    <a:gd name="connsiteX7" fmla="*/ 143842 w 715512"/>
                    <a:gd name="connsiteY7" fmla="*/ 958394 h 966001"/>
                    <a:gd name="connsiteX8" fmla="*/ 16842 w 715512"/>
                    <a:gd name="connsiteY8" fmla="*/ 963474 h 966001"/>
                    <a:gd name="connsiteX9" fmla="*/ 1602 w 715512"/>
                    <a:gd name="connsiteY9" fmla="*/ 953314 h 966001"/>
                    <a:gd name="connsiteX10" fmla="*/ 1602 w 715512"/>
                    <a:gd name="connsiteY10" fmla="*/ 938074 h 966001"/>
                    <a:gd name="connsiteX11" fmla="*/ 11762 w 715512"/>
                    <a:gd name="connsiteY11" fmla="*/ 623114 h 966001"/>
                    <a:gd name="connsiteX12" fmla="*/ 32082 w 715512"/>
                    <a:gd name="connsiteY12" fmla="*/ 399594 h 966001"/>
                    <a:gd name="connsiteX13" fmla="*/ 224564 w 715512"/>
                    <a:gd name="connsiteY13" fmla="*/ 0 h 966001"/>
                    <a:gd name="connsiteX0" fmla="*/ 224564 w 702977"/>
                    <a:gd name="connsiteY0" fmla="*/ 0 h 966001"/>
                    <a:gd name="connsiteX1" fmla="*/ 702977 w 702977"/>
                    <a:gd name="connsiteY1" fmla="*/ 52219 h 966001"/>
                    <a:gd name="connsiteX2" fmla="*/ 438482 w 702977"/>
                    <a:gd name="connsiteY2" fmla="*/ 257354 h 966001"/>
                    <a:gd name="connsiteX3" fmla="*/ 306402 w 702977"/>
                    <a:gd name="connsiteY3" fmla="*/ 435154 h 966001"/>
                    <a:gd name="connsiteX4" fmla="*/ 194642 w 702977"/>
                    <a:gd name="connsiteY4" fmla="*/ 648514 h 966001"/>
                    <a:gd name="connsiteX5" fmla="*/ 159082 w 702977"/>
                    <a:gd name="connsiteY5" fmla="*/ 907594 h 966001"/>
                    <a:gd name="connsiteX6" fmla="*/ 174322 w 702977"/>
                    <a:gd name="connsiteY6" fmla="*/ 958394 h 966001"/>
                    <a:gd name="connsiteX7" fmla="*/ 143842 w 702977"/>
                    <a:gd name="connsiteY7" fmla="*/ 958394 h 966001"/>
                    <a:gd name="connsiteX8" fmla="*/ 16842 w 702977"/>
                    <a:gd name="connsiteY8" fmla="*/ 963474 h 966001"/>
                    <a:gd name="connsiteX9" fmla="*/ 1602 w 702977"/>
                    <a:gd name="connsiteY9" fmla="*/ 953314 h 966001"/>
                    <a:gd name="connsiteX10" fmla="*/ 1602 w 702977"/>
                    <a:gd name="connsiteY10" fmla="*/ 938074 h 966001"/>
                    <a:gd name="connsiteX11" fmla="*/ 11762 w 702977"/>
                    <a:gd name="connsiteY11" fmla="*/ 623114 h 966001"/>
                    <a:gd name="connsiteX12" fmla="*/ 32082 w 702977"/>
                    <a:gd name="connsiteY12" fmla="*/ 399594 h 966001"/>
                    <a:gd name="connsiteX13" fmla="*/ 224564 w 702977"/>
                    <a:gd name="connsiteY13" fmla="*/ 0 h 966001"/>
                    <a:gd name="connsiteX0" fmla="*/ 224564 w 721970"/>
                    <a:gd name="connsiteY0" fmla="*/ 0 h 966001"/>
                    <a:gd name="connsiteX1" fmla="*/ 721970 w 721970"/>
                    <a:gd name="connsiteY1" fmla="*/ 52219 h 966001"/>
                    <a:gd name="connsiteX2" fmla="*/ 438482 w 721970"/>
                    <a:gd name="connsiteY2" fmla="*/ 257354 h 966001"/>
                    <a:gd name="connsiteX3" fmla="*/ 306402 w 721970"/>
                    <a:gd name="connsiteY3" fmla="*/ 435154 h 966001"/>
                    <a:gd name="connsiteX4" fmla="*/ 194642 w 721970"/>
                    <a:gd name="connsiteY4" fmla="*/ 648514 h 966001"/>
                    <a:gd name="connsiteX5" fmla="*/ 159082 w 721970"/>
                    <a:gd name="connsiteY5" fmla="*/ 907594 h 966001"/>
                    <a:gd name="connsiteX6" fmla="*/ 174322 w 721970"/>
                    <a:gd name="connsiteY6" fmla="*/ 958394 h 966001"/>
                    <a:gd name="connsiteX7" fmla="*/ 143842 w 721970"/>
                    <a:gd name="connsiteY7" fmla="*/ 958394 h 966001"/>
                    <a:gd name="connsiteX8" fmla="*/ 16842 w 721970"/>
                    <a:gd name="connsiteY8" fmla="*/ 963474 h 966001"/>
                    <a:gd name="connsiteX9" fmla="*/ 1602 w 721970"/>
                    <a:gd name="connsiteY9" fmla="*/ 953314 h 966001"/>
                    <a:gd name="connsiteX10" fmla="*/ 1602 w 721970"/>
                    <a:gd name="connsiteY10" fmla="*/ 938074 h 966001"/>
                    <a:gd name="connsiteX11" fmla="*/ 11762 w 721970"/>
                    <a:gd name="connsiteY11" fmla="*/ 623114 h 966001"/>
                    <a:gd name="connsiteX12" fmla="*/ 32082 w 721970"/>
                    <a:gd name="connsiteY12" fmla="*/ 399594 h 966001"/>
                    <a:gd name="connsiteX13" fmla="*/ 224564 w 721970"/>
                    <a:gd name="connsiteY13" fmla="*/ 0 h 966001"/>
                    <a:gd name="connsiteX0" fmla="*/ 224564 w 721970"/>
                    <a:gd name="connsiteY0" fmla="*/ 0 h 966001"/>
                    <a:gd name="connsiteX1" fmla="*/ 721970 w 721970"/>
                    <a:gd name="connsiteY1" fmla="*/ 52219 h 966001"/>
                    <a:gd name="connsiteX2" fmla="*/ 438482 w 721970"/>
                    <a:gd name="connsiteY2" fmla="*/ 257354 h 966001"/>
                    <a:gd name="connsiteX3" fmla="*/ 306402 w 721970"/>
                    <a:gd name="connsiteY3" fmla="*/ 435154 h 966001"/>
                    <a:gd name="connsiteX4" fmla="*/ 194642 w 721970"/>
                    <a:gd name="connsiteY4" fmla="*/ 648514 h 966001"/>
                    <a:gd name="connsiteX5" fmla="*/ 159082 w 721970"/>
                    <a:gd name="connsiteY5" fmla="*/ 907594 h 966001"/>
                    <a:gd name="connsiteX6" fmla="*/ 174322 w 721970"/>
                    <a:gd name="connsiteY6" fmla="*/ 958394 h 966001"/>
                    <a:gd name="connsiteX7" fmla="*/ 143842 w 721970"/>
                    <a:gd name="connsiteY7" fmla="*/ 958394 h 966001"/>
                    <a:gd name="connsiteX8" fmla="*/ 16842 w 721970"/>
                    <a:gd name="connsiteY8" fmla="*/ 963474 h 966001"/>
                    <a:gd name="connsiteX9" fmla="*/ 1602 w 721970"/>
                    <a:gd name="connsiteY9" fmla="*/ 953314 h 966001"/>
                    <a:gd name="connsiteX10" fmla="*/ 1602 w 721970"/>
                    <a:gd name="connsiteY10" fmla="*/ 938074 h 966001"/>
                    <a:gd name="connsiteX11" fmla="*/ 11762 w 721970"/>
                    <a:gd name="connsiteY11" fmla="*/ 623114 h 966001"/>
                    <a:gd name="connsiteX12" fmla="*/ 32082 w 721970"/>
                    <a:gd name="connsiteY12" fmla="*/ 399594 h 966001"/>
                    <a:gd name="connsiteX13" fmla="*/ 224564 w 721970"/>
                    <a:gd name="connsiteY13" fmla="*/ 0 h 966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721970" h="966001">
                      <a:moveTo>
                        <a:pt x="224564" y="0"/>
                      </a:moveTo>
                      <a:cubicBezTo>
                        <a:pt x="371201" y="19940"/>
                        <a:pt x="648330" y="37348"/>
                        <a:pt x="721970" y="52219"/>
                      </a:cubicBezTo>
                      <a:cubicBezTo>
                        <a:pt x="581933" y="179173"/>
                        <a:pt x="507743" y="193532"/>
                        <a:pt x="438482" y="257354"/>
                      </a:cubicBezTo>
                      <a:cubicBezTo>
                        <a:pt x="369221" y="321177"/>
                        <a:pt x="347042" y="369961"/>
                        <a:pt x="306402" y="435154"/>
                      </a:cubicBezTo>
                      <a:cubicBezTo>
                        <a:pt x="265762" y="500347"/>
                        <a:pt x="219195" y="569774"/>
                        <a:pt x="194642" y="648514"/>
                      </a:cubicBezTo>
                      <a:cubicBezTo>
                        <a:pt x="170089" y="727254"/>
                        <a:pt x="162469" y="855947"/>
                        <a:pt x="159082" y="907594"/>
                      </a:cubicBezTo>
                      <a:cubicBezTo>
                        <a:pt x="155695" y="959241"/>
                        <a:pt x="176862" y="949927"/>
                        <a:pt x="174322" y="958394"/>
                      </a:cubicBezTo>
                      <a:cubicBezTo>
                        <a:pt x="171782" y="966861"/>
                        <a:pt x="143842" y="958394"/>
                        <a:pt x="143842" y="958394"/>
                      </a:cubicBezTo>
                      <a:lnTo>
                        <a:pt x="16842" y="963474"/>
                      </a:lnTo>
                      <a:cubicBezTo>
                        <a:pt x="-6865" y="962627"/>
                        <a:pt x="4142" y="957547"/>
                        <a:pt x="1602" y="953314"/>
                      </a:cubicBezTo>
                      <a:cubicBezTo>
                        <a:pt x="-938" y="949081"/>
                        <a:pt x="-91" y="993107"/>
                        <a:pt x="1602" y="938074"/>
                      </a:cubicBezTo>
                      <a:cubicBezTo>
                        <a:pt x="3295" y="883041"/>
                        <a:pt x="6682" y="712861"/>
                        <a:pt x="11762" y="623114"/>
                      </a:cubicBezTo>
                      <a:cubicBezTo>
                        <a:pt x="16842" y="533367"/>
                        <a:pt x="-3385" y="503446"/>
                        <a:pt x="32082" y="399594"/>
                      </a:cubicBezTo>
                      <a:cubicBezTo>
                        <a:pt x="67549" y="295742"/>
                        <a:pt x="117771" y="112688"/>
                        <a:pt x="224564" y="0"/>
                      </a:cubicBezTo>
                      <a:close/>
                    </a:path>
                  </a:pathLst>
                </a:custGeom>
                <a:solidFill>
                  <a:schemeClr val="accent3">
                    <a:alpha val="50196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5" name="Freihandform 84"/>
                <p:cNvSpPr/>
                <p:nvPr/>
              </p:nvSpPr>
              <p:spPr bwMode="auto">
                <a:xfrm>
                  <a:off x="6827652" y="943702"/>
                  <a:ext cx="1495964" cy="1012151"/>
                </a:xfrm>
                <a:custGeom>
                  <a:avLst/>
                  <a:gdLst>
                    <a:gd name="connsiteX0" fmla="*/ 0 w 1117417"/>
                    <a:gd name="connsiteY0" fmla="*/ 0 h 743366"/>
                    <a:gd name="connsiteX1" fmla="*/ 176213 w 1117417"/>
                    <a:gd name="connsiteY1" fmla="*/ 69057 h 743366"/>
                    <a:gd name="connsiteX2" fmla="*/ 497681 w 1117417"/>
                    <a:gd name="connsiteY2" fmla="*/ 226219 h 743366"/>
                    <a:gd name="connsiteX3" fmla="*/ 714375 w 1117417"/>
                    <a:gd name="connsiteY3" fmla="*/ 364332 h 743366"/>
                    <a:gd name="connsiteX4" fmla="*/ 914400 w 1117417"/>
                    <a:gd name="connsiteY4" fmla="*/ 540544 h 743366"/>
                    <a:gd name="connsiteX5" fmla="*/ 1052513 w 1117417"/>
                    <a:gd name="connsiteY5" fmla="*/ 681038 h 743366"/>
                    <a:gd name="connsiteX6" fmla="*/ 1100138 w 1117417"/>
                    <a:gd name="connsiteY6" fmla="*/ 731044 h 743366"/>
                    <a:gd name="connsiteX7" fmla="*/ 1116806 w 1117417"/>
                    <a:gd name="connsiteY7" fmla="*/ 740569 h 743366"/>
                    <a:gd name="connsiteX8" fmla="*/ 1112044 w 1117417"/>
                    <a:gd name="connsiteY8" fmla="*/ 690563 h 743366"/>
                    <a:gd name="connsiteX9" fmla="*/ 1095375 w 1117417"/>
                    <a:gd name="connsiteY9" fmla="*/ 592932 h 743366"/>
                    <a:gd name="connsiteX10" fmla="*/ 1092994 w 1117417"/>
                    <a:gd name="connsiteY10" fmla="*/ 581025 h 743366"/>
                    <a:gd name="connsiteX11" fmla="*/ 1026319 w 1117417"/>
                    <a:gd name="connsiteY11" fmla="*/ 509588 h 743366"/>
                    <a:gd name="connsiteX12" fmla="*/ 864394 w 1117417"/>
                    <a:gd name="connsiteY12" fmla="*/ 309563 h 743366"/>
                    <a:gd name="connsiteX13" fmla="*/ 697706 w 1117417"/>
                    <a:gd name="connsiteY13" fmla="*/ 154782 h 743366"/>
                    <a:gd name="connsiteX14" fmla="*/ 571500 w 1117417"/>
                    <a:gd name="connsiteY14" fmla="*/ 69057 h 743366"/>
                    <a:gd name="connsiteX15" fmla="*/ 490538 w 1117417"/>
                    <a:gd name="connsiteY15" fmla="*/ 19050 h 743366"/>
                    <a:gd name="connsiteX16" fmla="*/ 478631 w 1117417"/>
                    <a:gd name="connsiteY16" fmla="*/ 9525 h 743366"/>
                    <a:gd name="connsiteX17" fmla="*/ 421481 w 1117417"/>
                    <a:gd name="connsiteY17" fmla="*/ 9525 h 743366"/>
                    <a:gd name="connsiteX18" fmla="*/ 123825 w 1117417"/>
                    <a:gd name="connsiteY18" fmla="*/ 4763 h 743366"/>
                    <a:gd name="connsiteX19" fmla="*/ 0 w 1117417"/>
                    <a:gd name="connsiteY19" fmla="*/ 0 h 743366"/>
                    <a:gd name="connsiteX0" fmla="*/ 0 w 1117417"/>
                    <a:gd name="connsiteY0" fmla="*/ 0 h 743366"/>
                    <a:gd name="connsiteX1" fmla="*/ 176213 w 1117417"/>
                    <a:gd name="connsiteY1" fmla="*/ 69057 h 743366"/>
                    <a:gd name="connsiteX2" fmla="*/ 497681 w 1117417"/>
                    <a:gd name="connsiteY2" fmla="*/ 226219 h 743366"/>
                    <a:gd name="connsiteX3" fmla="*/ 714375 w 1117417"/>
                    <a:gd name="connsiteY3" fmla="*/ 364332 h 743366"/>
                    <a:gd name="connsiteX4" fmla="*/ 914400 w 1117417"/>
                    <a:gd name="connsiteY4" fmla="*/ 540544 h 743366"/>
                    <a:gd name="connsiteX5" fmla="*/ 1052513 w 1117417"/>
                    <a:gd name="connsiteY5" fmla="*/ 681038 h 743366"/>
                    <a:gd name="connsiteX6" fmla="*/ 1100138 w 1117417"/>
                    <a:gd name="connsiteY6" fmla="*/ 731044 h 743366"/>
                    <a:gd name="connsiteX7" fmla="*/ 1116806 w 1117417"/>
                    <a:gd name="connsiteY7" fmla="*/ 740569 h 743366"/>
                    <a:gd name="connsiteX8" fmla="*/ 1112044 w 1117417"/>
                    <a:gd name="connsiteY8" fmla="*/ 690563 h 743366"/>
                    <a:gd name="connsiteX9" fmla="*/ 1095375 w 1117417"/>
                    <a:gd name="connsiteY9" fmla="*/ 592932 h 743366"/>
                    <a:gd name="connsiteX10" fmla="*/ 1092994 w 1117417"/>
                    <a:gd name="connsiteY10" fmla="*/ 581025 h 743366"/>
                    <a:gd name="connsiteX11" fmla="*/ 1026319 w 1117417"/>
                    <a:gd name="connsiteY11" fmla="*/ 509588 h 743366"/>
                    <a:gd name="connsiteX12" fmla="*/ 864394 w 1117417"/>
                    <a:gd name="connsiteY12" fmla="*/ 309563 h 743366"/>
                    <a:gd name="connsiteX13" fmla="*/ 697706 w 1117417"/>
                    <a:gd name="connsiteY13" fmla="*/ 154782 h 743366"/>
                    <a:gd name="connsiteX14" fmla="*/ 571500 w 1117417"/>
                    <a:gd name="connsiteY14" fmla="*/ 69057 h 743366"/>
                    <a:gd name="connsiteX15" fmla="*/ 490538 w 1117417"/>
                    <a:gd name="connsiteY15" fmla="*/ 19050 h 743366"/>
                    <a:gd name="connsiteX16" fmla="*/ 478631 w 1117417"/>
                    <a:gd name="connsiteY16" fmla="*/ 9525 h 743366"/>
                    <a:gd name="connsiteX17" fmla="*/ 421481 w 1117417"/>
                    <a:gd name="connsiteY17" fmla="*/ 4763 h 743366"/>
                    <a:gd name="connsiteX18" fmla="*/ 123825 w 1117417"/>
                    <a:gd name="connsiteY18" fmla="*/ 4763 h 743366"/>
                    <a:gd name="connsiteX19" fmla="*/ 0 w 1117417"/>
                    <a:gd name="connsiteY19" fmla="*/ 0 h 743366"/>
                    <a:gd name="connsiteX0" fmla="*/ 0 w 1117417"/>
                    <a:gd name="connsiteY0" fmla="*/ 0 h 743366"/>
                    <a:gd name="connsiteX1" fmla="*/ 176213 w 1117417"/>
                    <a:gd name="connsiteY1" fmla="*/ 69057 h 743366"/>
                    <a:gd name="connsiteX2" fmla="*/ 497681 w 1117417"/>
                    <a:gd name="connsiteY2" fmla="*/ 226219 h 743366"/>
                    <a:gd name="connsiteX3" fmla="*/ 714375 w 1117417"/>
                    <a:gd name="connsiteY3" fmla="*/ 364332 h 743366"/>
                    <a:gd name="connsiteX4" fmla="*/ 914400 w 1117417"/>
                    <a:gd name="connsiteY4" fmla="*/ 540544 h 743366"/>
                    <a:gd name="connsiteX5" fmla="*/ 1052513 w 1117417"/>
                    <a:gd name="connsiteY5" fmla="*/ 681038 h 743366"/>
                    <a:gd name="connsiteX6" fmla="*/ 1100138 w 1117417"/>
                    <a:gd name="connsiteY6" fmla="*/ 731044 h 743366"/>
                    <a:gd name="connsiteX7" fmla="*/ 1116806 w 1117417"/>
                    <a:gd name="connsiteY7" fmla="*/ 740569 h 743366"/>
                    <a:gd name="connsiteX8" fmla="*/ 1112044 w 1117417"/>
                    <a:gd name="connsiteY8" fmla="*/ 690563 h 743366"/>
                    <a:gd name="connsiteX9" fmla="*/ 1095375 w 1117417"/>
                    <a:gd name="connsiteY9" fmla="*/ 592932 h 743366"/>
                    <a:gd name="connsiteX10" fmla="*/ 1092994 w 1117417"/>
                    <a:gd name="connsiteY10" fmla="*/ 581025 h 743366"/>
                    <a:gd name="connsiteX11" fmla="*/ 1026319 w 1117417"/>
                    <a:gd name="connsiteY11" fmla="*/ 509588 h 743366"/>
                    <a:gd name="connsiteX12" fmla="*/ 864394 w 1117417"/>
                    <a:gd name="connsiteY12" fmla="*/ 309563 h 743366"/>
                    <a:gd name="connsiteX13" fmla="*/ 697706 w 1117417"/>
                    <a:gd name="connsiteY13" fmla="*/ 154782 h 743366"/>
                    <a:gd name="connsiteX14" fmla="*/ 571500 w 1117417"/>
                    <a:gd name="connsiteY14" fmla="*/ 69057 h 743366"/>
                    <a:gd name="connsiteX15" fmla="*/ 490538 w 1117417"/>
                    <a:gd name="connsiteY15" fmla="*/ 19050 h 743366"/>
                    <a:gd name="connsiteX16" fmla="*/ 473868 w 1117417"/>
                    <a:gd name="connsiteY16" fmla="*/ 7144 h 743366"/>
                    <a:gd name="connsiteX17" fmla="*/ 421481 w 1117417"/>
                    <a:gd name="connsiteY17" fmla="*/ 4763 h 743366"/>
                    <a:gd name="connsiteX18" fmla="*/ 123825 w 1117417"/>
                    <a:gd name="connsiteY18" fmla="*/ 4763 h 743366"/>
                    <a:gd name="connsiteX19" fmla="*/ 0 w 1117417"/>
                    <a:gd name="connsiteY19" fmla="*/ 0 h 743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117417" h="743366">
                      <a:moveTo>
                        <a:pt x="0" y="0"/>
                      </a:moveTo>
                      <a:cubicBezTo>
                        <a:pt x="46633" y="15677"/>
                        <a:pt x="93266" y="31354"/>
                        <a:pt x="176213" y="69057"/>
                      </a:cubicBezTo>
                      <a:cubicBezTo>
                        <a:pt x="259160" y="106760"/>
                        <a:pt x="407987" y="177006"/>
                        <a:pt x="497681" y="226219"/>
                      </a:cubicBezTo>
                      <a:cubicBezTo>
                        <a:pt x="587375" y="275432"/>
                        <a:pt x="644922" y="311945"/>
                        <a:pt x="714375" y="364332"/>
                      </a:cubicBezTo>
                      <a:cubicBezTo>
                        <a:pt x="783828" y="416719"/>
                        <a:pt x="858044" y="487760"/>
                        <a:pt x="914400" y="540544"/>
                      </a:cubicBezTo>
                      <a:cubicBezTo>
                        <a:pt x="970756" y="593328"/>
                        <a:pt x="1021557" y="649288"/>
                        <a:pt x="1052513" y="681038"/>
                      </a:cubicBezTo>
                      <a:cubicBezTo>
                        <a:pt x="1083469" y="712788"/>
                        <a:pt x="1089423" y="721122"/>
                        <a:pt x="1100138" y="731044"/>
                      </a:cubicBezTo>
                      <a:cubicBezTo>
                        <a:pt x="1110853" y="740966"/>
                        <a:pt x="1114822" y="747316"/>
                        <a:pt x="1116806" y="740569"/>
                      </a:cubicBezTo>
                      <a:cubicBezTo>
                        <a:pt x="1118790" y="733822"/>
                        <a:pt x="1115616" y="715169"/>
                        <a:pt x="1112044" y="690563"/>
                      </a:cubicBezTo>
                      <a:cubicBezTo>
                        <a:pt x="1108472" y="665957"/>
                        <a:pt x="1098550" y="611188"/>
                        <a:pt x="1095375" y="592932"/>
                      </a:cubicBezTo>
                      <a:cubicBezTo>
                        <a:pt x="1092200" y="574676"/>
                        <a:pt x="1104503" y="594916"/>
                        <a:pt x="1092994" y="581025"/>
                      </a:cubicBezTo>
                      <a:cubicBezTo>
                        <a:pt x="1081485" y="567134"/>
                        <a:pt x="1064419" y="554832"/>
                        <a:pt x="1026319" y="509588"/>
                      </a:cubicBezTo>
                      <a:cubicBezTo>
                        <a:pt x="988219" y="464344"/>
                        <a:pt x="919163" y="368697"/>
                        <a:pt x="864394" y="309563"/>
                      </a:cubicBezTo>
                      <a:cubicBezTo>
                        <a:pt x="809625" y="250429"/>
                        <a:pt x="746522" y="194866"/>
                        <a:pt x="697706" y="154782"/>
                      </a:cubicBezTo>
                      <a:cubicBezTo>
                        <a:pt x="648890" y="114698"/>
                        <a:pt x="606028" y="91679"/>
                        <a:pt x="571500" y="69057"/>
                      </a:cubicBezTo>
                      <a:cubicBezTo>
                        <a:pt x="536972" y="46435"/>
                        <a:pt x="506810" y="29369"/>
                        <a:pt x="490538" y="19050"/>
                      </a:cubicBezTo>
                      <a:cubicBezTo>
                        <a:pt x="474266" y="8731"/>
                        <a:pt x="485377" y="9525"/>
                        <a:pt x="473868" y="7144"/>
                      </a:cubicBezTo>
                      <a:cubicBezTo>
                        <a:pt x="462359" y="4763"/>
                        <a:pt x="421481" y="4763"/>
                        <a:pt x="421481" y="4763"/>
                      </a:cubicBezTo>
                      <a:lnTo>
                        <a:pt x="123825" y="476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>
                    <a:alpha val="50196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6" name="Freihandform 85"/>
                <p:cNvSpPr/>
                <p:nvPr/>
              </p:nvSpPr>
              <p:spPr bwMode="auto">
                <a:xfrm>
                  <a:off x="7675884" y="948218"/>
                  <a:ext cx="1507142" cy="934275"/>
                </a:xfrm>
                <a:custGeom>
                  <a:avLst/>
                  <a:gdLst>
                    <a:gd name="connsiteX0" fmla="*/ 0 w 1127096"/>
                    <a:gd name="connsiteY0" fmla="*/ 0 h 681116"/>
                    <a:gd name="connsiteX1" fmla="*/ 128587 w 1127096"/>
                    <a:gd name="connsiteY1" fmla="*/ 85725 h 681116"/>
                    <a:gd name="connsiteX2" fmla="*/ 330994 w 1127096"/>
                    <a:gd name="connsiteY2" fmla="*/ 261937 h 681116"/>
                    <a:gd name="connsiteX3" fmla="*/ 511969 w 1127096"/>
                    <a:gd name="connsiteY3" fmla="*/ 454818 h 681116"/>
                    <a:gd name="connsiteX4" fmla="*/ 495300 w 1127096"/>
                    <a:gd name="connsiteY4" fmla="*/ 554831 h 681116"/>
                    <a:gd name="connsiteX5" fmla="*/ 554831 w 1127096"/>
                    <a:gd name="connsiteY5" fmla="*/ 635793 h 681116"/>
                    <a:gd name="connsiteX6" fmla="*/ 583406 w 1127096"/>
                    <a:gd name="connsiteY6" fmla="*/ 671512 h 681116"/>
                    <a:gd name="connsiteX7" fmla="*/ 604837 w 1127096"/>
                    <a:gd name="connsiteY7" fmla="*/ 671512 h 681116"/>
                    <a:gd name="connsiteX8" fmla="*/ 897731 w 1127096"/>
                    <a:gd name="connsiteY8" fmla="*/ 561975 h 681116"/>
                    <a:gd name="connsiteX9" fmla="*/ 1107281 w 1127096"/>
                    <a:gd name="connsiteY9" fmla="*/ 497681 h 681116"/>
                    <a:gd name="connsiteX10" fmla="*/ 1119187 w 1127096"/>
                    <a:gd name="connsiteY10" fmla="*/ 492918 h 681116"/>
                    <a:gd name="connsiteX11" fmla="*/ 1114425 w 1127096"/>
                    <a:gd name="connsiteY11" fmla="*/ 416718 h 681116"/>
                    <a:gd name="connsiteX12" fmla="*/ 1064419 w 1127096"/>
                    <a:gd name="connsiteY12" fmla="*/ 185737 h 681116"/>
                    <a:gd name="connsiteX13" fmla="*/ 1007269 w 1127096"/>
                    <a:gd name="connsiteY13" fmla="*/ 38100 h 681116"/>
                    <a:gd name="connsiteX14" fmla="*/ 990600 w 1127096"/>
                    <a:gd name="connsiteY14" fmla="*/ 23812 h 681116"/>
                    <a:gd name="connsiteX15" fmla="*/ 981075 w 1127096"/>
                    <a:gd name="connsiteY15" fmla="*/ 16668 h 681116"/>
                    <a:gd name="connsiteX16" fmla="*/ 688181 w 1127096"/>
                    <a:gd name="connsiteY16" fmla="*/ 19050 h 681116"/>
                    <a:gd name="connsiteX17" fmla="*/ 311944 w 1127096"/>
                    <a:gd name="connsiteY17" fmla="*/ 14287 h 681116"/>
                    <a:gd name="connsiteX18" fmla="*/ 140494 w 1127096"/>
                    <a:gd name="connsiteY18" fmla="*/ 14287 h 681116"/>
                    <a:gd name="connsiteX19" fmla="*/ 0 w 1127096"/>
                    <a:gd name="connsiteY19" fmla="*/ 0 h 681116"/>
                    <a:gd name="connsiteX0" fmla="*/ 0 w 1127096"/>
                    <a:gd name="connsiteY0" fmla="*/ 0 h 681116"/>
                    <a:gd name="connsiteX1" fmla="*/ 128587 w 1127096"/>
                    <a:gd name="connsiteY1" fmla="*/ 85725 h 681116"/>
                    <a:gd name="connsiteX2" fmla="*/ 330994 w 1127096"/>
                    <a:gd name="connsiteY2" fmla="*/ 261937 h 681116"/>
                    <a:gd name="connsiteX3" fmla="*/ 504826 w 1127096"/>
                    <a:gd name="connsiteY3" fmla="*/ 459581 h 681116"/>
                    <a:gd name="connsiteX4" fmla="*/ 495300 w 1127096"/>
                    <a:gd name="connsiteY4" fmla="*/ 554831 h 681116"/>
                    <a:gd name="connsiteX5" fmla="*/ 554831 w 1127096"/>
                    <a:gd name="connsiteY5" fmla="*/ 635793 h 681116"/>
                    <a:gd name="connsiteX6" fmla="*/ 583406 w 1127096"/>
                    <a:gd name="connsiteY6" fmla="*/ 671512 h 681116"/>
                    <a:gd name="connsiteX7" fmla="*/ 604837 w 1127096"/>
                    <a:gd name="connsiteY7" fmla="*/ 671512 h 681116"/>
                    <a:gd name="connsiteX8" fmla="*/ 897731 w 1127096"/>
                    <a:gd name="connsiteY8" fmla="*/ 561975 h 681116"/>
                    <a:gd name="connsiteX9" fmla="*/ 1107281 w 1127096"/>
                    <a:gd name="connsiteY9" fmla="*/ 497681 h 681116"/>
                    <a:gd name="connsiteX10" fmla="*/ 1119187 w 1127096"/>
                    <a:gd name="connsiteY10" fmla="*/ 492918 h 681116"/>
                    <a:gd name="connsiteX11" fmla="*/ 1114425 w 1127096"/>
                    <a:gd name="connsiteY11" fmla="*/ 416718 h 681116"/>
                    <a:gd name="connsiteX12" fmla="*/ 1064419 w 1127096"/>
                    <a:gd name="connsiteY12" fmla="*/ 185737 h 681116"/>
                    <a:gd name="connsiteX13" fmla="*/ 1007269 w 1127096"/>
                    <a:gd name="connsiteY13" fmla="*/ 38100 h 681116"/>
                    <a:gd name="connsiteX14" fmla="*/ 990600 w 1127096"/>
                    <a:gd name="connsiteY14" fmla="*/ 23812 h 681116"/>
                    <a:gd name="connsiteX15" fmla="*/ 981075 w 1127096"/>
                    <a:gd name="connsiteY15" fmla="*/ 16668 h 681116"/>
                    <a:gd name="connsiteX16" fmla="*/ 688181 w 1127096"/>
                    <a:gd name="connsiteY16" fmla="*/ 19050 h 681116"/>
                    <a:gd name="connsiteX17" fmla="*/ 311944 w 1127096"/>
                    <a:gd name="connsiteY17" fmla="*/ 14287 h 681116"/>
                    <a:gd name="connsiteX18" fmla="*/ 140494 w 1127096"/>
                    <a:gd name="connsiteY18" fmla="*/ 14287 h 681116"/>
                    <a:gd name="connsiteX19" fmla="*/ 0 w 1127096"/>
                    <a:gd name="connsiteY19" fmla="*/ 0 h 681116"/>
                    <a:gd name="connsiteX0" fmla="*/ 0 w 1127096"/>
                    <a:gd name="connsiteY0" fmla="*/ 0 h 681116"/>
                    <a:gd name="connsiteX1" fmla="*/ 128587 w 1127096"/>
                    <a:gd name="connsiteY1" fmla="*/ 85725 h 681116"/>
                    <a:gd name="connsiteX2" fmla="*/ 330994 w 1127096"/>
                    <a:gd name="connsiteY2" fmla="*/ 261937 h 681116"/>
                    <a:gd name="connsiteX3" fmla="*/ 504826 w 1127096"/>
                    <a:gd name="connsiteY3" fmla="*/ 459581 h 681116"/>
                    <a:gd name="connsiteX4" fmla="*/ 507207 w 1127096"/>
                    <a:gd name="connsiteY4" fmla="*/ 540543 h 681116"/>
                    <a:gd name="connsiteX5" fmla="*/ 554831 w 1127096"/>
                    <a:gd name="connsiteY5" fmla="*/ 635793 h 681116"/>
                    <a:gd name="connsiteX6" fmla="*/ 583406 w 1127096"/>
                    <a:gd name="connsiteY6" fmla="*/ 671512 h 681116"/>
                    <a:gd name="connsiteX7" fmla="*/ 604837 w 1127096"/>
                    <a:gd name="connsiteY7" fmla="*/ 671512 h 681116"/>
                    <a:gd name="connsiteX8" fmla="*/ 897731 w 1127096"/>
                    <a:gd name="connsiteY8" fmla="*/ 561975 h 681116"/>
                    <a:gd name="connsiteX9" fmla="*/ 1107281 w 1127096"/>
                    <a:gd name="connsiteY9" fmla="*/ 497681 h 681116"/>
                    <a:gd name="connsiteX10" fmla="*/ 1119187 w 1127096"/>
                    <a:gd name="connsiteY10" fmla="*/ 492918 h 681116"/>
                    <a:gd name="connsiteX11" fmla="*/ 1114425 w 1127096"/>
                    <a:gd name="connsiteY11" fmla="*/ 416718 h 681116"/>
                    <a:gd name="connsiteX12" fmla="*/ 1064419 w 1127096"/>
                    <a:gd name="connsiteY12" fmla="*/ 185737 h 681116"/>
                    <a:gd name="connsiteX13" fmla="*/ 1007269 w 1127096"/>
                    <a:gd name="connsiteY13" fmla="*/ 38100 h 681116"/>
                    <a:gd name="connsiteX14" fmla="*/ 990600 w 1127096"/>
                    <a:gd name="connsiteY14" fmla="*/ 23812 h 681116"/>
                    <a:gd name="connsiteX15" fmla="*/ 981075 w 1127096"/>
                    <a:gd name="connsiteY15" fmla="*/ 16668 h 681116"/>
                    <a:gd name="connsiteX16" fmla="*/ 688181 w 1127096"/>
                    <a:gd name="connsiteY16" fmla="*/ 19050 h 681116"/>
                    <a:gd name="connsiteX17" fmla="*/ 311944 w 1127096"/>
                    <a:gd name="connsiteY17" fmla="*/ 14287 h 681116"/>
                    <a:gd name="connsiteX18" fmla="*/ 140494 w 1127096"/>
                    <a:gd name="connsiteY18" fmla="*/ 14287 h 681116"/>
                    <a:gd name="connsiteX19" fmla="*/ 0 w 1127096"/>
                    <a:gd name="connsiteY19" fmla="*/ 0 h 681116"/>
                    <a:gd name="connsiteX0" fmla="*/ 0 w 1127096"/>
                    <a:gd name="connsiteY0" fmla="*/ 0 h 681116"/>
                    <a:gd name="connsiteX1" fmla="*/ 128587 w 1127096"/>
                    <a:gd name="connsiteY1" fmla="*/ 85725 h 681116"/>
                    <a:gd name="connsiteX2" fmla="*/ 330994 w 1127096"/>
                    <a:gd name="connsiteY2" fmla="*/ 261937 h 681116"/>
                    <a:gd name="connsiteX3" fmla="*/ 504826 w 1127096"/>
                    <a:gd name="connsiteY3" fmla="*/ 459581 h 681116"/>
                    <a:gd name="connsiteX4" fmla="*/ 507207 w 1127096"/>
                    <a:gd name="connsiteY4" fmla="*/ 540543 h 681116"/>
                    <a:gd name="connsiteX5" fmla="*/ 554831 w 1127096"/>
                    <a:gd name="connsiteY5" fmla="*/ 635793 h 681116"/>
                    <a:gd name="connsiteX6" fmla="*/ 583406 w 1127096"/>
                    <a:gd name="connsiteY6" fmla="*/ 671512 h 681116"/>
                    <a:gd name="connsiteX7" fmla="*/ 604837 w 1127096"/>
                    <a:gd name="connsiteY7" fmla="*/ 671512 h 681116"/>
                    <a:gd name="connsiteX8" fmla="*/ 897731 w 1127096"/>
                    <a:gd name="connsiteY8" fmla="*/ 561975 h 681116"/>
                    <a:gd name="connsiteX9" fmla="*/ 1107281 w 1127096"/>
                    <a:gd name="connsiteY9" fmla="*/ 497681 h 681116"/>
                    <a:gd name="connsiteX10" fmla="*/ 1119187 w 1127096"/>
                    <a:gd name="connsiteY10" fmla="*/ 492918 h 681116"/>
                    <a:gd name="connsiteX11" fmla="*/ 1114425 w 1127096"/>
                    <a:gd name="connsiteY11" fmla="*/ 416718 h 681116"/>
                    <a:gd name="connsiteX12" fmla="*/ 1064419 w 1127096"/>
                    <a:gd name="connsiteY12" fmla="*/ 185737 h 681116"/>
                    <a:gd name="connsiteX13" fmla="*/ 1007269 w 1127096"/>
                    <a:gd name="connsiteY13" fmla="*/ 38100 h 681116"/>
                    <a:gd name="connsiteX14" fmla="*/ 990600 w 1127096"/>
                    <a:gd name="connsiteY14" fmla="*/ 23812 h 681116"/>
                    <a:gd name="connsiteX15" fmla="*/ 981075 w 1127096"/>
                    <a:gd name="connsiteY15" fmla="*/ 16668 h 681116"/>
                    <a:gd name="connsiteX16" fmla="*/ 688181 w 1127096"/>
                    <a:gd name="connsiteY16" fmla="*/ 11906 h 681116"/>
                    <a:gd name="connsiteX17" fmla="*/ 311944 w 1127096"/>
                    <a:gd name="connsiteY17" fmla="*/ 14287 h 681116"/>
                    <a:gd name="connsiteX18" fmla="*/ 140494 w 1127096"/>
                    <a:gd name="connsiteY18" fmla="*/ 14287 h 681116"/>
                    <a:gd name="connsiteX19" fmla="*/ 0 w 1127096"/>
                    <a:gd name="connsiteY19" fmla="*/ 0 h 681116"/>
                    <a:gd name="connsiteX0" fmla="*/ 0 w 1127096"/>
                    <a:gd name="connsiteY0" fmla="*/ 0 h 681116"/>
                    <a:gd name="connsiteX1" fmla="*/ 128587 w 1127096"/>
                    <a:gd name="connsiteY1" fmla="*/ 85725 h 681116"/>
                    <a:gd name="connsiteX2" fmla="*/ 330994 w 1127096"/>
                    <a:gd name="connsiteY2" fmla="*/ 261937 h 681116"/>
                    <a:gd name="connsiteX3" fmla="*/ 504826 w 1127096"/>
                    <a:gd name="connsiteY3" fmla="*/ 459581 h 681116"/>
                    <a:gd name="connsiteX4" fmla="*/ 507207 w 1127096"/>
                    <a:gd name="connsiteY4" fmla="*/ 540543 h 681116"/>
                    <a:gd name="connsiteX5" fmla="*/ 554831 w 1127096"/>
                    <a:gd name="connsiteY5" fmla="*/ 635793 h 681116"/>
                    <a:gd name="connsiteX6" fmla="*/ 583406 w 1127096"/>
                    <a:gd name="connsiteY6" fmla="*/ 671512 h 681116"/>
                    <a:gd name="connsiteX7" fmla="*/ 604837 w 1127096"/>
                    <a:gd name="connsiteY7" fmla="*/ 671512 h 681116"/>
                    <a:gd name="connsiteX8" fmla="*/ 897731 w 1127096"/>
                    <a:gd name="connsiteY8" fmla="*/ 561975 h 681116"/>
                    <a:gd name="connsiteX9" fmla="*/ 1107281 w 1127096"/>
                    <a:gd name="connsiteY9" fmla="*/ 497681 h 681116"/>
                    <a:gd name="connsiteX10" fmla="*/ 1119187 w 1127096"/>
                    <a:gd name="connsiteY10" fmla="*/ 492918 h 681116"/>
                    <a:gd name="connsiteX11" fmla="*/ 1114425 w 1127096"/>
                    <a:gd name="connsiteY11" fmla="*/ 416718 h 681116"/>
                    <a:gd name="connsiteX12" fmla="*/ 1064419 w 1127096"/>
                    <a:gd name="connsiteY12" fmla="*/ 185737 h 681116"/>
                    <a:gd name="connsiteX13" fmla="*/ 1007269 w 1127096"/>
                    <a:gd name="connsiteY13" fmla="*/ 38100 h 681116"/>
                    <a:gd name="connsiteX14" fmla="*/ 990600 w 1127096"/>
                    <a:gd name="connsiteY14" fmla="*/ 23812 h 681116"/>
                    <a:gd name="connsiteX15" fmla="*/ 971550 w 1127096"/>
                    <a:gd name="connsiteY15" fmla="*/ 11906 h 681116"/>
                    <a:gd name="connsiteX16" fmla="*/ 688181 w 1127096"/>
                    <a:gd name="connsiteY16" fmla="*/ 11906 h 681116"/>
                    <a:gd name="connsiteX17" fmla="*/ 311944 w 1127096"/>
                    <a:gd name="connsiteY17" fmla="*/ 14287 h 681116"/>
                    <a:gd name="connsiteX18" fmla="*/ 140494 w 1127096"/>
                    <a:gd name="connsiteY18" fmla="*/ 14287 h 681116"/>
                    <a:gd name="connsiteX19" fmla="*/ 0 w 1127096"/>
                    <a:gd name="connsiteY19" fmla="*/ 0 h 681116"/>
                    <a:gd name="connsiteX0" fmla="*/ 0 w 1127096"/>
                    <a:gd name="connsiteY0" fmla="*/ 0 h 676354"/>
                    <a:gd name="connsiteX1" fmla="*/ 128587 w 1127096"/>
                    <a:gd name="connsiteY1" fmla="*/ 80963 h 676354"/>
                    <a:gd name="connsiteX2" fmla="*/ 330994 w 1127096"/>
                    <a:gd name="connsiteY2" fmla="*/ 257175 h 676354"/>
                    <a:gd name="connsiteX3" fmla="*/ 504826 w 1127096"/>
                    <a:gd name="connsiteY3" fmla="*/ 454819 h 676354"/>
                    <a:gd name="connsiteX4" fmla="*/ 507207 w 1127096"/>
                    <a:gd name="connsiteY4" fmla="*/ 535781 h 676354"/>
                    <a:gd name="connsiteX5" fmla="*/ 554831 w 1127096"/>
                    <a:gd name="connsiteY5" fmla="*/ 631031 h 676354"/>
                    <a:gd name="connsiteX6" fmla="*/ 583406 w 1127096"/>
                    <a:gd name="connsiteY6" fmla="*/ 666750 h 676354"/>
                    <a:gd name="connsiteX7" fmla="*/ 604837 w 1127096"/>
                    <a:gd name="connsiteY7" fmla="*/ 666750 h 676354"/>
                    <a:gd name="connsiteX8" fmla="*/ 897731 w 1127096"/>
                    <a:gd name="connsiteY8" fmla="*/ 557213 h 676354"/>
                    <a:gd name="connsiteX9" fmla="*/ 1107281 w 1127096"/>
                    <a:gd name="connsiteY9" fmla="*/ 492919 h 676354"/>
                    <a:gd name="connsiteX10" fmla="*/ 1119187 w 1127096"/>
                    <a:gd name="connsiteY10" fmla="*/ 488156 h 676354"/>
                    <a:gd name="connsiteX11" fmla="*/ 1114425 w 1127096"/>
                    <a:gd name="connsiteY11" fmla="*/ 411956 h 676354"/>
                    <a:gd name="connsiteX12" fmla="*/ 1064419 w 1127096"/>
                    <a:gd name="connsiteY12" fmla="*/ 180975 h 676354"/>
                    <a:gd name="connsiteX13" fmla="*/ 1007269 w 1127096"/>
                    <a:gd name="connsiteY13" fmla="*/ 33338 h 676354"/>
                    <a:gd name="connsiteX14" fmla="*/ 990600 w 1127096"/>
                    <a:gd name="connsiteY14" fmla="*/ 19050 h 676354"/>
                    <a:gd name="connsiteX15" fmla="*/ 971550 w 1127096"/>
                    <a:gd name="connsiteY15" fmla="*/ 7144 h 676354"/>
                    <a:gd name="connsiteX16" fmla="*/ 688181 w 1127096"/>
                    <a:gd name="connsiteY16" fmla="*/ 7144 h 676354"/>
                    <a:gd name="connsiteX17" fmla="*/ 311944 w 1127096"/>
                    <a:gd name="connsiteY17" fmla="*/ 9525 h 676354"/>
                    <a:gd name="connsiteX18" fmla="*/ 140494 w 1127096"/>
                    <a:gd name="connsiteY18" fmla="*/ 9525 h 676354"/>
                    <a:gd name="connsiteX19" fmla="*/ 0 w 1127096"/>
                    <a:gd name="connsiteY19" fmla="*/ 0 h 676354"/>
                    <a:gd name="connsiteX0" fmla="*/ 0 w 1127096"/>
                    <a:gd name="connsiteY0" fmla="*/ 0 h 676247"/>
                    <a:gd name="connsiteX1" fmla="*/ 128587 w 1127096"/>
                    <a:gd name="connsiteY1" fmla="*/ 80963 h 676247"/>
                    <a:gd name="connsiteX2" fmla="*/ 330994 w 1127096"/>
                    <a:gd name="connsiteY2" fmla="*/ 257175 h 676247"/>
                    <a:gd name="connsiteX3" fmla="*/ 504826 w 1127096"/>
                    <a:gd name="connsiteY3" fmla="*/ 454819 h 676247"/>
                    <a:gd name="connsiteX4" fmla="*/ 507207 w 1127096"/>
                    <a:gd name="connsiteY4" fmla="*/ 535781 h 676247"/>
                    <a:gd name="connsiteX5" fmla="*/ 540585 w 1127096"/>
                    <a:gd name="connsiteY5" fmla="*/ 633362 h 676247"/>
                    <a:gd name="connsiteX6" fmla="*/ 583406 w 1127096"/>
                    <a:gd name="connsiteY6" fmla="*/ 666750 h 676247"/>
                    <a:gd name="connsiteX7" fmla="*/ 604837 w 1127096"/>
                    <a:gd name="connsiteY7" fmla="*/ 666750 h 676247"/>
                    <a:gd name="connsiteX8" fmla="*/ 897731 w 1127096"/>
                    <a:gd name="connsiteY8" fmla="*/ 557213 h 676247"/>
                    <a:gd name="connsiteX9" fmla="*/ 1107281 w 1127096"/>
                    <a:gd name="connsiteY9" fmla="*/ 492919 h 676247"/>
                    <a:gd name="connsiteX10" fmla="*/ 1119187 w 1127096"/>
                    <a:gd name="connsiteY10" fmla="*/ 488156 h 676247"/>
                    <a:gd name="connsiteX11" fmla="*/ 1114425 w 1127096"/>
                    <a:gd name="connsiteY11" fmla="*/ 411956 h 676247"/>
                    <a:gd name="connsiteX12" fmla="*/ 1064419 w 1127096"/>
                    <a:gd name="connsiteY12" fmla="*/ 180975 h 676247"/>
                    <a:gd name="connsiteX13" fmla="*/ 1007269 w 1127096"/>
                    <a:gd name="connsiteY13" fmla="*/ 33338 h 676247"/>
                    <a:gd name="connsiteX14" fmla="*/ 990600 w 1127096"/>
                    <a:gd name="connsiteY14" fmla="*/ 19050 h 676247"/>
                    <a:gd name="connsiteX15" fmla="*/ 971550 w 1127096"/>
                    <a:gd name="connsiteY15" fmla="*/ 7144 h 676247"/>
                    <a:gd name="connsiteX16" fmla="*/ 688181 w 1127096"/>
                    <a:gd name="connsiteY16" fmla="*/ 7144 h 676247"/>
                    <a:gd name="connsiteX17" fmla="*/ 311944 w 1127096"/>
                    <a:gd name="connsiteY17" fmla="*/ 9525 h 676247"/>
                    <a:gd name="connsiteX18" fmla="*/ 140494 w 1127096"/>
                    <a:gd name="connsiteY18" fmla="*/ 9525 h 676247"/>
                    <a:gd name="connsiteX19" fmla="*/ 0 w 1127096"/>
                    <a:gd name="connsiteY19" fmla="*/ 0 h 676247"/>
                    <a:gd name="connsiteX0" fmla="*/ 0 w 1127096"/>
                    <a:gd name="connsiteY0" fmla="*/ 0 h 676247"/>
                    <a:gd name="connsiteX1" fmla="*/ 128587 w 1127096"/>
                    <a:gd name="connsiteY1" fmla="*/ 80963 h 676247"/>
                    <a:gd name="connsiteX2" fmla="*/ 330994 w 1127096"/>
                    <a:gd name="connsiteY2" fmla="*/ 257175 h 676247"/>
                    <a:gd name="connsiteX3" fmla="*/ 504826 w 1127096"/>
                    <a:gd name="connsiteY3" fmla="*/ 454819 h 676247"/>
                    <a:gd name="connsiteX4" fmla="*/ 488212 w 1127096"/>
                    <a:gd name="connsiteY4" fmla="*/ 549768 h 676247"/>
                    <a:gd name="connsiteX5" fmla="*/ 540585 w 1127096"/>
                    <a:gd name="connsiteY5" fmla="*/ 633362 h 676247"/>
                    <a:gd name="connsiteX6" fmla="*/ 583406 w 1127096"/>
                    <a:gd name="connsiteY6" fmla="*/ 666750 h 676247"/>
                    <a:gd name="connsiteX7" fmla="*/ 604837 w 1127096"/>
                    <a:gd name="connsiteY7" fmla="*/ 666750 h 676247"/>
                    <a:gd name="connsiteX8" fmla="*/ 897731 w 1127096"/>
                    <a:gd name="connsiteY8" fmla="*/ 557213 h 676247"/>
                    <a:gd name="connsiteX9" fmla="*/ 1107281 w 1127096"/>
                    <a:gd name="connsiteY9" fmla="*/ 492919 h 676247"/>
                    <a:gd name="connsiteX10" fmla="*/ 1119187 w 1127096"/>
                    <a:gd name="connsiteY10" fmla="*/ 488156 h 676247"/>
                    <a:gd name="connsiteX11" fmla="*/ 1114425 w 1127096"/>
                    <a:gd name="connsiteY11" fmla="*/ 411956 h 676247"/>
                    <a:gd name="connsiteX12" fmla="*/ 1064419 w 1127096"/>
                    <a:gd name="connsiteY12" fmla="*/ 180975 h 676247"/>
                    <a:gd name="connsiteX13" fmla="*/ 1007269 w 1127096"/>
                    <a:gd name="connsiteY13" fmla="*/ 33338 h 676247"/>
                    <a:gd name="connsiteX14" fmla="*/ 990600 w 1127096"/>
                    <a:gd name="connsiteY14" fmla="*/ 19050 h 676247"/>
                    <a:gd name="connsiteX15" fmla="*/ 971550 w 1127096"/>
                    <a:gd name="connsiteY15" fmla="*/ 7144 h 676247"/>
                    <a:gd name="connsiteX16" fmla="*/ 688181 w 1127096"/>
                    <a:gd name="connsiteY16" fmla="*/ 7144 h 676247"/>
                    <a:gd name="connsiteX17" fmla="*/ 311944 w 1127096"/>
                    <a:gd name="connsiteY17" fmla="*/ 9525 h 676247"/>
                    <a:gd name="connsiteX18" fmla="*/ 140494 w 1127096"/>
                    <a:gd name="connsiteY18" fmla="*/ 9525 h 676247"/>
                    <a:gd name="connsiteX19" fmla="*/ 0 w 1127096"/>
                    <a:gd name="connsiteY19" fmla="*/ 0 h 676247"/>
                    <a:gd name="connsiteX0" fmla="*/ 0 w 1127096"/>
                    <a:gd name="connsiteY0" fmla="*/ 0 h 676247"/>
                    <a:gd name="connsiteX1" fmla="*/ 128587 w 1127096"/>
                    <a:gd name="connsiteY1" fmla="*/ 80963 h 676247"/>
                    <a:gd name="connsiteX2" fmla="*/ 330994 w 1127096"/>
                    <a:gd name="connsiteY2" fmla="*/ 257175 h 676247"/>
                    <a:gd name="connsiteX3" fmla="*/ 478708 w 1127096"/>
                    <a:gd name="connsiteY3" fmla="*/ 454819 h 676247"/>
                    <a:gd name="connsiteX4" fmla="*/ 488212 w 1127096"/>
                    <a:gd name="connsiteY4" fmla="*/ 549768 h 676247"/>
                    <a:gd name="connsiteX5" fmla="*/ 540585 w 1127096"/>
                    <a:gd name="connsiteY5" fmla="*/ 633362 h 676247"/>
                    <a:gd name="connsiteX6" fmla="*/ 583406 w 1127096"/>
                    <a:gd name="connsiteY6" fmla="*/ 666750 h 676247"/>
                    <a:gd name="connsiteX7" fmla="*/ 604837 w 1127096"/>
                    <a:gd name="connsiteY7" fmla="*/ 666750 h 676247"/>
                    <a:gd name="connsiteX8" fmla="*/ 897731 w 1127096"/>
                    <a:gd name="connsiteY8" fmla="*/ 557213 h 676247"/>
                    <a:gd name="connsiteX9" fmla="*/ 1107281 w 1127096"/>
                    <a:gd name="connsiteY9" fmla="*/ 492919 h 676247"/>
                    <a:gd name="connsiteX10" fmla="*/ 1119187 w 1127096"/>
                    <a:gd name="connsiteY10" fmla="*/ 488156 h 676247"/>
                    <a:gd name="connsiteX11" fmla="*/ 1114425 w 1127096"/>
                    <a:gd name="connsiteY11" fmla="*/ 411956 h 676247"/>
                    <a:gd name="connsiteX12" fmla="*/ 1064419 w 1127096"/>
                    <a:gd name="connsiteY12" fmla="*/ 180975 h 676247"/>
                    <a:gd name="connsiteX13" fmla="*/ 1007269 w 1127096"/>
                    <a:gd name="connsiteY13" fmla="*/ 33338 h 676247"/>
                    <a:gd name="connsiteX14" fmla="*/ 990600 w 1127096"/>
                    <a:gd name="connsiteY14" fmla="*/ 19050 h 676247"/>
                    <a:gd name="connsiteX15" fmla="*/ 971550 w 1127096"/>
                    <a:gd name="connsiteY15" fmla="*/ 7144 h 676247"/>
                    <a:gd name="connsiteX16" fmla="*/ 688181 w 1127096"/>
                    <a:gd name="connsiteY16" fmla="*/ 7144 h 676247"/>
                    <a:gd name="connsiteX17" fmla="*/ 311944 w 1127096"/>
                    <a:gd name="connsiteY17" fmla="*/ 9525 h 676247"/>
                    <a:gd name="connsiteX18" fmla="*/ 140494 w 1127096"/>
                    <a:gd name="connsiteY18" fmla="*/ 9525 h 676247"/>
                    <a:gd name="connsiteX19" fmla="*/ 0 w 1127096"/>
                    <a:gd name="connsiteY19" fmla="*/ 0 h 676247"/>
                    <a:gd name="connsiteX0" fmla="*/ 0 w 1127096"/>
                    <a:gd name="connsiteY0" fmla="*/ 0 h 685976"/>
                    <a:gd name="connsiteX1" fmla="*/ 128587 w 1127096"/>
                    <a:gd name="connsiteY1" fmla="*/ 80963 h 685976"/>
                    <a:gd name="connsiteX2" fmla="*/ 330994 w 1127096"/>
                    <a:gd name="connsiteY2" fmla="*/ 257175 h 685976"/>
                    <a:gd name="connsiteX3" fmla="*/ 478708 w 1127096"/>
                    <a:gd name="connsiteY3" fmla="*/ 454819 h 685976"/>
                    <a:gd name="connsiteX4" fmla="*/ 488212 w 1127096"/>
                    <a:gd name="connsiteY4" fmla="*/ 549768 h 685976"/>
                    <a:gd name="connsiteX5" fmla="*/ 540585 w 1127096"/>
                    <a:gd name="connsiteY5" fmla="*/ 633362 h 685976"/>
                    <a:gd name="connsiteX6" fmla="*/ 576283 w 1127096"/>
                    <a:gd name="connsiteY6" fmla="*/ 683068 h 685976"/>
                    <a:gd name="connsiteX7" fmla="*/ 604837 w 1127096"/>
                    <a:gd name="connsiteY7" fmla="*/ 666750 h 685976"/>
                    <a:gd name="connsiteX8" fmla="*/ 897731 w 1127096"/>
                    <a:gd name="connsiteY8" fmla="*/ 557213 h 685976"/>
                    <a:gd name="connsiteX9" fmla="*/ 1107281 w 1127096"/>
                    <a:gd name="connsiteY9" fmla="*/ 492919 h 685976"/>
                    <a:gd name="connsiteX10" fmla="*/ 1119187 w 1127096"/>
                    <a:gd name="connsiteY10" fmla="*/ 488156 h 685976"/>
                    <a:gd name="connsiteX11" fmla="*/ 1114425 w 1127096"/>
                    <a:gd name="connsiteY11" fmla="*/ 411956 h 685976"/>
                    <a:gd name="connsiteX12" fmla="*/ 1064419 w 1127096"/>
                    <a:gd name="connsiteY12" fmla="*/ 180975 h 685976"/>
                    <a:gd name="connsiteX13" fmla="*/ 1007269 w 1127096"/>
                    <a:gd name="connsiteY13" fmla="*/ 33338 h 685976"/>
                    <a:gd name="connsiteX14" fmla="*/ 990600 w 1127096"/>
                    <a:gd name="connsiteY14" fmla="*/ 19050 h 685976"/>
                    <a:gd name="connsiteX15" fmla="*/ 971550 w 1127096"/>
                    <a:gd name="connsiteY15" fmla="*/ 7144 h 685976"/>
                    <a:gd name="connsiteX16" fmla="*/ 688181 w 1127096"/>
                    <a:gd name="connsiteY16" fmla="*/ 7144 h 685976"/>
                    <a:gd name="connsiteX17" fmla="*/ 311944 w 1127096"/>
                    <a:gd name="connsiteY17" fmla="*/ 9525 h 685976"/>
                    <a:gd name="connsiteX18" fmla="*/ 140494 w 1127096"/>
                    <a:gd name="connsiteY18" fmla="*/ 9525 h 685976"/>
                    <a:gd name="connsiteX19" fmla="*/ 0 w 1127096"/>
                    <a:gd name="connsiteY19" fmla="*/ 0 h 685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127096" h="685976">
                      <a:moveTo>
                        <a:pt x="0" y="0"/>
                      </a:moveTo>
                      <a:cubicBezTo>
                        <a:pt x="36710" y="21034"/>
                        <a:pt x="73421" y="38101"/>
                        <a:pt x="128587" y="80963"/>
                      </a:cubicBezTo>
                      <a:cubicBezTo>
                        <a:pt x="183753" y="123825"/>
                        <a:pt x="272641" y="194866"/>
                        <a:pt x="330994" y="257175"/>
                      </a:cubicBezTo>
                      <a:cubicBezTo>
                        <a:pt x="389348" y="319484"/>
                        <a:pt x="452505" y="406054"/>
                        <a:pt x="478708" y="454819"/>
                      </a:cubicBezTo>
                      <a:cubicBezTo>
                        <a:pt x="504911" y="503585"/>
                        <a:pt x="477899" y="520011"/>
                        <a:pt x="488212" y="549768"/>
                      </a:cubicBezTo>
                      <a:cubicBezTo>
                        <a:pt x="498525" y="579525"/>
                        <a:pt x="525907" y="611145"/>
                        <a:pt x="540585" y="633362"/>
                      </a:cubicBezTo>
                      <a:cubicBezTo>
                        <a:pt x="555263" y="655579"/>
                        <a:pt x="565574" y="677503"/>
                        <a:pt x="576283" y="683068"/>
                      </a:cubicBezTo>
                      <a:cubicBezTo>
                        <a:pt x="586992" y="688633"/>
                        <a:pt x="551262" y="687726"/>
                        <a:pt x="604837" y="666750"/>
                      </a:cubicBezTo>
                      <a:cubicBezTo>
                        <a:pt x="658412" y="645774"/>
                        <a:pt x="813990" y="586185"/>
                        <a:pt x="897731" y="557213"/>
                      </a:cubicBezTo>
                      <a:cubicBezTo>
                        <a:pt x="981472" y="528241"/>
                        <a:pt x="1070372" y="504429"/>
                        <a:pt x="1107281" y="492919"/>
                      </a:cubicBezTo>
                      <a:cubicBezTo>
                        <a:pt x="1144190" y="481410"/>
                        <a:pt x="1117996" y="501650"/>
                        <a:pt x="1119187" y="488156"/>
                      </a:cubicBezTo>
                      <a:cubicBezTo>
                        <a:pt x="1120378" y="474662"/>
                        <a:pt x="1123553" y="463153"/>
                        <a:pt x="1114425" y="411956"/>
                      </a:cubicBezTo>
                      <a:cubicBezTo>
                        <a:pt x="1105297" y="360759"/>
                        <a:pt x="1082278" y="244078"/>
                        <a:pt x="1064419" y="180975"/>
                      </a:cubicBezTo>
                      <a:cubicBezTo>
                        <a:pt x="1046560" y="117872"/>
                        <a:pt x="1019572" y="60326"/>
                        <a:pt x="1007269" y="33338"/>
                      </a:cubicBezTo>
                      <a:cubicBezTo>
                        <a:pt x="994966" y="6351"/>
                        <a:pt x="996553" y="23416"/>
                        <a:pt x="990600" y="19050"/>
                      </a:cubicBezTo>
                      <a:cubicBezTo>
                        <a:pt x="984647" y="14684"/>
                        <a:pt x="1021953" y="9128"/>
                        <a:pt x="971550" y="7144"/>
                      </a:cubicBezTo>
                      <a:cubicBezTo>
                        <a:pt x="921147" y="5160"/>
                        <a:pt x="798115" y="6747"/>
                        <a:pt x="688181" y="7144"/>
                      </a:cubicBezTo>
                      <a:lnTo>
                        <a:pt x="311944" y="9525"/>
                      </a:lnTo>
                      <a:lnTo>
                        <a:pt x="140494" y="952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>
                    <a:alpha val="50196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7" name="Freihandform 86"/>
                <p:cNvSpPr/>
                <p:nvPr/>
              </p:nvSpPr>
              <p:spPr bwMode="auto">
                <a:xfrm>
                  <a:off x="2471207" y="937653"/>
                  <a:ext cx="1391604" cy="446342"/>
                </a:xfrm>
                <a:custGeom>
                  <a:avLst/>
                  <a:gdLst>
                    <a:gd name="connsiteX0" fmla="*/ 448642 w 1274669"/>
                    <a:gd name="connsiteY0" fmla="*/ 10479 h 1252526"/>
                    <a:gd name="connsiteX1" fmla="*/ 1215722 w 1274669"/>
                    <a:gd name="connsiteY1" fmla="*/ 15559 h 1252526"/>
                    <a:gd name="connsiteX2" fmla="*/ 1215722 w 1274669"/>
                    <a:gd name="connsiteY2" fmla="*/ 25719 h 1252526"/>
                    <a:gd name="connsiteX3" fmla="*/ 1159842 w 1274669"/>
                    <a:gd name="connsiteY3" fmla="*/ 46039 h 1252526"/>
                    <a:gd name="connsiteX4" fmla="*/ 900762 w 1274669"/>
                    <a:gd name="connsiteY4" fmla="*/ 178119 h 1252526"/>
                    <a:gd name="connsiteX5" fmla="*/ 672162 w 1274669"/>
                    <a:gd name="connsiteY5" fmla="*/ 371159 h 1252526"/>
                    <a:gd name="connsiteX6" fmla="*/ 438482 w 1274669"/>
                    <a:gd name="connsiteY6" fmla="*/ 543879 h 1252526"/>
                    <a:gd name="connsiteX7" fmla="*/ 306402 w 1274669"/>
                    <a:gd name="connsiteY7" fmla="*/ 721679 h 1252526"/>
                    <a:gd name="connsiteX8" fmla="*/ 194642 w 1274669"/>
                    <a:gd name="connsiteY8" fmla="*/ 935039 h 1252526"/>
                    <a:gd name="connsiteX9" fmla="*/ 159082 w 1274669"/>
                    <a:gd name="connsiteY9" fmla="*/ 1194119 h 1252526"/>
                    <a:gd name="connsiteX10" fmla="*/ 174322 w 1274669"/>
                    <a:gd name="connsiteY10" fmla="*/ 1244919 h 1252526"/>
                    <a:gd name="connsiteX11" fmla="*/ 143842 w 1274669"/>
                    <a:gd name="connsiteY11" fmla="*/ 1244919 h 1252526"/>
                    <a:gd name="connsiteX12" fmla="*/ 16842 w 1274669"/>
                    <a:gd name="connsiteY12" fmla="*/ 1249999 h 1252526"/>
                    <a:gd name="connsiteX13" fmla="*/ 1602 w 1274669"/>
                    <a:gd name="connsiteY13" fmla="*/ 1239839 h 1252526"/>
                    <a:gd name="connsiteX14" fmla="*/ 1602 w 1274669"/>
                    <a:gd name="connsiteY14" fmla="*/ 1224599 h 1252526"/>
                    <a:gd name="connsiteX15" fmla="*/ 11762 w 1274669"/>
                    <a:gd name="connsiteY15" fmla="*/ 909639 h 1252526"/>
                    <a:gd name="connsiteX16" fmla="*/ 32082 w 1274669"/>
                    <a:gd name="connsiteY16" fmla="*/ 686119 h 1252526"/>
                    <a:gd name="connsiteX17" fmla="*/ 143842 w 1274669"/>
                    <a:gd name="connsiteY17" fmla="*/ 421959 h 1252526"/>
                    <a:gd name="connsiteX18" fmla="*/ 326722 w 1274669"/>
                    <a:gd name="connsiteY18" fmla="*/ 173039 h 1252526"/>
                    <a:gd name="connsiteX19" fmla="*/ 448642 w 1274669"/>
                    <a:gd name="connsiteY19" fmla="*/ 10479 h 1252526"/>
                    <a:gd name="connsiteX0" fmla="*/ 448642 w 1274669"/>
                    <a:gd name="connsiteY0" fmla="*/ 8741 h 1250788"/>
                    <a:gd name="connsiteX1" fmla="*/ 1215722 w 1274669"/>
                    <a:gd name="connsiteY1" fmla="*/ 13821 h 1250788"/>
                    <a:gd name="connsiteX2" fmla="*/ 1215722 w 1274669"/>
                    <a:gd name="connsiteY2" fmla="*/ 23981 h 1250788"/>
                    <a:gd name="connsiteX3" fmla="*/ 1159842 w 1274669"/>
                    <a:gd name="connsiteY3" fmla="*/ 44301 h 1250788"/>
                    <a:gd name="connsiteX4" fmla="*/ 900762 w 1274669"/>
                    <a:gd name="connsiteY4" fmla="*/ 176381 h 1250788"/>
                    <a:gd name="connsiteX5" fmla="*/ 672162 w 1274669"/>
                    <a:gd name="connsiteY5" fmla="*/ 369421 h 1250788"/>
                    <a:gd name="connsiteX6" fmla="*/ 438482 w 1274669"/>
                    <a:gd name="connsiteY6" fmla="*/ 542141 h 1250788"/>
                    <a:gd name="connsiteX7" fmla="*/ 306402 w 1274669"/>
                    <a:gd name="connsiteY7" fmla="*/ 719941 h 1250788"/>
                    <a:gd name="connsiteX8" fmla="*/ 194642 w 1274669"/>
                    <a:gd name="connsiteY8" fmla="*/ 933301 h 1250788"/>
                    <a:gd name="connsiteX9" fmla="*/ 159082 w 1274669"/>
                    <a:gd name="connsiteY9" fmla="*/ 1192381 h 1250788"/>
                    <a:gd name="connsiteX10" fmla="*/ 174322 w 1274669"/>
                    <a:gd name="connsiteY10" fmla="*/ 1243181 h 1250788"/>
                    <a:gd name="connsiteX11" fmla="*/ 143842 w 1274669"/>
                    <a:gd name="connsiteY11" fmla="*/ 1243181 h 1250788"/>
                    <a:gd name="connsiteX12" fmla="*/ 16842 w 1274669"/>
                    <a:gd name="connsiteY12" fmla="*/ 1248261 h 1250788"/>
                    <a:gd name="connsiteX13" fmla="*/ 1602 w 1274669"/>
                    <a:gd name="connsiteY13" fmla="*/ 1238101 h 1250788"/>
                    <a:gd name="connsiteX14" fmla="*/ 1602 w 1274669"/>
                    <a:gd name="connsiteY14" fmla="*/ 1222861 h 1250788"/>
                    <a:gd name="connsiteX15" fmla="*/ 11762 w 1274669"/>
                    <a:gd name="connsiteY15" fmla="*/ 907901 h 1250788"/>
                    <a:gd name="connsiteX16" fmla="*/ 32082 w 1274669"/>
                    <a:gd name="connsiteY16" fmla="*/ 684381 h 1250788"/>
                    <a:gd name="connsiteX17" fmla="*/ 143842 w 1274669"/>
                    <a:gd name="connsiteY17" fmla="*/ 420221 h 1250788"/>
                    <a:gd name="connsiteX18" fmla="*/ 397842 w 1274669"/>
                    <a:gd name="connsiteY18" fmla="*/ 39221 h 1250788"/>
                    <a:gd name="connsiteX19" fmla="*/ 448642 w 1274669"/>
                    <a:gd name="connsiteY19" fmla="*/ 8741 h 1250788"/>
                    <a:gd name="connsiteX0" fmla="*/ 448642 w 1274669"/>
                    <a:gd name="connsiteY0" fmla="*/ 9566 h 1251613"/>
                    <a:gd name="connsiteX1" fmla="*/ 1215722 w 1274669"/>
                    <a:gd name="connsiteY1" fmla="*/ 14646 h 1251613"/>
                    <a:gd name="connsiteX2" fmla="*/ 1215722 w 1274669"/>
                    <a:gd name="connsiteY2" fmla="*/ 24806 h 1251613"/>
                    <a:gd name="connsiteX3" fmla="*/ 1159842 w 1274669"/>
                    <a:gd name="connsiteY3" fmla="*/ 45126 h 1251613"/>
                    <a:gd name="connsiteX4" fmla="*/ 900762 w 1274669"/>
                    <a:gd name="connsiteY4" fmla="*/ 177206 h 1251613"/>
                    <a:gd name="connsiteX5" fmla="*/ 672162 w 1274669"/>
                    <a:gd name="connsiteY5" fmla="*/ 370246 h 1251613"/>
                    <a:gd name="connsiteX6" fmla="*/ 438482 w 1274669"/>
                    <a:gd name="connsiteY6" fmla="*/ 542966 h 1251613"/>
                    <a:gd name="connsiteX7" fmla="*/ 306402 w 1274669"/>
                    <a:gd name="connsiteY7" fmla="*/ 720766 h 1251613"/>
                    <a:gd name="connsiteX8" fmla="*/ 194642 w 1274669"/>
                    <a:gd name="connsiteY8" fmla="*/ 934126 h 1251613"/>
                    <a:gd name="connsiteX9" fmla="*/ 159082 w 1274669"/>
                    <a:gd name="connsiteY9" fmla="*/ 1193206 h 1251613"/>
                    <a:gd name="connsiteX10" fmla="*/ 174322 w 1274669"/>
                    <a:gd name="connsiteY10" fmla="*/ 1244006 h 1251613"/>
                    <a:gd name="connsiteX11" fmla="*/ 143842 w 1274669"/>
                    <a:gd name="connsiteY11" fmla="*/ 1244006 h 1251613"/>
                    <a:gd name="connsiteX12" fmla="*/ 16842 w 1274669"/>
                    <a:gd name="connsiteY12" fmla="*/ 1249086 h 1251613"/>
                    <a:gd name="connsiteX13" fmla="*/ 1602 w 1274669"/>
                    <a:gd name="connsiteY13" fmla="*/ 1238926 h 1251613"/>
                    <a:gd name="connsiteX14" fmla="*/ 1602 w 1274669"/>
                    <a:gd name="connsiteY14" fmla="*/ 1223686 h 1251613"/>
                    <a:gd name="connsiteX15" fmla="*/ 11762 w 1274669"/>
                    <a:gd name="connsiteY15" fmla="*/ 908726 h 1251613"/>
                    <a:gd name="connsiteX16" fmla="*/ 32082 w 1274669"/>
                    <a:gd name="connsiteY16" fmla="*/ 685206 h 1251613"/>
                    <a:gd name="connsiteX17" fmla="*/ 143842 w 1274669"/>
                    <a:gd name="connsiteY17" fmla="*/ 421046 h 1251613"/>
                    <a:gd name="connsiteX18" fmla="*/ 397842 w 1274669"/>
                    <a:gd name="connsiteY18" fmla="*/ 40046 h 1251613"/>
                    <a:gd name="connsiteX19" fmla="*/ 448642 w 1274669"/>
                    <a:gd name="connsiteY19" fmla="*/ 9566 h 1251613"/>
                    <a:gd name="connsiteX0" fmla="*/ 448642 w 1274669"/>
                    <a:gd name="connsiteY0" fmla="*/ 315 h 1242362"/>
                    <a:gd name="connsiteX1" fmla="*/ 1215722 w 1274669"/>
                    <a:gd name="connsiteY1" fmla="*/ 5395 h 1242362"/>
                    <a:gd name="connsiteX2" fmla="*/ 1215722 w 1274669"/>
                    <a:gd name="connsiteY2" fmla="*/ 15555 h 1242362"/>
                    <a:gd name="connsiteX3" fmla="*/ 1159842 w 1274669"/>
                    <a:gd name="connsiteY3" fmla="*/ 35875 h 1242362"/>
                    <a:gd name="connsiteX4" fmla="*/ 900762 w 1274669"/>
                    <a:gd name="connsiteY4" fmla="*/ 167955 h 1242362"/>
                    <a:gd name="connsiteX5" fmla="*/ 672162 w 1274669"/>
                    <a:gd name="connsiteY5" fmla="*/ 360995 h 1242362"/>
                    <a:gd name="connsiteX6" fmla="*/ 438482 w 1274669"/>
                    <a:gd name="connsiteY6" fmla="*/ 533715 h 1242362"/>
                    <a:gd name="connsiteX7" fmla="*/ 306402 w 1274669"/>
                    <a:gd name="connsiteY7" fmla="*/ 711515 h 1242362"/>
                    <a:gd name="connsiteX8" fmla="*/ 194642 w 1274669"/>
                    <a:gd name="connsiteY8" fmla="*/ 924875 h 1242362"/>
                    <a:gd name="connsiteX9" fmla="*/ 159082 w 1274669"/>
                    <a:gd name="connsiteY9" fmla="*/ 1183955 h 1242362"/>
                    <a:gd name="connsiteX10" fmla="*/ 174322 w 1274669"/>
                    <a:gd name="connsiteY10" fmla="*/ 1234755 h 1242362"/>
                    <a:gd name="connsiteX11" fmla="*/ 143842 w 1274669"/>
                    <a:gd name="connsiteY11" fmla="*/ 1234755 h 1242362"/>
                    <a:gd name="connsiteX12" fmla="*/ 16842 w 1274669"/>
                    <a:gd name="connsiteY12" fmla="*/ 1239835 h 1242362"/>
                    <a:gd name="connsiteX13" fmla="*/ 1602 w 1274669"/>
                    <a:gd name="connsiteY13" fmla="*/ 1229675 h 1242362"/>
                    <a:gd name="connsiteX14" fmla="*/ 1602 w 1274669"/>
                    <a:gd name="connsiteY14" fmla="*/ 1214435 h 1242362"/>
                    <a:gd name="connsiteX15" fmla="*/ 11762 w 1274669"/>
                    <a:gd name="connsiteY15" fmla="*/ 899475 h 1242362"/>
                    <a:gd name="connsiteX16" fmla="*/ 32082 w 1274669"/>
                    <a:gd name="connsiteY16" fmla="*/ 675955 h 1242362"/>
                    <a:gd name="connsiteX17" fmla="*/ 143842 w 1274669"/>
                    <a:gd name="connsiteY17" fmla="*/ 411795 h 1242362"/>
                    <a:gd name="connsiteX18" fmla="*/ 397842 w 1274669"/>
                    <a:gd name="connsiteY18" fmla="*/ 30795 h 1242362"/>
                    <a:gd name="connsiteX19" fmla="*/ 448642 w 1274669"/>
                    <a:gd name="connsiteY19" fmla="*/ 315 h 1242362"/>
                    <a:gd name="connsiteX0" fmla="*/ 448642 w 1274669"/>
                    <a:gd name="connsiteY0" fmla="*/ 2510 h 1244557"/>
                    <a:gd name="connsiteX1" fmla="*/ 1215722 w 1274669"/>
                    <a:gd name="connsiteY1" fmla="*/ 7590 h 1244557"/>
                    <a:gd name="connsiteX2" fmla="*/ 1215722 w 1274669"/>
                    <a:gd name="connsiteY2" fmla="*/ 17750 h 1244557"/>
                    <a:gd name="connsiteX3" fmla="*/ 1159842 w 1274669"/>
                    <a:gd name="connsiteY3" fmla="*/ 38070 h 1244557"/>
                    <a:gd name="connsiteX4" fmla="*/ 900762 w 1274669"/>
                    <a:gd name="connsiteY4" fmla="*/ 170150 h 1244557"/>
                    <a:gd name="connsiteX5" fmla="*/ 672162 w 1274669"/>
                    <a:gd name="connsiteY5" fmla="*/ 363190 h 1244557"/>
                    <a:gd name="connsiteX6" fmla="*/ 438482 w 1274669"/>
                    <a:gd name="connsiteY6" fmla="*/ 535910 h 1244557"/>
                    <a:gd name="connsiteX7" fmla="*/ 306402 w 1274669"/>
                    <a:gd name="connsiteY7" fmla="*/ 713710 h 1244557"/>
                    <a:gd name="connsiteX8" fmla="*/ 194642 w 1274669"/>
                    <a:gd name="connsiteY8" fmla="*/ 927070 h 1244557"/>
                    <a:gd name="connsiteX9" fmla="*/ 159082 w 1274669"/>
                    <a:gd name="connsiteY9" fmla="*/ 1186150 h 1244557"/>
                    <a:gd name="connsiteX10" fmla="*/ 174322 w 1274669"/>
                    <a:gd name="connsiteY10" fmla="*/ 1236950 h 1244557"/>
                    <a:gd name="connsiteX11" fmla="*/ 143842 w 1274669"/>
                    <a:gd name="connsiteY11" fmla="*/ 1236950 h 1244557"/>
                    <a:gd name="connsiteX12" fmla="*/ 16842 w 1274669"/>
                    <a:gd name="connsiteY12" fmla="*/ 1242030 h 1244557"/>
                    <a:gd name="connsiteX13" fmla="*/ 1602 w 1274669"/>
                    <a:gd name="connsiteY13" fmla="*/ 1231870 h 1244557"/>
                    <a:gd name="connsiteX14" fmla="*/ 1602 w 1274669"/>
                    <a:gd name="connsiteY14" fmla="*/ 1216630 h 1244557"/>
                    <a:gd name="connsiteX15" fmla="*/ 11762 w 1274669"/>
                    <a:gd name="connsiteY15" fmla="*/ 901670 h 1244557"/>
                    <a:gd name="connsiteX16" fmla="*/ 32082 w 1274669"/>
                    <a:gd name="connsiteY16" fmla="*/ 678150 h 1244557"/>
                    <a:gd name="connsiteX17" fmla="*/ 143842 w 1274669"/>
                    <a:gd name="connsiteY17" fmla="*/ 413990 h 1244557"/>
                    <a:gd name="connsiteX18" fmla="*/ 381173 w 1274669"/>
                    <a:gd name="connsiteY18" fmla="*/ 54421 h 1244557"/>
                    <a:gd name="connsiteX19" fmla="*/ 448642 w 1274669"/>
                    <a:gd name="connsiteY19" fmla="*/ 2510 h 1244557"/>
                    <a:gd name="connsiteX0" fmla="*/ 448642 w 1274669"/>
                    <a:gd name="connsiteY0" fmla="*/ 2510 h 1244557"/>
                    <a:gd name="connsiteX1" fmla="*/ 1215722 w 1274669"/>
                    <a:gd name="connsiteY1" fmla="*/ 7590 h 1244557"/>
                    <a:gd name="connsiteX2" fmla="*/ 1215722 w 1274669"/>
                    <a:gd name="connsiteY2" fmla="*/ 17750 h 1244557"/>
                    <a:gd name="connsiteX3" fmla="*/ 1159842 w 1274669"/>
                    <a:gd name="connsiteY3" fmla="*/ 38070 h 1244557"/>
                    <a:gd name="connsiteX4" fmla="*/ 900762 w 1274669"/>
                    <a:gd name="connsiteY4" fmla="*/ 170150 h 1244557"/>
                    <a:gd name="connsiteX5" fmla="*/ 672162 w 1274669"/>
                    <a:gd name="connsiteY5" fmla="*/ 363190 h 1244557"/>
                    <a:gd name="connsiteX6" fmla="*/ 438482 w 1274669"/>
                    <a:gd name="connsiteY6" fmla="*/ 535910 h 1244557"/>
                    <a:gd name="connsiteX7" fmla="*/ 306402 w 1274669"/>
                    <a:gd name="connsiteY7" fmla="*/ 713710 h 1244557"/>
                    <a:gd name="connsiteX8" fmla="*/ 194642 w 1274669"/>
                    <a:gd name="connsiteY8" fmla="*/ 927070 h 1244557"/>
                    <a:gd name="connsiteX9" fmla="*/ 159082 w 1274669"/>
                    <a:gd name="connsiteY9" fmla="*/ 1186150 h 1244557"/>
                    <a:gd name="connsiteX10" fmla="*/ 174322 w 1274669"/>
                    <a:gd name="connsiteY10" fmla="*/ 1236950 h 1244557"/>
                    <a:gd name="connsiteX11" fmla="*/ 143842 w 1274669"/>
                    <a:gd name="connsiteY11" fmla="*/ 1236950 h 1244557"/>
                    <a:gd name="connsiteX12" fmla="*/ 16842 w 1274669"/>
                    <a:gd name="connsiteY12" fmla="*/ 1242030 h 1244557"/>
                    <a:gd name="connsiteX13" fmla="*/ 1602 w 1274669"/>
                    <a:gd name="connsiteY13" fmla="*/ 1231870 h 1244557"/>
                    <a:gd name="connsiteX14" fmla="*/ 1602 w 1274669"/>
                    <a:gd name="connsiteY14" fmla="*/ 1216630 h 1244557"/>
                    <a:gd name="connsiteX15" fmla="*/ 11762 w 1274669"/>
                    <a:gd name="connsiteY15" fmla="*/ 901670 h 1244557"/>
                    <a:gd name="connsiteX16" fmla="*/ 32082 w 1274669"/>
                    <a:gd name="connsiteY16" fmla="*/ 678150 h 1244557"/>
                    <a:gd name="connsiteX17" fmla="*/ 143842 w 1274669"/>
                    <a:gd name="connsiteY17" fmla="*/ 413990 h 1244557"/>
                    <a:gd name="connsiteX18" fmla="*/ 381173 w 1274669"/>
                    <a:gd name="connsiteY18" fmla="*/ 54421 h 1244557"/>
                    <a:gd name="connsiteX19" fmla="*/ 448642 w 1274669"/>
                    <a:gd name="connsiteY19" fmla="*/ 2510 h 1244557"/>
                    <a:gd name="connsiteX0" fmla="*/ 448642 w 1274669"/>
                    <a:gd name="connsiteY0" fmla="*/ 0 h 1242047"/>
                    <a:gd name="connsiteX1" fmla="*/ 1215722 w 1274669"/>
                    <a:gd name="connsiteY1" fmla="*/ 5080 h 1242047"/>
                    <a:gd name="connsiteX2" fmla="*/ 1215722 w 1274669"/>
                    <a:gd name="connsiteY2" fmla="*/ 15240 h 1242047"/>
                    <a:gd name="connsiteX3" fmla="*/ 1159842 w 1274669"/>
                    <a:gd name="connsiteY3" fmla="*/ 35560 h 1242047"/>
                    <a:gd name="connsiteX4" fmla="*/ 900762 w 1274669"/>
                    <a:gd name="connsiteY4" fmla="*/ 167640 h 1242047"/>
                    <a:gd name="connsiteX5" fmla="*/ 672162 w 1274669"/>
                    <a:gd name="connsiteY5" fmla="*/ 360680 h 1242047"/>
                    <a:gd name="connsiteX6" fmla="*/ 438482 w 1274669"/>
                    <a:gd name="connsiteY6" fmla="*/ 533400 h 1242047"/>
                    <a:gd name="connsiteX7" fmla="*/ 306402 w 1274669"/>
                    <a:gd name="connsiteY7" fmla="*/ 711200 h 1242047"/>
                    <a:gd name="connsiteX8" fmla="*/ 194642 w 1274669"/>
                    <a:gd name="connsiteY8" fmla="*/ 924560 h 1242047"/>
                    <a:gd name="connsiteX9" fmla="*/ 159082 w 1274669"/>
                    <a:gd name="connsiteY9" fmla="*/ 1183640 h 1242047"/>
                    <a:gd name="connsiteX10" fmla="*/ 174322 w 1274669"/>
                    <a:gd name="connsiteY10" fmla="*/ 1234440 h 1242047"/>
                    <a:gd name="connsiteX11" fmla="*/ 143842 w 1274669"/>
                    <a:gd name="connsiteY11" fmla="*/ 1234440 h 1242047"/>
                    <a:gd name="connsiteX12" fmla="*/ 16842 w 1274669"/>
                    <a:gd name="connsiteY12" fmla="*/ 1239520 h 1242047"/>
                    <a:gd name="connsiteX13" fmla="*/ 1602 w 1274669"/>
                    <a:gd name="connsiteY13" fmla="*/ 1229360 h 1242047"/>
                    <a:gd name="connsiteX14" fmla="*/ 1602 w 1274669"/>
                    <a:gd name="connsiteY14" fmla="*/ 1214120 h 1242047"/>
                    <a:gd name="connsiteX15" fmla="*/ 11762 w 1274669"/>
                    <a:gd name="connsiteY15" fmla="*/ 899160 h 1242047"/>
                    <a:gd name="connsiteX16" fmla="*/ 32082 w 1274669"/>
                    <a:gd name="connsiteY16" fmla="*/ 675640 h 1242047"/>
                    <a:gd name="connsiteX17" fmla="*/ 143842 w 1274669"/>
                    <a:gd name="connsiteY17" fmla="*/ 411480 h 1242047"/>
                    <a:gd name="connsiteX18" fmla="*/ 381173 w 1274669"/>
                    <a:gd name="connsiteY18" fmla="*/ 51911 h 1242047"/>
                    <a:gd name="connsiteX19" fmla="*/ 448642 w 1274669"/>
                    <a:gd name="connsiteY19" fmla="*/ 0 h 1242047"/>
                    <a:gd name="connsiteX0" fmla="*/ 448642 w 1274669"/>
                    <a:gd name="connsiteY0" fmla="*/ 0 h 1242047"/>
                    <a:gd name="connsiteX1" fmla="*/ 1215722 w 1274669"/>
                    <a:gd name="connsiteY1" fmla="*/ 5080 h 1242047"/>
                    <a:gd name="connsiteX2" fmla="*/ 1215722 w 1274669"/>
                    <a:gd name="connsiteY2" fmla="*/ 15240 h 1242047"/>
                    <a:gd name="connsiteX3" fmla="*/ 1159842 w 1274669"/>
                    <a:gd name="connsiteY3" fmla="*/ 35560 h 1242047"/>
                    <a:gd name="connsiteX4" fmla="*/ 900762 w 1274669"/>
                    <a:gd name="connsiteY4" fmla="*/ 167640 h 1242047"/>
                    <a:gd name="connsiteX5" fmla="*/ 650730 w 1274669"/>
                    <a:gd name="connsiteY5" fmla="*/ 324961 h 1242047"/>
                    <a:gd name="connsiteX6" fmla="*/ 438482 w 1274669"/>
                    <a:gd name="connsiteY6" fmla="*/ 533400 h 1242047"/>
                    <a:gd name="connsiteX7" fmla="*/ 306402 w 1274669"/>
                    <a:gd name="connsiteY7" fmla="*/ 711200 h 1242047"/>
                    <a:gd name="connsiteX8" fmla="*/ 194642 w 1274669"/>
                    <a:gd name="connsiteY8" fmla="*/ 924560 h 1242047"/>
                    <a:gd name="connsiteX9" fmla="*/ 159082 w 1274669"/>
                    <a:gd name="connsiteY9" fmla="*/ 1183640 h 1242047"/>
                    <a:gd name="connsiteX10" fmla="*/ 174322 w 1274669"/>
                    <a:gd name="connsiteY10" fmla="*/ 1234440 h 1242047"/>
                    <a:gd name="connsiteX11" fmla="*/ 143842 w 1274669"/>
                    <a:gd name="connsiteY11" fmla="*/ 1234440 h 1242047"/>
                    <a:gd name="connsiteX12" fmla="*/ 16842 w 1274669"/>
                    <a:gd name="connsiteY12" fmla="*/ 1239520 h 1242047"/>
                    <a:gd name="connsiteX13" fmla="*/ 1602 w 1274669"/>
                    <a:gd name="connsiteY13" fmla="*/ 1229360 h 1242047"/>
                    <a:gd name="connsiteX14" fmla="*/ 1602 w 1274669"/>
                    <a:gd name="connsiteY14" fmla="*/ 1214120 h 1242047"/>
                    <a:gd name="connsiteX15" fmla="*/ 11762 w 1274669"/>
                    <a:gd name="connsiteY15" fmla="*/ 899160 h 1242047"/>
                    <a:gd name="connsiteX16" fmla="*/ 32082 w 1274669"/>
                    <a:gd name="connsiteY16" fmla="*/ 675640 h 1242047"/>
                    <a:gd name="connsiteX17" fmla="*/ 143842 w 1274669"/>
                    <a:gd name="connsiteY17" fmla="*/ 411480 h 1242047"/>
                    <a:gd name="connsiteX18" fmla="*/ 381173 w 1274669"/>
                    <a:gd name="connsiteY18" fmla="*/ 51911 h 1242047"/>
                    <a:gd name="connsiteX19" fmla="*/ 448642 w 1274669"/>
                    <a:gd name="connsiteY19" fmla="*/ 0 h 1242047"/>
                    <a:gd name="connsiteX0" fmla="*/ 448642 w 1274669"/>
                    <a:gd name="connsiteY0" fmla="*/ 0 h 1242047"/>
                    <a:gd name="connsiteX1" fmla="*/ 1215722 w 1274669"/>
                    <a:gd name="connsiteY1" fmla="*/ 5080 h 1242047"/>
                    <a:gd name="connsiteX2" fmla="*/ 1215722 w 1274669"/>
                    <a:gd name="connsiteY2" fmla="*/ 15240 h 1242047"/>
                    <a:gd name="connsiteX3" fmla="*/ 1159842 w 1274669"/>
                    <a:gd name="connsiteY3" fmla="*/ 35560 h 1242047"/>
                    <a:gd name="connsiteX4" fmla="*/ 900762 w 1274669"/>
                    <a:gd name="connsiteY4" fmla="*/ 167640 h 1242047"/>
                    <a:gd name="connsiteX5" fmla="*/ 655493 w 1274669"/>
                    <a:gd name="connsiteY5" fmla="*/ 374967 h 1242047"/>
                    <a:gd name="connsiteX6" fmla="*/ 438482 w 1274669"/>
                    <a:gd name="connsiteY6" fmla="*/ 533400 h 1242047"/>
                    <a:gd name="connsiteX7" fmla="*/ 306402 w 1274669"/>
                    <a:gd name="connsiteY7" fmla="*/ 711200 h 1242047"/>
                    <a:gd name="connsiteX8" fmla="*/ 194642 w 1274669"/>
                    <a:gd name="connsiteY8" fmla="*/ 924560 h 1242047"/>
                    <a:gd name="connsiteX9" fmla="*/ 159082 w 1274669"/>
                    <a:gd name="connsiteY9" fmla="*/ 1183640 h 1242047"/>
                    <a:gd name="connsiteX10" fmla="*/ 174322 w 1274669"/>
                    <a:gd name="connsiteY10" fmla="*/ 1234440 h 1242047"/>
                    <a:gd name="connsiteX11" fmla="*/ 143842 w 1274669"/>
                    <a:gd name="connsiteY11" fmla="*/ 1234440 h 1242047"/>
                    <a:gd name="connsiteX12" fmla="*/ 16842 w 1274669"/>
                    <a:gd name="connsiteY12" fmla="*/ 1239520 h 1242047"/>
                    <a:gd name="connsiteX13" fmla="*/ 1602 w 1274669"/>
                    <a:gd name="connsiteY13" fmla="*/ 1229360 h 1242047"/>
                    <a:gd name="connsiteX14" fmla="*/ 1602 w 1274669"/>
                    <a:gd name="connsiteY14" fmla="*/ 1214120 h 1242047"/>
                    <a:gd name="connsiteX15" fmla="*/ 11762 w 1274669"/>
                    <a:gd name="connsiteY15" fmla="*/ 899160 h 1242047"/>
                    <a:gd name="connsiteX16" fmla="*/ 32082 w 1274669"/>
                    <a:gd name="connsiteY16" fmla="*/ 675640 h 1242047"/>
                    <a:gd name="connsiteX17" fmla="*/ 143842 w 1274669"/>
                    <a:gd name="connsiteY17" fmla="*/ 411480 h 1242047"/>
                    <a:gd name="connsiteX18" fmla="*/ 381173 w 1274669"/>
                    <a:gd name="connsiteY18" fmla="*/ 51911 h 1242047"/>
                    <a:gd name="connsiteX19" fmla="*/ 448642 w 1274669"/>
                    <a:gd name="connsiteY19" fmla="*/ 0 h 1242047"/>
                    <a:gd name="connsiteX0" fmla="*/ 448152 w 1274179"/>
                    <a:gd name="connsiteY0" fmla="*/ 0 h 1257280"/>
                    <a:gd name="connsiteX1" fmla="*/ 1215232 w 1274179"/>
                    <a:gd name="connsiteY1" fmla="*/ 5080 h 1257280"/>
                    <a:gd name="connsiteX2" fmla="*/ 1215232 w 1274179"/>
                    <a:gd name="connsiteY2" fmla="*/ 15240 h 1257280"/>
                    <a:gd name="connsiteX3" fmla="*/ 1159352 w 1274179"/>
                    <a:gd name="connsiteY3" fmla="*/ 35560 h 1257280"/>
                    <a:gd name="connsiteX4" fmla="*/ 900272 w 1274179"/>
                    <a:gd name="connsiteY4" fmla="*/ 167640 h 1257280"/>
                    <a:gd name="connsiteX5" fmla="*/ 655003 w 1274179"/>
                    <a:gd name="connsiteY5" fmla="*/ 374967 h 1257280"/>
                    <a:gd name="connsiteX6" fmla="*/ 437992 w 1274179"/>
                    <a:gd name="connsiteY6" fmla="*/ 533400 h 1257280"/>
                    <a:gd name="connsiteX7" fmla="*/ 305912 w 1274179"/>
                    <a:gd name="connsiteY7" fmla="*/ 711200 h 1257280"/>
                    <a:gd name="connsiteX8" fmla="*/ 194152 w 1274179"/>
                    <a:gd name="connsiteY8" fmla="*/ 924560 h 1257280"/>
                    <a:gd name="connsiteX9" fmla="*/ 158592 w 1274179"/>
                    <a:gd name="connsiteY9" fmla="*/ 1183640 h 1257280"/>
                    <a:gd name="connsiteX10" fmla="*/ 173832 w 1274179"/>
                    <a:gd name="connsiteY10" fmla="*/ 1234440 h 1257280"/>
                    <a:gd name="connsiteX11" fmla="*/ 143352 w 1274179"/>
                    <a:gd name="connsiteY11" fmla="*/ 1234440 h 1257280"/>
                    <a:gd name="connsiteX12" fmla="*/ 16352 w 1274179"/>
                    <a:gd name="connsiteY12" fmla="*/ 1239520 h 1257280"/>
                    <a:gd name="connsiteX13" fmla="*/ 1112 w 1274179"/>
                    <a:gd name="connsiteY13" fmla="*/ 1229360 h 1257280"/>
                    <a:gd name="connsiteX14" fmla="*/ 11272 w 1274179"/>
                    <a:gd name="connsiteY14" fmla="*/ 899160 h 1257280"/>
                    <a:gd name="connsiteX15" fmla="*/ 31592 w 1274179"/>
                    <a:gd name="connsiteY15" fmla="*/ 675640 h 1257280"/>
                    <a:gd name="connsiteX16" fmla="*/ 143352 w 1274179"/>
                    <a:gd name="connsiteY16" fmla="*/ 411480 h 1257280"/>
                    <a:gd name="connsiteX17" fmla="*/ 380683 w 1274179"/>
                    <a:gd name="connsiteY17" fmla="*/ 51911 h 1257280"/>
                    <a:gd name="connsiteX18" fmla="*/ 448152 w 1274179"/>
                    <a:gd name="connsiteY18" fmla="*/ 0 h 1257280"/>
                    <a:gd name="connsiteX0" fmla="*/ 443846 w 1269873"/>
                    <a:gd name="connsiteY0" fmla="*/ 0 h 1239520"/>
                    <a:gd name="connsiteX1" fmla="*/ 1210926 w 1269873"/>
                    <a:gd name="connsiteY1" fmla="*/ 5080 h 1239520"/>
                    <a:gd name="connsiteX2" fmla="*/ 1210926 w 1269873"/>
                    <a:gd name="connsiteY2" fmla="*/ 15240 h 1239520"/>
                    <a:gd name="connsiteX3" fmla="*/ 1155046 w 1269873"/>
                    <a:gd name="connsiteY3" fmla="*/ 35560 h 1239520"/>
                    <a:gd name="connsiteX4" fmla="*/ 895966 w 1269873"/>
                    <a:gd name="connsiteY4" fmla="*/ 167640 h 1239520"/>
                    <a:gd name="connsiteX5" fmla="*/ 650697 w 1269873"/>
                    <a:gd name="connsiteY5" fmla="*/ 374967 h 1239520"/>
                    <a:gd name="connsiteX6" fmla="*/ 433686 w 1269873"/>
                    <a:gd name="connsiteY6" fmla="*/ 533400 h 1239520"/>
                    <a:gd name="connsiteX7" fmla="*/ 301606 w 1269873"/>
                    <a:gd name="connsiteY7" fmla="*/ 711200 h 1239520"/>
                    <a:gd name="connsiteX8" fmla="*/ 189846 w 1269873"/>
                    <a:gd name="connsiteY8" fmla="*/ 924560 h 1239520"/>
                    <a:gd name="connsiteX9" fmla="*/ 154286 w 1269873"/>
                    <a:gd name="connsiteY9" fmla="*/ 1183640 h 1239520"/>
                    <a:gd name="connsiteX10" fmla="*/ 169526 w 1269873"/>
                    <a:gd name="connsiteY10" fmla="*/ 1234440 h 1239520"/>
                    <a:gd name="connsiteX11" fmla="*/ 139046 w 1269873"/>
                    <a:gd name="connsiteY11" fmla="*/ 1234440 h 1239520"/>
                    <a:gd name="connsiteX12" fmla="*/ 12046 w 1269873"/>
                    <a:gd name="connsiteY12" fmla="*/ 1239520 h 1239520"/>
                    <a:gd name="connsiteX13" fmla="*/ 6966 w 1269873"/>
                    <a:gd name="connsiteY13" fmla="*/ 899160 h 1239520"/>
                    <a:gd name="connsiteX14" fmla="*/ 27286 w 1269873"/>
                    <a:gd name="connsiteY14" fmla="*/ 675640 h 1239520"/>
                    <a:gd name="connsiteX15" fmla="*/ 139046 w 1269873"/>
                    <a:gd name="connsiteY15" fmla="*/ 411480 h 1239520"/>
                    <a:gd name="connsiteX16" fmla="*/ 376377 w 1269873"/>
                    <a:gd name="connsiteY16" fmla="*/ 51911 h 1239520"/>
                    <a:gd name="connsiteX17" fmla="*/ 443846 w 1269873"/>
                    <a:gd name="connsiteY17" fmla="*/ 0 h 1239520"/>
                    <a:gd name="connsiteX0" fmla="*/ 436880 w 1262907"/>
                    <a:gd name="connsiteY0" fmla="*/ 0 h 1238203"/>
                    <a:gd name="connsiteX1" fmla="*/ 1203960 w 1262907"/>
                    <a:gd name="connsiteY1" fmla="*/ 5080 h 1238203"/>
                    <a:gd name="connsiteX2" fmla="*/ 1203960 w 1262907"/>
                    <a:gd name="connsiteY2" fmla="*/ 15240 h 1238203"/>
                    <a:gd name="connsiteX3" fmla="*/ 1148080 w 1262907"/>
                    <a:gd name="connsiteY3" fmla="*/ 35560 h 1238203"/>
                    <a:gd name="connsiteX4" fmla="*/ 889000 w 1262907"/>
                    <a:gd name="connsiteY4" fmla="*/ 167640 h 1238203"/>
                    <a:gd name="connsiteX5" fmla="*/ 643731 w 1262907"/>
                    <a:gd name="connsiteY5" fmla="*/ 374967 h 1238203"/>
                    <a:gd name="connsiteX6" fmla="*/ 426720 w 1262907"/>
                    <a:gd name="connsiteY6" fmla="*/ 533400 h 1238203"/>
                    <a:gd name="connsiteX7" fmla="*/ 294640 w 1262907"/>
                    <a:gd name="connsiteY7" fmla="*/ 711200 h 1238203"/>
                    <a:gd name="connsiteX8" fmla="*/ 182880 w 1262907"/>
                    <a:gd name="connsiteY8" fmla="*/ 924560 h 1238203"/>
                    <a:gd name="connsiteX9" fmla="*/ 147320 w 1262907"/>
                    <a:gd name="connsiteY9" fmla="*/ 1183640 h 1238203"/>
                    <a:gd name="connsiteX10" fmla="*/ 162560 w 1262907"/>
                    <a:gd name="connsiteY10" fmla="*/ 1234440 h 1238203"/>
                    <a:gd name="connsiteX11" fmla="*/ 132080 w 1262907"/>
                    <a:gd name="connsiteY11" fmla="*/ 1234440 h 1238203"/>
                    <a:gd name="connsiteX12" fmla="*/ 0 w 1262907"/>
                    <a:gd name="connsiteY12" fmla="*/ 899160 h 1238203"/>
                    <a:gd name="connsiteX13" fmla="*/ 20320 w 1262907"/>
                    <a:gd name="connsiteY13" fmla="*/ 675640 h 1238203"/>
                    <a:gd name="connsiteX14" fmla="*/ 132080 w 1262907"/>
                    <a:gd name="connsiteY14" fmla="*/ 411480 h 1238203"/>
                    <a:gd name="connsiteX15" fmla="*/ 369411 w 1262907"/>
                    <a:gd name="connsiteY15" fmla="*/ 51911 h 1238203"/>
                    <a:gd name="connsiteX16" fmla="*/ 436880 w 1262907"/>
                    <a:gd name="connsiteY16" fmla="*/ 0 h 1238203"/>
                    <a:gd name="connsiteX0" fmla="*/ 447109 w 1273136"/>
                    <a:gd name="connsiteY0" fmla="*/ 0 h 1254148"/>
                    <a:gd name="connsiteX1" fmla="*/ 1214189 w 1273136"/>
                    <a:gd name="connsiteY1" fmla="*/ 5080 h 1254148"/>
                    <a:gd name="connsiteX2" fmla="*/ 1214189 w 1273136"/>
                    <a:gd name="connsiteY2" fmla="*/ 15240 h 1254148"/>
                    <a:gd name="connsiteX3" fmla="*/ 1158309 w 1273136"/>
                    <a:gd name="connsiteY3" fmla="*/ 35560 h 1254148"/>
                    <a:gd name="connsiteX4" fmla="*/ 899229 w 1273136"/>
                    <a:gd name="connsiteY4" fmla="*/ 167640 h 1254148"/>
                    <a:gd name="connsiteX5" fmla="*/ 653960 w 1273136"/>
                    <a:gd name="connsiteY5" fmla="*/ 374967 h 1254148"/>
                    <a:gd name="connsiteX6" fmla="*/ 436949 w 1273136"/>
                    <a:gd name="connsiteY6" fmla="*/ 533400 h 1254148"/>
                    <a:gd name="connsiteX7" fmla="*/ 304869 w 1273136"/>
                    <a:gd name="connsiteY7" fmla="*/ 711200 h 1254148"/>
                    <a:gd name="connsiteX8" fmla="*/ 193109 w 1273136"/>
                    <a:gd name="connsiteY8" fmla="*/ 924560 h 1254148"/>
                    <a:gd name="connsiteX9" fmla="*/ 157549 w 1273136"/>
                    <a:gd name="connsiteY9" fmla="*/ 1183640 h 1254148"/>
                    <a:gd name="connsiteX10" fmla="*/ 172789 w 1273136"/>
                    <a:gd name="connsiteY10" fmla="*/ 1234440 h 1254148"/>
                    <a:gd name="connsiteX11" fmla="*/ 10229 w 1273136"/>
                    <a:gd name="connsiteY11" fmla="*/ 899160 h 1254148"/>
                    <a:gd name="connsiteX12" fmla="*/ 30549 w 1273136"/>
                    <a:gd name="connsiteY12" fmla="*/ 675640 h 1254148"/>
                    <a:gd name="connsiteX13" fmla="*/ 142309 w 1273136"/>
                    <a:gd name="connsiteY13" fmla="*/ 411480 h 1254148"/>
                    <a:gd name="connsiteX14" fmla="*/ 379640 w 1273136"/>
                    <a:gd name="connsiteY14" fmla="*/ 51911 h 1254148"/>
                    <a:gd name="connsiteX15" fmla="*/ 447109 w 1273136"/>
                    <a:gd name="connsiteY15" fmla="*/ 0 h 1254148"/>
                    <a:gd name="connsiteX0" fmla="*/ 445988 w 1272015"/>
                    <a:gd name="connsiteY0" fmla="*/ 0 h 1183711"/>
                    <a:gd name="connsiteX1" fmla="*/ 1213068 w 1272015"/>
                    <a:gd name="connsiteY1" fmla="*/ 5080 h 1183711"/>
                    <a:gd name="connsiteX2" fmla="*/ 1213068 w 1272015"/>
                    <a:gd name="connsiteY2" fmla="*/ 15240 h 1183711"/>
                    <a:gd name="connsiteX3" fmla="*/ 1157188 w 1272015"/>
                    <a:gd name="connsiteY3" fmla="*/ 35560 h 1183711"/>
                    <a:gd name="connsiteX4" fmla="*/ 898108 w 1272015"/>
                    <a:gd name="connsiteY4" fmla="*/ 167640 h 1183711"/>
                    <a:gd name="connsiteX5" fmla="*/ 652839 w 1272015"/>
                    <a:gd name="connsiteY5" fmla="*/ 374967 h 1183711"/>
                    <a:gd name="connsiteX6" fmla="*/ 435828 w 1272015"/>
                    <a:gd name="connsiteY6" fmla="*/ 533400 h 1183711"/>
                    <a:gd name="connsiteX7" fmla="*/ 303748 w 1272015"/>
                    <a:gd name="connsiteY7" fmla="*/ 711200 h 1183711"/>
                    <a:gd name="connsiteX8" fmla="*/ 191988 w 1272015"/>
                    <a:gd name="connsiteY8" fmla="*/ 924560 h 1183711"/>
                    <a:gd name="connsiteX9" fmla="*/ 156428 w 1272015"/>
                    <a:gd name="connsiteY9" fmla="*/ 1183640 h 1183711"/>
                    <a:gd name="connsiteX10" fmla="*/ 9108 w 1272015"/>
                    <a:gd name="connsiteY10" fmla="*/ 899160 h 1183711"/>
                    <a:gd name="connsiteX11" fmla="*/ 29428 w 1272015"/>
                    <a:gd name="connsiteY11" fmla="*/ 675640 h 1183711"/>
                    <a:gd name="connsiteX12" fmla="*/ 141188 w 1272015"/>
                    <a:gd name="connsiteY12" fmla="*/ 411480 h 1183711"/>
                    <a:gd name="connsiteX13" fmla="*/ 378519 w 1272015"/>
                    <a:gd name="connsiteY13" fmla="*/ 51911 h 1183711"/>
                    <a:gd name="connsiteX14" fmla="*/ 445988 w 1272015"/>
                    <a:gd name="connsiteY14" fmla="*/ 0 h 1183711"/>
                    <a:gd name="connsiteX0" fmla="*/ 448607 w 1274634"/>
                    <a:gd name="connsiteY0" fmla="*/ 0 h 941239"/>
                    <a:gd name="connsiteX1" fmla="*/ 1215687 w 1274634"/>
                    <a:gd name="connsiteY1" fmla="*/ 5080 h 941239"/>
                    <a:gd name="connsiteX2" fmla="*/ 1215687 w 1274634"/>
                    <a:gd name="connsiteY2" fmla="*/ 15240 h 941239"/>
                    <a:gd name="connsiteX3" fmla="*/ 1159807 w 1274634"/>
                    <a:gd name="connsiteY3" fmla="*/ 35560 h 941239"/>
                    <a:gd name="connsiteX4" fmla="*/ 900727 w 1274634"/>
                    <a:gd name="connsiteY4" fmla="*/ 167640 h 941239"/>
                    <a:gd name="connsiteX5" fmla="*/ 655458 w 1274634"/>
                    <a:gd name="connsiteY5" fmla="*/ 374967 h 941239"/>
                    <a:gd name="connsiteX6" fmla="*/ 438447 w 1274634"/>
                    <a:gd name="connsiteY6" fmla="*/ 533400 h 941239"/>
                    <a:gd name="connsiteX7" fmla="*/ 306367 w 1274634"/>
                    <a:gd name="connsiteY7" fmla="*/ 711200 h 941239"/>
                    <a:gd name="connsiteX8" fmla="*/ 194607 w 1274634"/>
                    <a:gd name="connsiteY8" fmla="*/ 924560 h 941239"/>
                    <a:gd name="connsiteX9" fmla="*/ 11727 w 1274634"/>
                    <a:gd name="connsiteY9" fmla="*/ 899160 h 941239"/>
                    <a:gd name="connsiteX10" fmla="*/ 32047 w 1274634"/>
                    <a:gd name="connsiteY10" fmla="*/ 675640 h 941239"/>
                    <a:gd name="connsiteX11" fmla="*/ 143807 w 1274634"/>
                    <a:gd name="connsiteY11" fmla="*/ 411480 h 941239"/>
                    <a:gd name="connsiteX12" fmla="*/ 381138 w 1274634"/>
                    <a:gd name="connsiteY12" fmla="*/ 51911 h 941239"/>
                    <a:gd name="connsiteX13" fmla="*/ 448607 w 1274634"/>
                    <a:gd name="connsiteY13" fmla="*/ 0 h 941239"/>
                    <a:gd name="connsiteX0" fmla="*/ 456864 w 1282891"/>
                    <a:gd name="connsiteY0" fmla="*/ 0 h 899351"/>
                    <a:gd name="connsiteX1" fmla="*/ 1223944 w 1282891"/>
                    <a:gd name="connsiteY1" fmla="*/ 5080 h 899351"/>
                    <a:gd name="connsiteX2" fmla="*/ 1223944 w 1282891"/>
                    <a:gd name="connsiteY2" fmla="*/ 15240 h 899351"/>
                    <a:gd name="connsiteX3" fmla="*/ 1168064 w 1282891"/>
                    <a:gd name="connsiteY3" fmla="*/ 35560 h 899351"/>
                    <a:gd name="connsiteX4" fmla="*/ 908984 w 1282891"/>
                    <a:gd name="connsiteY4" fmla="*/ 167640 h 899351"/>
                    <a:gd name="connsiteX5" fmla="*/ 663715 w 1282891"/>
                    <a:gd name="connsiteY5" fmla="*/ 374967 h 899351"/>
                    <a:gd name="connsiteX6" fmla="*/ 446704 w 1282891"/>
                    <a:gd name="connsiteY6" fmla="*/ 533400 h 899351"/>
                    <a:gd name="connsiteX7" fmla="*/ 314624 w 1282891"/>
                    <a:gd name="connsiteY7" fmla="*/ 711200 h 899351"/>
                    <a:gd name="connsiteX8" fmla="*/ 19984 w 1282891"/>
                    <a:gd name="connsiteY8" fmla="*/ 899160 h 899351"/>
                    <a:gd name="connsiteX9" fmla="*/ 40304 w 1282891"/>
                    <a:gd name="connsiteY9" fmla="*/ 675640 h 899351"/>
                    <a:gd name="connsiteX10" fmla="*/ 152064 w 1282891"/>
                    <a:gd name="connsiteY10" fmla="*/ 411480 h 899351"/>
                    <a:gd name="connsiteX11" fmla="*/ 389395 w 1282891"/>
                    <a:gd name="connsiteY11" fmla="*/ 51911 h 899351"/>
                    <a:gd name="connsiteX12" fmla="*/ 456864 w 1282891"/>
                    <a:gd name="connsiteY12" fmla="*/ 0 h 899351"/>
                    <a:gd name="connsiteX0" fmla="*/ 416560 w 1242587"/>
                    <a:gd name="connsiteY0" fmla="*/ 0 h 723632"/>
                    <a:gd name="connsiteX1" fmla="*/ 1183640 w 1242587"/>
                    <a:gd name="connsiteY1" fmla="*/ 5080 h 723632"/>
                    <a:gd name="connsiteX2" fmla="*/ 1183640 w 1242587"/>
                    <a:gd name="connsiteY2" fmla="*/ 15240 h 723632"/>
                    <a:gd name="connsiteX3" fmla="*/ 1127760 w 1242587"/>
                    <a:gd name="connsiteY3" fmla="*/ 35560 h 723632"/>
                    <a:gd name="connsiteX4" fmla="*/ 868680 w 1242587"/>
                    <a:gd name="connsiteY4" fmla="*/ 167640 h 723632"/>
                    <a:gd name="connsiteX5" fmla="*/ 623411 w 1242587"/>
                    <a:gd name="connsiteY5" fmla="*/ 374967 h 723632"/>
                    <a:gd name="connsiteX6" fmla="*/ 406400 w 1242587"/>
                    <a:gd name="connsiteY6" fmla="*/ 533400 h 723632"/>
                    <a:gd name="connsiteX7" fmla="*/ 274320 w 1242587"/>
                    <a:gd name="connsiteY7" fmla="*/ 711200 h 723632"/>
                    <a:gd name="connsiteX8" fmla="*/ 0 w 1242587"/>
                    <a:gd name="connsiteY8" fmla="*/ 675640 h 723632"/>
                    <a:gd name="connsiteX9" fmla="*/ 111760 w 1242587"/>
                    <a:gd name="connsiteY9" fmla="*/ 411480 h 723632"/>
                    <a:gd name="connsiteX10" fmla="*/ 349091 w 1242587"/>
                    <a:gd name="connsiteY10" fmla="*/ 51911 h 723632"/>
                    <a:gd name="connsiteX11" fmla="*/ 416560 w 1242587"/>
                    <a:gd name="connsiteY11" fmla="*/ 0 h 723632"/>
                    <a:gd name="connsiteX0" fmla="*/ 305663 w 1131690"/>
                    <a:gd name="connsiteY0" fmla="*/ 0 h 713172"/>
                    <a:gd name="connsiteX1" fmla="*/ 1072743 w 1131690"/>
                    <a:gd name="connsiteY1" fmla="*/ 5080 h 713172"/>
                    <a:gd name="connsiteX2" fmla="*/ 1072743 w 1131690"/>
                    <a:gd name="connsiteY2" fmla="*/ 15240 h 713172"/>
                    <a:gd name="connsiteX3" fmla="*/ 1016863 w 1131690"/>
                    <a:gd name="connsiteY3" fmla="*/ 35560 h 713172"/>
                    <a:gd name="connsiteX4" fmla="*/ 757783 w 1131690"/>
                    <a:gd name="connsiteY4" fmla="*/ 167640 h 713172"/>
                    <a:gd name="connsiteX5" fmla="*/ 512514 w 1131690"/>
                    <a:gd name="connsiteY5" fmla="*/ 374967 h 713172"/>
                    <a:gd name="connsiteX6" fmla="*/ 295503 w 1131690"/>
                    <a:gd name="connsiteY6" fmla="*/ 533400 h 713172"/>
                    <a:gd name="connsiteX7" fmla="*/ 163423 w 1131690"/>
                    <a:gd name="connsiteY7" fmla="*/ 711200 h 713172"/>
                    <a:gd name="connsiteX8" fmla="*/ 863 w 1131690"/>
                    <a:gd name="connsiteY8" fmla="*/ 411480 h 713172"/>
                    <a:gd name="connsiteX9" fmla="*/ 238194 w 1131690"/>
                    <a:gd name="connsiteY9" fmla="*/ 51911 h 713172"/>
                    <a:gd name="connsiteX10" fmla="*/ 305663 w 1131690"/>
                    <a:gd name="connsiteY10" fmla="*/ 0 h 713172"/>
                    <a:gd name="connsiteX0" fmla="*/ 305091 w 1131118"/>
                    <a:gd name="connsiteY0" fmla="*/ 0 h 533919"/>
                    <a:gd name="connsiteX1" fmla="*/ 1072171 w 1131118"/>
                    <a:gd name="connsiteY1" fmla="*/ 5080 h 533919"/>
                    <a:gd name="connsiteX2" fmla="*/ 1072171 w 1131118"/>
                    <a:gd name="connsiteY2" fmla="*/ 15240 h 533919"/>
                    <a:gd name="connsiteX3" fmla="*/ 1016291 w 1131118"/>
                    <a:gd name="connsiteY3" fmla="*/ 35560 h 533919"/>
                    <a:gd name="connsiteX4" fmla="*/ 757211 w 1131118"/>
                    <a:gd name="connsiteY4" fmla="*/ 167640 h 533919"/>
                    <a:gd name="connsiteX5" fmla="*/ 511942 w 1131118"/>
                    <a:gd name="connsiteY5" fmla="*/ 374967 h 533919"/>
                    <a:gd name="connsiteX6" fmla="*/ 294931 w 1131118"/>
                    <a:gd name="connsiteY6" fmla="*/ 533400 h 533919"/>
                    <a:gd name="connsiteX7" fmla="*/ 291 w 1131118"/>
                    <a:gd name="connsiteY7" fmla="*/ 411480 h 533919"/>
                    <a:gd name="connsiteX8" fmla="*/ 237622 w 1131118"/>
                    <a:gd name="connsiteY8" fmla="*/ 51911 h 533919"/>
                    <a:gd name="connsiteX9" fmla="*/ 305091 w 1131118"/>
                    <a:gd name="connsiteY9" fmla="*/ 0 h 533919"/>
                    <a:gd name="connsiteX0" fmla="*/ 310094 w 1136121"/>
                    <a:gd name="connsiteY0" fmla="*/ 0 h 435055"/>
                    <a:gd name="connsiteX1" fmla="*/ 1077174 w 1136121"/>
                    <a:gd name="connsiteY1" fmla="*/ 5080 h 435055"/>
                    <a:gd name="connsiteX2" fmla="*/ 1077174 w 1136121"/>
                    <a:gd name="connsiteY2" fmla="*/ 15240 h 435055"/>
                    <a:gd name="connsiteX3" fmla="*/ 1021294 w 1136121"/>
                    <a:gd name="connsiteY3" fmla="*/ 35560 h 435055"/>
                    <a:gd name="connsiteX4" fmla="*/ 762214 w 1136121"/>
                    <a:gd name="connsiteY4" fmla="*/ 167640 h 435055"/>
                    <a:gd name="connsiteX5" fmla="*/ 516945 w 1136121"/>
                    <a:gd name="connsiteY5" fmla="*/ 374967 h 435055"/>
                    <a:gd name="connsiteX6" fmla="*/ 5294 w 1136121"/>
                    <a:gd name="connsiteY6" fmla="*/ 411480 h 435055"/>
                    <a:gd name="connsiteX7" fmla="*/ 242625 w 1136121"/>
                    <a:gd name="connsiteY7" fmla="*/ 51911 h 435055"/>
                    <a:gd name="connsiteX8" fmla="*/ 310094 w 1136121"/>
                    <a:gd name="connsiteY8" fmla="*/ 0 h 435055"/>
                    <a:gd name="connsiteX0" fmla="*/ 310094 w 1136121"/>
                    <a:gd name="connsiteY0" fmla="*/ 0 h 435055"/>
                    <a:gd name="connsiteX1" fmla="*/ 1077174 w 1136121"/>
                    <a:gd name="connsiteY1" fmla="*/ 5080 h 435055"/>
                    <a:gd name="connsiteX2" fmla="*/ 1077174 w 1136121"/>
                    <a:gd name="connsiteY2" fmla="*/ 15240 h 435055"/>
                    <a:gd name="connsiteX3" fmla="*/ 1021294 w 1136121"/>
                    <a:gd name="connsiteY3" fmla="*/ 35560 h 435055"/>
                    <a:gd name="connsiteX4" fmla="*/ 762214 w 1136121"/>
                    <a:gd name="connsiteY4" fmla="*/ 167640 h 435055"/>
                    <a:gd name="connsiteX5" fmla="*/ 516945 w 1136121"/>
                    <a:gd name="connsiteY5" fmla="*/ 374967 h 435055"/>
                    <a:gd name="connsiteX6" fmla="*/ 5294 w 1136121"/>
                    <a:gd name="connsiteY6" fmla="*/ 411480 h 435055"/>
                    <a:gd name="connsiteX7" fmla="*/ 242625 w 1136121"/>
                    <a:gd name="connsiteY7" fmla="*/ 51911 h 435055"/>
                    <a:gd name="connsiteX8" fmla="*/ 310094 w 1136121"/>
                    <a:gd name="connsiteY8" fmla="*/ 0 h 435055"/>
                    <a:gd name="connsiteX0" fmla="*/ 310094 w 1136121"/>
                    <a:gd name="connsiteY0" fmla="*/ 0 h 435055"/>
                    <a:gd name="connsiteX1" fmla="*/ 1077174 w 1136121"/>
                    <a:gd name="connsiteY1" fmla="*/ 5080 h 435055"/>
                    <a:gd name="connsiteX2" fmla="*/ 1077174 w 1136121"/>
                    <a:gd name="connsiteY2" fmla="*/ 15240 h 435055"/>
                    <a:gd name="connsiteX3" fmla="*/ 1021294 w 1136121"/>
                    <a:gd name="connsiteY3" fmla="*/ 35560 h 435055"/>
                    <a:gd name="connsiteX4" fmla="*/ 762214 w 1136121"/>
                    <a:gd name="connsiteY4" fmla="*/ 167640 h 435055"/>
                    <a:gd name="connsiteX5" fmla="*/ 516945 w 1136121"/>
                    <a:gd name="connsiteY5" fmla="*/ 374967 h 435055"/>
                    <a:gd name="connsiteX6" fmla="*/ 5294 w 1136121"/>
                    <a:gd name="connsiteY6" fmla="*/ 411480 h 435055"/>
                    <a:gd name="connsiteX7" fmla="*/ 242625 w 1136121"/>
                    <a:gd name="connsiteY7" fmla="*/ 51911 h 435055"/>
                    <a:gd name="connsiteX8" fmla="*/ 310094 w 1136121"/>
                    <a:gd name="connsiteY8" fmla="*/ 0 h 435055"/>
                    <a:gd name="connsiteX0" fmla="*/ 304800 w 1130827"/>
                    <a:gd name="connsiteY0" fmla="*/ 0 h 435055"/>
                    <a:gd name="connsiteX1" fmla="*/ 1071880 w 1130827"/>
                    <a:gd name="connsiteY1" fmla="*/ 5080 h 435055"/>
                    <a:gd name="connsiteX2" fmla="*/ 1071880 w 1130827"/>
                    <a:gd name="connsiteY2" fmla="*/ 15240 h 435055"/>
                    <a:gd name="connsiteX3" fmla="*/ 1016000 w 1130827"/>
                    <a:gd name="connsiteY3" fmla="*/ 35560 h 435055"/>
                    <a:gd name="connsiteX4" fmla="*/ 756920 w 1130827"/>
                    <a:gd name="connsiteY4" fmla="*/ 167640 h 435055"/>
                    <a:gd name="connsiteX5" fmla="*/ 511651 w 1130827"/>
                    <a:gd name="connsiteY5" fmla="*/ 374967 h 435055"/>
                    <a:gd name="connsiteX6" fmla="*/ 0 w 1130827"/>
                    <a:gd name="connsiteY6" fmla="*/ 411480 h 435055"/>
                    <a:gd name="connsiteX7" fmla="*/ 237331 w 1130827"/>
                    <a:gd name="connsiteY7" fmla="*/ 51911 h 435055"/>
                    <a:gd name="connsiteX8" fmla="*/ 304800 w 1130827"/>
                    <a:gd name="connsiteY8" fmla="*/ 0 h 435055"/>
                    <a:gd name="connsiteX0" fmla="*/ 214581 w 1040608"/>
                    <a:gd name="connsiteY0" fmla="*/ 0 h 385162"/>
                    <a:gd name="connsiteX1" fmla="*/ 981661 w 1040608"/>
                    <a:gd name="connsiteY1" fmla="*/ 5080 h 385162"/>
                    <a:gd name="connsiteX2" fmla="*/ 981661 w 1040608"/>
                    <a:gd name="connsiteY2" fmla="*/ 15240 h 385162"/>
                    <a:gd name="connsiteX3" fmla="*/ 925781 w 1040608"/>
                    <a:gd name="connsiteY3" fmla="*/ 35560 h 385162"/>
                    <a:gd name="connsiteX4" fmla="*/ 666701 w 1040608"/>
                    <a:gd name="connsiteY4" fmla="*/ 167640 h 385162"/>
                    <a:gd name="connsiteX5" fmla="*/ 421432 w 1040608"/>
                    <a:gd name="connsiteY5" fmla="*/ 374967 h 385162"/>
                    <a:gd name="connsiteX6" fmla="*/ 0 w 1040608"/>
                    <a:gd name="connsiteY6" fmla="*/ 271376 h 385162"/>
                    <a:gd name="connsiteX7" fmla="*/ 147112 w 1040608"/>
                    <a:gd name="connsiteY7" fmla="*/ 51911 h 385162"/>
                    <a:gd name="connsiteX8" fmla="*/ 214581 w 1040608"/>
                    <a:gd name="connsiteY8" fmla="*/ 0 h 385162"/>
                    <a:gd name="connsiteX0" fmla="*/ 214581 w 1040608"/>
                    <a:gd name="connsiteY0" fmla="*/ 0 h 385162"/>
                    <a:gd name="connsiteX1" fmla="*/ 981661 w 1040608"/>
                    <a:gd name="connsiteY1" fmla="*/ 5080 h 385162"/>
                    <a:gd name="connsiteX2" fmla="*/ 981661 w 1040608"/>
                    <a:gd name="connsiteY2" fmla="*/ 15240 h 385162"/>
                    <a:gd name="connsiteX3" fmla="*/ 925781 w 1040608"/>
                    <a:gd name="connsiteY3" fmla="*/ 35560 h 385162"/>
                    <a:gd name="connsiteX4" fmla="*/ 666701 w 1040608"/>
                    <a:gd name="connsiteY4" fmla="*/ 167640 h 385162"/>
                    <a:gd name="connsiteX5" fmla="*/ 421432 w 1040608"/>
                    <a:gd name="connsiteY5" fmla="*/ 374967 h 385162"/>
                    <a:gd name="connsiteX6" fmla="*/ 0 w 1040608"/>
                    <a:gd name="connsiteY6" fmla="*/ 271376 h 385162"/>
                    <a:gd name="connsiteX7" fmla="*/ 147112 w 1040608"/>
                    <a:gd name="connsiteY7" fmla="*/ 51911 h 385162"/>
                    <a:gd name="connsiteX8" fmla="*/ 214581 w 1040608"/>
                    <a:gd name="connsiteY8" fmla="*/ 0 h 385162"/>
                    <a:gd name="connsiteX0" fmla="*/ 214581 w 1040608"/>
                    <a:gd name="connsiteY0" fmla="*/ 0 h 382097"/>
                    <a:gd name="connsiteX1" fmla="*/ 981661 w 1040608"/>
                    <a:gd name="connsiteY1" fmla="*/ 5080 h 382097"/>
                    <a:gd name="connsiteX2" fmla="*/ 981661 w 1040608"/>
                    <a:gd name="connsiteY2" fmla="*/ 15240 h 382097"/>
                    <a:gd name="connsiteX3" fmla="*/ 925781 w 1040608"/>
                    <a:gd name="connsiteY3" fmla="*/ 35560 h 382097"/>
                    <a:gd name="connsiteX4" fmla="*/ 666701 w 1040608"/>
                    <a:gd name="connsiteY4" fmla="*/ 167640 h 382097"/>
                    <a:gd name="connsiteX5" fmla="*/ 421432 w 1040608"/>
                    <a:gd name="connsiteY5" fmla="*/ 374967 h 382097"/>
                    <a:gd name="connsiteX6" fmla="*/ 0 w 1040608"/>
                    <a:gd name="connsiteY6" fmla="*/ 271376 h 382097"/>
                    <a:gd name="connsiteX7" fmla="*/ 147112 w 1040608"/>
                    <a:gd name="connsiteY7" fmla="*/ 51911 h 382097"/>
                    <a:gd name="connsiteX8" fmla="*/ 214581 w 1040608"/>
                    <a:gd name="connsiteY8" fmla="*/ 0 h 382097"/>
                    <a:gd name="connsiteX0" fmla="*/ 214581 w 1040608"/>
                    <a:gd name="connsiteY0" fmla="*/ 0 h 338011"/>
                    <a:gd name="connsiteX1" fmla="*/ 981661 w 1040608"/>
                    <a:gd name="connsiteY1" fmla="*/ 5080 h 338011"/>
                    <a:gd name="connsiteX2" fmla="*/ 981661 w 1040608"/>
                    <a:gd name="connsiteY2" fmla="*/ 15240 h 338011"/>
                    <a:gd name="connsiteX3" fmla="*/ 925781 w 1040608"/>
                    <a:gd name="connsiteY3" fmla="*/ 35560 h 338011"/>
                    <a:gd name="connsiteX4" fmla="*/ 666701 w 1040608"/>
                    <a:gd name="connsiteY4" fmla="*/ 167640 h 338011"/>
                    <a:gd name="connsiteX5" fmla="*/ 478413 w 1040608"/>
                    <a:gd name="connsiteY5" fmla="*/ 328265 h 338011"/>
                    <a:gd name="connsiteX6" fmla="*/ 0 w 1040608"/>
                    <a:gd name="connsiteY6" fmla="*/ 271376 h 338011"/>
                    <a:gd name="connsiteX7" fmla="*/ 147112 w 1040608"/>
                    <a:gd name="connsiteY7" fmla="*/ 51911 h 338011"/>
                    <a:gd name="connsiteX8" fmla="*/ 214581 w 1040608"/>
                    <a:gd name="connsiteY8" fmla="*/ 0 h 338011"/>
                    <a:gd name="connsiteX0" fmla="*/ 214581 w 1040608"/>
                    <a:gd name="connsiteY0" fmla="*/ 0 h 338011"/>
                    <a:gd name="connsiteX1" fmla="*/ 981661 w 1040608"/>
                    <a:gd name="connsiteY1" fmla="*/ 5080 h 338011"/>
                    <a:gd name="connsiteX2" fmla="*/ 981661 w 1040608"/>
                    <a:gd name="connsiteY2" fmla="*/ 15240 h 338011"/>
                    <a:gd name="connsiteX3" fmla="*/ 925781 w 1040608"/>
                    <a:gd name="connsiteY3" fmla="*/ 35560 h 338011"/>
                    <a:gd name="connsiteX4" fmla="*/ 666701 w 1040608"/>
                    <a:gd name="connsiteY4" fmla="*/ 167640 h 338011"/>
                    <a:gd name="connsiteX5" fmla="*/ 478413 w 1040608"/>
                    <a:gd name="connsiteY5" fmla="*/ 328265 h 338011"/>
                    <a:gd name="connsiteX6" fmla="*/ 0 w 1040608"/>
                    <a:gd name="connsiteY6" fmla="*/ 271376 h 338011"/>
                    <a:gd name="connsiteX7" fmla="*/ 147112 w 1040608"/>
                    <a:gd name="connsiteY7" fmla="*/ 51911 h 338011"/>
                    <a:gd name="connsiteX8" fmla="*/ 214581 w 1040608"/>
                    <a:gd name="connsiteY8" fmla="*/ 0 h 338011"/>
                    <a:gd name="connsiteX0" fmla="*/ 214581 w 1040608"/>
                    <a:gd name="connsiteY0" fmla="*/ 0 h 328265"/>
                    <a:gd name="connsiteX1" fmla="*/ 981661 w 1040608"/>
                    <a:gd name="connsiteY1" fmla="*/ 5080 h 328265"/>
                    <a:gd name="connsiteX2" fmla="*/ 981661 w 1040608"/>
                    <a:gd name="connsiteY2" fmla="*/ 15240 h 328265"/>
                    <a:gd name="connsiteX3" fmla="*/ 925781 w 1040608"/>
                    <a:gd name="connsiteY3" fmla="*/ 35560 h 328265"/>
                    <a:gd name="connsiteX4" fmla="*/ 666701 w 1040608"/>
                    <a:gd name="connsiteY4" fmla="*/ 167640 h 328265"/>
                    <a:gd name="connsiteX5" fmla="*/ 478413 w 1040608"/>
                    <a:gd name="connsiteY5" fmla="*/ 328265 h 328265"/>
                    <a:gd name="connsiteX6" fmla="*/ 0 w 1040608"/>
                    <a:gd name="connsiteY6" fmla="*/ 271376 h 328265"/>
                    <a:gd name="connsiteX7" fmla="*/ 147112 w 1040608"/>
                    <a:gd name="connsiteY7" fmla="*/ 51911 h 328265"/>
                    <a:gd name="connsiteX8" fmla="*/ 214581 w 1040608"/>
                    <a:gd name="connsiteY8" fmla="*/ 0 h 328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40608" h="328265">
                      <a:moveTo>
                        <a:pt x="214581" y="0"/>
                      </a:moveTo>
                      <a:lnTo>
                        <a:pt x="981661" y="5080"/>
                      </a:lnTo>
                      <a:cubicBezTo>
                        <a:pt x="1109508" y="7620"/>
                        <a:pt x="990974" y="10160"/>
                        <a:pt x="981661" y="15240"/>
                      </a:cubicBezTo>
                      <a:cubicBezTo>
                        <a:pt x="972348" y="20320"/>
                        <a:pt x="978274" y="10160"/>
                        <a:pt x="925781" y="35560"/>
                      </a:cubicBezTo>
                      <a:cubicBezTo>
                        <a:pt x="873288" y="60960"/>
                        <a:pt x="741262" y="118856"/>
                        <a:pt x="666701" y="167640"/>
                      </a:cubicBezTo>
                      <a:cubicBezTo>
                        <a:pt x="592140" y="216424"/>
                        <a:pt x="552334" y="259604"/>
                        <a:pt x="478413" y="328265"/>
                      </a:cubicBezTo>
                      <a:cubicBezTo>
                        <a:pt x="333267" y="312864"/>
                        <a:pt x="78958" y="269177"/>
                        <a:pt x="0" y="271376"/>
                      </a:cubicBezTo>
                      <a:cubicBezTo>
                        <a:pt x="53995" y="170832"/>
                        <a:pt x="111349" y="97140"/>
                        <a:pt x="147112" y="51911"/>
                      </a:cubicBezTo>
                      <a:cubicBezTo>
                        <a:pt x="182875" y="6682"/>
                        <a:pt x="170740" y="661"/>
                        <a:pt x="214581" y="0"/>
                      </a:cubicBezTo>
                      <a:close/>
                    </a:path>
                  </a:pathLst>
                </a:custGeom>
                <a:solidFill>
                  <a:schemeClr val="accent2">
                    <a:alpha val="50196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96" name="Island Divertor Folder"/>
            <p:cNvGrpSpPr/>
            <p:nvPr/>
          </p:nvGrpSpPr>
          <p:grpSpPr>
            <a:xfrm>
              <a:off x="5793458" y="3343450"/>
              <a:ext cx="2663885" cy="1434235"/>
              <a:chOff x="9558877" y="2808425"/>
              <a:chExt cx="2663885" cy="143423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8" name="Anmerkung"/>
                  <p:cNvSpPr/>
                  <p:nvPr/>
                </p:nvSpPr>
                <p:spPr>
                  <a:xfrm>
                    <a:off x="9558877" y="2808425"/>
                    <a:ext cx="2571601" cy="369332"/>
                  </a:xfrm>
                  <a:prstGeom prst="rect">
                    <a:avLst/>
                  </a:prstGeom>
                  <a:solidFill>
                    <a:schemeClr val="accent1"/>
                  </a:solidFill>
                  <a:ln w="12700">
                    <a:solidFill>
                      <a:schemeClr val="accent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wrap="none" rIns="0" rtlCol="0">
                    <a:spAutoFit/>
                  </a:bodyPr>
                  <a:lstStyle/>
                  <a:p>
                    <a:r>
                      <a:rPr lang="en-GB" b="1" dirty="0" smtClean="0">
                        <a:solidFill>
                          <a:schemeClr val="bg1"/>
                        </a:solidFill>
                      </a:rPr>
                      <a:t>Heat load limit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de-DE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  <m:sub>
                            <m:r>
                              <a:rPr lang="de-DE" b="1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𝐦𝐚𝐱</m:t>
                            </m:r>
                            <m:r>
                              <a:rPr lang="de-DE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a14:m>
                    <a:r>
                      <a:rPr lang="en-GB" sz="1000" dirty="0" smtClean="0">
                        <a:solidFill>
                          <a:schemeClr val="bg1"/>
                        </a:solidFill>
                      </a:rPr>
                      <a:t>(MW/m²)</a:t>
                    </a:r>
                    <a:endParaRPr lang="en-GB" sz="10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0" name="Anmerkung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558877" y="2808425"/>
                    <a:ext cx="2571601" cy="369332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  <a:ln w="12700">
                    <a:solidFill>
                      <a:schemeClr val="accent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9" name="Anmerkung"/>
                  <p:cNvSpPr>
                    <a:spLocks noChangeAspect="1"/>
                  </p:cNvSpPr>
                  <p:nvPr/>
                </p:nvSpPr>
                <p:spPr>
                  <a:xfrm>
                    <a:off x="9558877" y="3157332"/>
                    <a:ext cx="2663885" cy="1085328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accent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wrap="square" rtlCol="0">
                    <a:noAutofit/>
                  </a:bodyPr>
                  <a:lstStyle/>
                  <a:p>
                    <a:r>
                      <a:rPr lang="de-DE" sz="1600" b="1" dirty="0" smtClean="0"/>
                      <a:t>Divertor                  </a:t>
                    </a:r>
                    <a14:m>
                      <m:oMath xmlns:m="http://schemas.openxmlformats.org/officeDocument/2006/math">
                        <m:r>
                          <a:rPr lang="de-DE" sz="1600" b="1" i="0" smtClean="0"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de-DE" sz="1600" i="1">
                            <a:latin typeface="Cambria Math" panose="02040503050406030204" pitchFamily="18" charset="0"/>
                          </a:rPr>
                          <m:t>0.5</m:t>
                        </m:r>
                      </m:oMath>
                    </a14:m>
                    <a:endParaRPr lang="de-DE" sz="1600" dirty="0" smtClean="0"/>
                  </a:p>
                  <a:p>
                    <a:r>
                      <a:rPr lang="de-DE" sz="1600" b="1" dirty="0" smtClean="0"/>
                      <a:t>	                 </a:t>
                    </a:r>
                    <a14:m>
                      <m:oMath xmlns:m="http://schemas.openxmlformats.org/officeDocument/2006/math">
                        <m:r>
                          <a:rPr lang="de-DE" sz="160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.0−5.0</m:t>
                        </m:r>
                      </m:oMath>
                    </a14:m>
                    <a:endParaRPr lang="de-DE" sz="1600" dirty="0"/>
                  </a:p>
                  <a:p>
                    <a:r>
                      <a:rPr lang="de-DE" sz="1600" b="1" dirty="0" smtClean="0"/>
                      <a:t>	             </a:t>
                    </a:r>
                    <a14:m>
                      <m:oMath xmlns:m="http://schemas.openxmlformats.org/officeDocument/2006/math">
                        <m:r>
                          <a:rPr lang="de-DE" sz="1600" b="1" i="0" smtClean="0"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10.0</m:t>
                        </m:r>
                      </m:oMath>
                    </a14:m>
                    <a:endParaRPr lang="de-DE" sz="1600" dirty="0"/>
                  </a:p>
                  <a:p>
                    <a:r>
                      <a:rPr lang="de-DE" sz="1600" b="1" dirty="0" smtClean="0"/>
                      <a:t>Other	             </a:t>
                    </a:r>
                    <a14:m>
                      <m:oMath xmlns:m="http://schemas.openxmlformats.org/officeDocument/2006/math">
                        <m:r>
                          <a:rPr lang="de-DE" sz="1600" b="0" i="1" smtClean="0">
                            <a:latin typeface="Cambria Math" panose="02040503050406030204" pitchFamily="18" charset="0"/>
                          </a:rPr>
                          <m:t>≤0.5</m:t>
                        </m:r>
                      </m:oMath>
                    </a14:m>
                    <a:endParaRPr lang="de-DE" sz="1600" dirty="0" smtClean="0"/>
                  </a:p>
                </p:txBody>
              </p:sp>
            </mc:Choice>
            <mc:Fallback xmlns="">
              <p:sp>
                <p:nvSpPr>
                  <p:cNvPr id="99" name="Anmerkung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558877" y="3157332"/>
                    <a:ext cx="2663885" cy="1085328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  <a:ln w="12700">
                    <a:solidFill>
                      <a:schemeClr val="accent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00" name="Rechteck 99"/>
            <p:cNvSpPr/>
            <p:nvPr/>
          </p:nvSpPr>
          <p:spPr>
            <a:xfrm>
              <a:off x="6697921" y="4239630"/>
              <a:ext cx="671031" cy="19748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1" name="Rechteck 100"/>
            <p:cNvSpPr/>
            <p:nvPr/>
          </p:nvSpPr>
          <p:spPr>
            <a:xfrm>
              <a:off x="6697920" y="3998888"/>
              <a:ext cx="671031" cy="1974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" name="Rechteck 101"/>
            <p:cNvSpPr/>
            <p:nvPr/>
          </p:nvSpPr>
          <p:spPr>
            <a:xfrm>
              <a:off x="6697920" y="3756721"/>
              <a:ext cx="671031" cy="1974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0" name="Black"/>
          <p:cNvSpPr/>
          <p:nvPr/>
        </p:nvSpPr>
        <p:spPr>
          <a:xfrm>
            <a:off x="1547627" y="1666167"/>
            <a:ext cx="2574363" cy="3071517"/>
          </a:xfrm>
          <a:custGeom>
            <a:avLst/>
            <a:gdLst>
              <a:gd name="connsiteX0" fmla="*/ 1277806 w 2023454"/>
              <a:gd name="connsiteY0" fmla="*/ 2024363 h 2024635"/>
              <a:gd name="connsiteX1" fmla="*/ 1887406 w 2023454"/>
              <a:gd name="connsiteY1" fmla="*/ 1875138 h 2024635"/>
              <a:gd name="connsiteX2" fmla="*/ 1969956 w 2023454"/>
              <a:gd name="connsiteY2" fmla="*/ 1729088 h 2024635"/>
              <a:gd name="connsiteX3" fmla="*/ 1925506 w 2023454"/>
              <a:gd name="connsiteY3" fmla="*/ 1338563 h 2024635"/>
              <a:gd name="connsiteX4" fmla="*/ 852356 w 2023454"/>
              <a:gd name="connsiteY4" fmla="*/ 20938 h 2024635"/>
              <a:gd name="connsiteX5" fmla="*/ 274506 w 2023454"/>
              <a:gd name="connsiteY5" fmla="*/ 522588 h 2024635"/>
              <a:gd name="connsiteX6" fmla="*/ 17331 w 2023454"/>
              <a:gd name="connsiteY6" fmla="*/ 436863 h 2024635"/>
              <a:gd name="connsiteX7" fmla="*/ 734881 w 2023454"/>
              <a:gd name="connsiteY7" fmla="*/ 1944988 h 2024635"/>
              <a:gd name="connsiteX8" fmla="*/ 915856 w 2023454"/>
              <a:gd name="connsiteY8" fmla="*/ 1837038 h 2024635"/>
              <a:gd name="connsiteX9" fmla="*/ 1277806 w 2023454"/>
              <a:gd name="connsiteY9" fmla="*/ 2024363 h 2024635"/>
              <a:gd name="connsiteX0" fmla="*/ 1277806 w 2023454"/>
              <a:gd name="connsiteY0" fmla="*/ 2024363 h 2024635"/>
              <a:gd name="connsiteX1" fmla="*/ 1887406 w 2023454"/>
              <a:gd name="connsiteY1" fmla="*/ 1875138 h 2024635"/>
              <a:gd name="connsiteX2" fmla="*/ 1969956 w 2023454"/>
              <a:gd name="connsiteY2" fmla="*/ 1729088 h 2024635"/>
              <a:gd name="connsiteX3" fmla="*/ 1925506 w 2023454"/>
              <a:gd name="connsiteY3" fmla="*/ 1338563 h 2024635"/>
              <a:gd name="connsiteX4" fmla="*/ 852356 w 2023454"/>
              <a:gd name="connsiteY4" fmla="*/ 20938 h 2024635"/>
              <a:gd name="connsiteX5" fmla="*/ 274506 w 2023454"/>
              <a:gd name="connsiteY5" fmla="*/ 522588 h 2024635"/>
              <a:gd name="connsiteX6" fmla="*/ 17331 w 2023454"/>
              <a:gd name="connsiteY6" fmla="*/ 436863 h 2024635"/>
              <a:gd name="connsiteX7" fmla="*/ 734881 w 2023454"/>
              <a:gd name="connsiteY7" fmla="*/ 1944988 h 2024635"/>
              <a:gd name="connsiteX8" fmla="*/ 915856 w 2023454"/>
              <a:gd name="connsiteY8" fmla="*/ 1837038 h 2024635"/>
              <a:gd name="connsiteX9" fmla="*/ 1277806 w 2023454"/>
              <a:gd name="connsiteY9" fmla="*/ 2024363 h 2024635"/>
              <a:gd name="connsiteX0" fmla="*/ 1260475 w 2006123"/>
              <a:gd name="connsiteY0" fmla="*/ 2024363 h 2024635"/>
              <a:gd name="connsiteX1" fmla="*/ 1870075 w 2006123"/>
              <a:gd name="connsiteY1" fmla="*/ 1875138 h 2024635"/>
              <a:gd name="connsiteX2" fmla="*/ 1952625 w 2006123"/>
              <a:gd name="connsiteY2" fmla="*/ 1729088 h 2024635"/>
              <a:gd name="connsiteX3" fmla="*/ 1908175 w 2006123"/>
              <a:gd name="connsiteY3" fmla="*/ 1338563 h 2024635"/>
              <a:gd name="connsiteX4" fmla="*/ 835025 w 2006123"/>
              <a:gd name="connsiteY4" fmla="*/ 20938 h 2024635"/>
              <a:gd name="connsiteX5" fmla="*/ 257175 w 2006123"/>
              <a:gd name="connsiteY5" fmla="*/ 522588 h 2024635"/>
              <a:gd name="connsiteX6" fmla="*/ 0 w 2006123"/>
              <a:gd name="connsiteY6" fmla="*/ 436863 h 2024635"/>
              <a:gd name="connsiteX7" fmla="*/ 717550 w 2006123"/>
              <a:gd name="connsiteY7" fmla="*/ 1944988 h 2024635"/>
              <a:gd name="connsiteX8" fmla="*/ 898525 w 2006123"/>
              <a:gd name="connsiteY8" fmla="*/ 1837038 h 2024635"/>
              <a:gd name="connsiteX9" fmla="*/ 1260475 w 2006123"/>
              <a:gd name="connsiteY9" fmla="*/ 2024363 h 2024635"/>
              <a:gd name="connsiteX0" fmla="*/ 1260475 w 2006123"/>
              <a:gd name="connsiteY0" fmla="*/ 2024363 h 2024635"/>
              <a:gd name="connsiteX1" fmla="*/ 1870075 w 2006123"/>
              <a:gd name="connsiteY1" fmla="*/ 1875138 h 2024635"/>
              <a:gd name="connsiteX2" fmla="*/ 1952625 w 2006123"/>
              <a:gd name="connsiteY2" fmla="*/ 1729088 h 2024635"/>
              <a:gd name="connsiteX3" fmla="*/ 1908175 w 2006123"/>
              <a:gd name="connsiteY3" fmla="*/ 1338563 h 2024635"/>
              <a:gd name="connsiteX4" fmla="*/ 835025 w 2006123"/>
              <a:gd name="connsiteY4" fmla="*/ 20938 h 2024635"/>
              <a:gd name="connsiteX5" fmla="*/ 257175 w 2006123"/>
              <a:gd name="connsiteY5" fmla="*/ 522588 h 2024635"/>
              <a:gd name="connsiteX6" fmla="*/ 0 w 2006123"/>
              <a:gd name="connsiteY6" fmla="*/ 436863 h 2024635"/>
              <a:gd name="connsiteX7" fmla="*/ 717550 w 2006123"/>
              <a:gd name="connsiteY7" fmla="*/ 1944988 h 2024635"/>
              <a:gd name="connsiteX8" fmla="*/ 898525 w 2006123"/>
              <a:gd name="connsiteY8" fmla="*/ 1837038 h 2024635"/>
              <a:gd name="connsiteX9" fmla="*/ 1260475 w 2006123"/>
              <a:gd name="connsiteY9" fmla="*/ 2024363 h 2024635"/>
              <a:gd name="connsiteX0" fmla="*/ 1260475 w 2006123"/>
              <a:gd name="connsiteY0" fmla="*/ 2034501 h 2034773"/>
              <a:gd name="connsiteX1" fmla="*/ 1870075 w 2006123"/>
              <a:gd name="connsiteY1" fmla="*/ 1885276 h 2034773"/>
              <a:gd name="connsiteX2" fmla="*/ 1952625 w 2006123"/>
              <a:gd name="connsiteY2" fmla="*/ 1739226 h 2034773"/>
              <a:gd name="connsiteX3" fmla="*/ 1908175 w 2006123"/>
              <a:gd name="connsiteY3" fmla="*/ 1348701 h 2034773"/>
              <a:gd name="connsiteX4" fmla="*/ 835025 w 2006123"/>
              <a:gd name="connsiteY4" fmla="*/ 31076 h 2034773"/>
              <a:gd name="connsiteX5" fmla="*/ 257175 w 2006123"/>
              <a:gd name="connsiteY5" fmla="*/ 532726 h 2034773"/>
              <a:gd name="connsiteX6" fmla="*/ 0 w 2006123"/>
              <a:gd name="connsiteY6" fmla="*/ 447001 h 2034773"/>
              <a:gd name="connsiteX7" fmla="*/ 717550 w 2006123"/>
              <a:gd name="connsiteY7" fmla="*/ 1955126 h 2034773"/>
              <a:gd name="connsiteX8" fmla="*/ 898525 w 2006123"/>
              <a:gd name="connsiteY8" fmla="*/ 1847176 h 2034773"/>
              <a:gd name="connsiteX9" fmla="*/ 1260475 w 2006123"/>
              <a:gd name="connsiteY9" fmla="*/ 2034501 h 2034773"/>
              <a:gd name="connsiteX0" fmla="*/ 1260475 w 2006123"/>
              <a:gd name="connsiteY0" fmla="*/ 2090398 h 2090670"/>
              <a:gd name="connsiteX1" fmla="*/ 1870075 w 2006123"/>
              <a:gd name="connsiteY1" fmla="*/ 1941173 h 2090670"/>
              <a:gd name="connsiteX2" fmla="*/ 1952625 w 2006123"/>
              <a:gd name="connsiteY2" fmla="*/ 1795123 h 2090670"/>
              <a:gd name="connsiteX3" fmla="*/ 1908175 w 2006123"/>
              <a:gd name="connsiteY3" fmla="*/ 1404598 h 2090670"/>
              <a:gd name="connsiteX4" fmla="*/ 835025 w 2006123"/>
              <a:gd name="connsiteY4" fmla="*/ 86973 h 2090670"/>
              <a:gd name="connsiteX5" fmla="*/ 466725 w 2006123"/>
              <a:gd name="connsiteY5" fmla="*/ 175873 h 2090670"/>
              <a:gd name="connsiteX6" fmla="*/ 257175 w 2006123"/>
              <a:gd name="connsiteY6" fmla="*/ 588623 h 2090670"/>
              <a:gd name="connsiteX7" fmla="*/ 0 w 2006123"/>
              <a:gd name="connsiteY7" fmla="*/ 502898 h 2090670"/>
              <a:gd name="connsiteX8" fmla="*/ 717550 w 2006123"/>
              <a:gd name="connsiteY8" fmla="*/ 2011023 h 2090670"/>
              <a:gd name="connsiteX9" fmla="*/ 898525 w 2006123"/>
              <a:gd name="connsiteY9" fmla="*/ 1903073 h 2090670"/>
              <a:gd name="connsiteX10" fmla="*/ 1260475 w 2006123"/>
              <a:gd name="connsiteY10" fmla="*/ 2090398 h 2090670"/>
              <a:gd name="connsiteX0" fmla="*/ 1260475 w 2006123"/>
              <a:gd name="connsiteY0" fmla="*/ 2149563 h 2149835"/>
              <a:gd name="connsiteX1" fmla="*/ 1870075 w 2006123"/>
              <a:gd name="connsiteY1" fmla="*/ 2000338 h 2149835"/>
              <a:gd name="connsiteX2" fmla="*/ 1952625 w 2006123"/>
              <a:gd name="connsiteY2" fmla="*/ 1854288 h 2149835"/>
              <a:gd name="connsiteX3" fmla="*/ 1908175 w 2006123"/>
              <a:gd name="connsiteY3" fmla="*/ 1463763 h 2149835"/>
              <a:gd name="connsiteX4" fmla="*/ 835025 w 2006123"/>
              <a:gd name="connsiteY4" fmla="*/ 146138 h 2149835"/>
              <a:gd name="connsiteX5" fmla="*/ 428625 w 2006123"/>
              <a:gd name="connsiteY5" fmla="*/ 88988 h 2149835"/>
              <a:gd name="connsiteX6" fmla="*/ 257175 w 2006123"/>
              <a:gd name="connsiteY6" fmla="*/ 647788 h 2149835"/>
              <a:gd name="connsiteX7" fmla="*/ 0 w 2006123"/>
              <a:gd name="connsiteY7" fmla="*/ 562063 h 2149835"/>
              <a:gd name="connsiteX8" fmla="*/ 717550 w 2006123"/>
              <a:gd name="connsiteY8" fmla="*/ 2070188 h 2149835"/>
              <a:gd name="connsiteX9" fmla="*/ 898525 w 2006123"/>
              <a:gd name="connsiteY9" fmla="*/ 1962238 h 2149835"/>
              <a:gd name="connsiteX10" fmla="*/ 1260475 w 2006123"/>
              <a:gd name="connsiteY10" fmla="*/ 2149563 h 2149835"/>
              <a:gd name="connsiteX0" fmla="*/ 1260475 w 2006123"/>
              <a:gd name="connsiteY0" fmla="*/ 2114113 h 2114385"/>
              <a:gd name="connsiteX1" fmla="*/ 1870075 w 2006123"/>
              <a:gd name="connsiteY1" fmla="*/ 1964888 h 2114385"/>
              <a:gd name="connsiteX2" fmla="*/ 1952625 w 2006123"/>
              <a:gd name="connsiteY2" fmla="*/ 1818838 h 2114385"/>
              <a:gd name="connsiteX3" fmla="*/ 1908175 w 2006123"/>
              <a:gd name="connsiteY3" fmla="*/ 1428313 h 2114385"/>
              <a:gd name="connsiteX4" fmla="*/ 835025 w 2006123"/>
              <a:gd name="connsiteY4" fmla="*/ 110688 h 2114385"/>
              <a:gd name="connsiteX5" fmla="*/ 428625 w 2006123"/>
              <a:gd name="connsiteY5" fmla="*/ 53538 h 2114385"/>
              <a:gd name="connsiteX6" fmla="*/ 257175 w 2006123"/>
              <a:gd name="connsiteY6" fmla="*/ 612338 h 2114385"/>
              <a:gd name="connsiteX7" fmla="*/ 0 w 2006123"/>
              <a:gd name="connsiteY7" fmla="*/ 526613 h 2114385"/>
              <a:gd name="connsiteX8" fmla="*/ 717550 w 2006123"/>
              <a:gd name="connsiteY8" fmla="*/ 2034738 h 2114385"/>
              <a:gd name="connsiteX9" fmla="*/ 898525 w 2006123"/>
              <a:gd name="connsiteY9" fmla="*/ 1926788 h 2114385"/>
              <a:gd name="connsiteX10" fmla="*/ 1260475 w 2006123"/>
              <a:gd name="connsiteY10" fmla="*/ 2114113 h 2114385"/>
              <a:gd name="connsiteX0" fmla="*/ 1260475 w 2006123"/>
              <a:gd name="connsiteY0" fmla="*/ 2122830 h 2123102"/>
              <a:gd name="connsiteX1" fmla="*/ 1870075 w 2006123"/>
              <a:gd name="connsiteY1" fmla="*/ 1973605 h 2123102"/>
              <a:gd name="connsiteX2" fmla="*/ 1952625 w 2006123"/>
              <a:gd name="connsiteY2" fmla="*/ 1827555 h 2123102"/>
              <a:gd name="connsiteX3" fmla="*/ 1908175 w 2006123"/>
              <a:gd name="connsiteY3" fmla="*/ 1437030 h 2123102"/>
              <a:gd name="connsiteX4" fmla="*/ 835025 w 2006123"/>
              <a:gd name="connsiteY4" fmla="*/ 119405 h 2123102"/>
              <a:gd name="connsiteX5" fmla="*/ 428625 w 2006123"/>
              <a:gd name="connsiteY5" fmla="*/ 62255 h 2123102"/>
              <a:gd name="connsiteX6" fmla="*/ 257175 w 2006123"/>
              <a:gd name="connsiteY6" fmla="*/ 621055 h 2123102"/>
              <a:gd name="connsiteX7" fmla="*/ 0 w 2006123"/>
              <a:gd name="connsiteY7" fmla="*/ 535330 h 2123102"/>
              <a:gd name="connsiteX8" fmla="*/ 717550 w 2006123"/>
              <a:gd name="connsiteY8" fmla="*/ 2043455 h 2123102"/>
              <a:gd name="connsiteX9" fmla="*/ 898525 w 2006123"/>
              <a:gd name="connsiteY9" fmla="*/ 1935505 h 2123102"/>
              <a:gd name="connsiteX10" fmla="*/ 1260475 w 2006123"/>
              <a:gd name="connsiteY10" fmla="*/ 2122830 h 2123102"/>
              <a:gd name="connsiteX0" fmla="*/ 1260475 w 2006123"/>
              <a:gd name="connsiteY0" fmla="*/ 2122830 h 2123102"/>
              <a:gd name="connsiteX1" fmla="*/ 1870075 w 2006123"/>
              <a:gd name="connsiteY1" fmla="*/ 1973605 h 2123102"/>
              <a:gd name="connsiteX2" fmla="*/ 1952625 w 2006123"/>
              <a:gd name="connsiteY2" fmla="*/ 1827555 h 2123102"/>
              <a:gd name="connsiteX3" fmla="*/ 1908175 w 2006123"/>
              <a:gd name="connsiteY3" fmla="*/ 1437030 h 2123102"/>
              <a:gd name="connsiteX4" fmla="*/ 835025 w 2006123"/>
              <a:gd name="connsiteY4" fmla="*/ 119405 h 2123102"/>
              <a:gd name="connsiteX5" fmla="*/ 428625 w 2006123"/>
              <a:gd name="connsiteY5" fmla="*/ 62255 h 2123102"/>
              <a:gd name="connsiteX6" fmla="*/ 257175 w 2006123"/>
              <a:gd name="connsiteY6" fmla="*/ 621055 h 2123102"/>
              <a:gd name="connsiteX7" fmla="*/ 0 w 2006123"/>
              <a:gd name="connsiteY7" fmla="*/ 535330 h 2123102"/>
              <a:gd name="connsiteX8" fmla="*/ 717550 w 2006123"/>
              <a:gd name="connsiteY8" fmla="*/ 2043455 h 2123102"/>
              <a:gd name="connsiteX9" fmla="*/ 898525 w 2006123"/>
              <a:gd name="connsiteY9" fmla="*/ 1935505 h 2123102"/>
              <a:gd name="connsiteX10" fmla="*/ 1260475 w 2006123"/>
              <a:gd name="connsiteY10" fmla="*/ 2122830 h 2123102"/>
              <a:gd name="connsiteX0" fmla="*/ 1260475 w 2006123"/>
              <a:gd name="connsiteY0" fmla="*/ 2118865 h 2119137"/>
              <a:gd name="connsiteX1" fmla="*/ 1870075 w 2006123"/>
              <a:gd name="connsiteY1" fmla="*/ 1969640 h 2119137"/>
              <a:gd name="connsiteX2" fmla="*/ 1952625 w 2006123"/>
              <a:gd name="connsiteY2" fmla="*/ 1823590 h 2119137"/>
              <a:gd name="connsiteX3" fmla="*/ 1908175 w 2006123"/>
              <a:gd name="connsiteY3" fmla="*/ 1433065 h 2119137"/>
              <a:gd name="connsiteX4" fmla="*/ 835025 w 2006123"/>
              <a:gd name="connsiteY4" fmla="*/ 115440 h 2119137"/>
              <a:gd name="connsiteX5" fmla="*/ 403225 w 2006123"/>
              <a:gd name="connsiteY5" fmla="*/ 67815 h 2119137"/>
              <a:gd name="connsiteX6" fmla="*/ 257175 w 2006123"/>
              <a:gd name="connsiteY6" fmla="*/ 617090 h 2119137"/>
              <a:gd name="connsiteX7" fmla="*/ 0 w 2006123"/>
              <a:gd name="connsiteY7" fmla="*/ 531365 h 2119137"/>
              <a:gd name="connsiteX8" fmla="*/ 717550 w 2006123"/>
              <a:gd name="connsiteY8" fmla="*/ 2039490 h 2119137"/>
              <a:gd name="connsiteX9" fmla="*/ 898525 w 2006123"/>
              <a:gd name="connsiteY9" fmla="*/ 1931540 h 2119137"/>
              <a:gd name="connsiteX10" fmla="*/ 1260475 w 2006123"/>
              <a:gd name="connsiteY10" fmla="*/ 2118865 h 2119137"/>
              <a:gd name="connsiteX0" fmla="*/ 1260475 w 2006123"/>
              <a:gd name="connsiteY0" fmla="*/ 2118865 h 2119137"/>
              <a:gd name="connsiteX1" fmla="*/ 1870075 w 2006123"/>
              <a:gd name="connsiteY1" fmla="*/ 1969640 h 2119137"/>
              <a:gd name="connsiteX2" fmla="*/ 1952625 w 2006123"/>
              <a:gd name="connsiteY2" fmla="*/ 1823590 h 2119137"/>
              <a:gd name="connsiteX3" fmla="*/ 1908175 w 2006123"/>
              <a:gd name="connsiteY3" fmla="*/ 1433065 h 2119137"/>
              <a:gd name="connsiteX4" fmla="*/ 835025 w 2006123"/>
              <a:gd name="connsiteY4" fmla="*/ 115440 h 2119137"/>
              <a:gd name="connsiteX5" fmla="*/ 403225 w 2006123"/>
              <a:gd name="connsiteY5" fmla="*/ 67815 h 2119137"/>
              <a:gd name="connsiteX6" fmla="*/ 257175 w 2006123"/>
              <a:gd name="connsiteY6" fmla="*/ 617090 h 2119137"/>
              <a:gd name="connsiteX7" fmla="*/ 0 w 2006123"/>
              <a:gd name="connsiteY7" fmla="*/ 531365 h 2119137"/>
              <a:gd name="connsiteX8" fmla="*/ 717550 w 2006123"/>
              <a:gd name="connsiteY8" fmla="*/ 2039490 h 2119137"/>
              <a:gd name="connsiteX9" fmla="*/ 898525 w 2006123"/>
              <a:gd name="connsiteY9" fmla="*/ 1931540 h 2119137"/>
              <a:gd name="connsiteX10" fmla="*/ 1260475 w 2006123"/>
              <a:gd name="connsiteY10" fmla="*/ 2118865 h 2119137"/>
              <a:gd name="connsiteX0" fmla="*/ 1260475 w 2006123"/>
              <a:gd name="connsiteY0" fmla="*/ 2118865 h 2119137"/>
              <a:gd name="connsiteX1" fmla="*/ 1870075 w 2006123"/>
              <a:gd name="connsiteY1" fmla="*/ 1969640 h 2119137"/>
              <a:gd name="connsiteX2" fmla="*/ 1952625 w 2006123"/>
              <a:gd name="connsiteY2" fmla="*/ 1823590 h 2119137"/>
              <a:gd name="connsiteX3" fmla="*/ 1908175 w 2006123"/>
              <a:gd name="connsiteY3" fmla="*/ 1433065 h 2119137"/>
              <a:gd name="connsiteX4" fmla="*/ 835025 w 2006123"/>
              <a:gd name="connsiteY4" fmla="*/ 115440 h 2119137"/>
              <a:gd name="connsiteX5" fmla="*/ 403225 w 2006123"/>
              <a:gd name="connsiteY5" fmla="*/ 67815 h 2119137"/>
              <a:gd name="connsiteX6" fmla="*/ 257175 w 2006123"/>
              <a:gd name="connsiteY6" fmla="*/ 617090 h 2119137"/>
              <a:gd name="connsiteX7" fmla="*/ 0 w 2006123"/>
              <a:gd name="connsiteY7" fmla="*/ 531365 h 2119137"/>
              <a:gd name="connsiteX8" fmla="*/ 717550 w 2006123"/>
              <a:gd name="connsiteY8" fmla="*/ 2039490 h 2119137"/>
              <a:gd name="connsiteX9" fmla="*/ 898525 w 2006123"/>
              <a:gd name="connsiteY9" fmla="*/ 1931540 h 2119137"/>
              <a:gd name="connsiteX10" fmla="*/ 1260475 w 2006123"/>
              <a:gd name="connsiteY10" fmla="*/ 2118865 h 2119137"/>
              <a:gd name="connsiteX0" fmla="*/ 1260475 w 2006123"/>
              <a:gd name="connsiteY0" fmla="*/ 2118865 h 2119137"/>
              <a:gd name="connsiteX1" fmla="*/ 1870075 w 2006123"/>
              <a:gd name="connsiteY1" fmla="*/ 1969640 h 2119137"/>
              <a:gd name="connsiteX2" fmla="*/ 1952625 w 2006123"/>
              <a:gd name="connsiteY2" fmla="*/ 1823590 h 2119137"/>
              <a:gd name="connsiteX3" fmla="*/ 1908175 w 2006123"/>
              <a:gd name="connsiteY3" fmla="*/ 1433065 h 2119137"/>
              <a:gd name="connsiteX4" fmla="*/ 835025 w 2006123"/>
              <a:gd name="connsiteY4" fmla="*/ 115440 h 2119137"/>
              <a:gd name="connsiteX5" fmla="*/ 403225 w 2006123"/>
              <a:gd name="connsiteY5" fmla="*/ 67815 h 2119137"/>
              <a:gd name="connsiteX6" fmla="*/ 257175 w 2006123"/>
              <a:gd name="connsiteY6" fmla="*/ 617090 h 2119137"/>
              <a:gd name="connsiteX7" fmla="*/ 0 w 2006123"/>
              <a:gd name="connsiteY7" fmla="*/ 531365 h 2119137"/>
              <a:gd name="connsiteX8" fmla="*/ 717550 w 2006123"/>
              <a:gd name="connsiteY8" fmla="*/ 2039490 h 2119137"/>
              <a:gd name="connsiteX9" fmla="*/ 898525 w 2006123"/>
              <a:gd name="connsiteY9" fmla="*/ 1931540 h 2119137"/>
              <a:gd name="connsiteX10" fmla="*/ 1260475 w 2006123"/>
              <a:gd name="connsiteY10" fmla="*/ 2118865 h 2119137"/>
              <a:gd name="connsiteX0" fmla="*/ 1235075 w 1980723"/>
              <a:gd name="connsiteY0" fmla="*/ 2118865 h 2119137"/>
              <a:gd name="connsiteX1" fmla="*/ 1844675 w 1980723"/>
              <a:gd name="connsiteY1" fmla="*/ 1969640 h 2119137"/>
              <a:gd name="connsiteX2" fmla="*/ 1927225 w 1980723"/>
              <a:gd name="connsiteY2" fmla="*/ 1823590 h 2119137"/>
              <a:gd name="connsiteX3" fmla="*/ 1882775 w 1980723"/>
              <a:gd name="connsiteY3" fmla="*/ 1433065 h 2119137"/>
              <a:gd name="connsiteX4" fmla="*/ 809625 w 1980723"/>
              <a:gd name="connsiteY4" fmla="*/ 115440 h 2119137"/>
              <a:gd name="connsiteX5" fmla="*/ 377825 w 1980723"/>
              <a:gd name="connsiteY5" fmla="*/ 67815 h 2119137"/>
              <a:gd name="connsiteX6" fmla="*/ 231775 w 1980723"/>
              <a:gd name="connsiteY6" fmla="*/ 617090 h 2119137"/>
              <a:gd name="connsiteX7" fmla="*/ 0 w 1980723"/>
              <a:gd name="connsiteY7" fmla="*/ 566290 h 2119137"/>
              <a:gd name="connsiteX8" fmla="*/ 692150 w 1980723"/>
              <a:gd name="connsiteY8" fmla="*/ 2039490 h 2119137"/>
              <a:gd name="connsiteX9" fmla="*/ 873125 w 1980723"/>
              <a:gd name="connsiteY9" fmla="*/ 1931540 h 2119137"/>
              <a:gd name="connsiteX10" fmla="*/ 1235075 w 1980723"/>
              <a:gd name="connsiteY10" fmla="*/ 2118865 h 2119137"/>
              <a:gd name="connsiteX0" fmla="*/ 1235075 w 1980723"/>
              <a:gd name="connsiteY0" fmla="*/ 2118865 h 2119137"/>
              <a:gd name="connsiteX1" fmla="*/ 1844675 w 1980723"/>
              <a:gd name="connsiteY1" fmla="*/ 1969640 h 2119137"/>
              <a:gd name="connsiteX2" fmla="*/ 1927225 w 1980723"/>
              <a:gd name="connsiteY2" fmla="*/ 1823590 h 2119137"/>
              <a:gd name="connsiteX3" fmla="*/ 1882775 w 1980723"/>
              <a:gd name="connsiteY3" fmla="*/ 1433065 h 2119137"/>
              <a:gd name="connsiteX4" fmla="*/ 809625 w 1980723"/>
              <a:gd name="connsiteY4" fmla="*/ 115440 h 2119137"/>
              <a:gd name="connsiteX5" fmla="*/ 377825 w 1980723"/>
              <a:gd name="connsiteY5" fmla="*/ 67815 h 2119137"/>
              <a:gd name="connsiteX6" fmla="*/ 231775 w 1980723"/>
              <a:gd name="connsiteY6" fmla="*/ 617090 h 2119137"/>
              <a:gd name="connsiteX7" fmla="*/ 0 w 1980723"/>
              <a:gd name="connsiteY7" fmla="*/ 566290 h 2119137"/>
              <a:gd name="connsiteX8" fmla="*/ 692150 w 1980723"/>
              <a:gd name="connsiteY8" fmla="*/ 2039490 h 2119137"/>
              <a:gd name="connsiteX9" fmla="*/ 873125 w 1980723"/>
              <a:gd name="connsiteY9" fmla="*/ 1931540 h 2119137"/>
              <a:gd name="connsiteX10" fmla="*/ 1235075 w 1980723"/>
              <a:gd name="connsiteY10" fmla="*/ 2118865 h 2119137"/>
              <a:gd name="connsiteX0" fmla="*/ 1235075 w 1980723"/>
              <a:gd name="connsiteY0" fmla="*/ 2118865 h 2119137"/>
              <a:gd name="connsiteX1" fmla="*/ 1844675 w 1980723"/>
              <a:gd name="connsiteY1" fmla="*/ 1969640 h 2119137"/>
              <a:gd name="connsiteX2" fmla="*/ 1927225 w 1980723"/>
              <a:gd name="connsiteY2" fmla="*/ 1823590 h 2119137"/>
              <a:gd name="connsiteX3" fmla="*/ 1882775 w 1980723"/>
              <a:gd name="connsiteY3" fmla="*/ 1433065 h 2119137"/>
              <a:gd name="connsiteX4" fmla="*/ 809625 w 1980723"/>
              <a:gd name="connsiteY4" fmla="*/ 115440 h 2119137"/>
              <a:gd name="connsiteX5" fmla="*/ 377825 w 1980723"/>
              <a:gd name="connsiteY5" fmla="*/ 67815 h 2119137"/>
              <a:gd name="connsiteX6" fmla="*/ 219075 w 1980723"/>
              <a:gd name="connsiteY6" fmla="*/ 594865 h 2119137"/>
              <a:gd name="connsiteX7" fmla="*/ 0 w 1980723"/>
              <a:gd name="connsiteY7" fmla="*/ 566290 h 2119137"/>
              <a:gd name="connsiteX8" fmla="*/ 692150 w 1980723"/>
              <a:gd name="connsiteY8" fmla="*/ 2039490 h 2119137"/>
              <a:gd name="connsiteX9" fmla="*/ 873125 w 1980723"/>
              <a:gd name="connsiteY9" fmla="*/ 1931540 h 2119137"/>
              <a:gd name="connsiteX10" fmla="*/ 1235075 w 1980723"/>
              <a:gd name="connsiteY10" fmla="*/ 2118865 h 2119137"/>
              <a:gd name="connsiteX0" fmla="*/ 1235075 w 1980723"/>
              <a:gd name="connsiteY0" fmla="*/ 2118865 h 2119137"/>
              <a:gd name="connsiteX1" fmla="*/ 1844675 w 1980723"/>
              <a:gd name="connsiteY1" fmla="*/ 1969640 h 2119137"/>
              <a:gd name="connsiteX2" fmla="*/ 1927225 w 1980723"/>
              <a:gd name="connsiteY2" fmla="*/ 1823590 h 2119137"/>
              <a:gd name="connsiteX3" fmla="*/ 1882775 w 1980723"/>
              <a:gd name="connsiteY3" fmla="*/ 1433065 h 2119137"/>
              <a:gd name="connsiteX4" fmla="*/ 809625 w 1980723"/>
              <a:gd name="connsiteY4" fmla="*/ 115440 h 2119137"/>
              <a:gd name="connsiteX5" fmla="*/ 377825 w 1980723"/>
              <a:gd name="connsiteY5" fmla="*/ 67815 h 2119137"/>
              <a:gd name="connsiteX6" fmla="*/ 219075 w 1980723"/>
              <a:gd name="connsiteY6" fmla="*/ 594865 h 2119137"/>
              <a:gd name="connsiteX7" fmla="*/ 0 w 1980723"/>
              <a:gd name="connsiteY7" fmla="*/ 566290 h 2119137"/>
              <a:gd name="connsiteX8" fmla="*/ 692150 w 1980723"/>
              <a:gd name="connsiteY8" fmla="*/ 2039490 h 2119137"/>
              <a:gd name="connsiteX9" fmla="*/ 873125 w 1980723"/>
              <a:gd name="connsiteY9" fmla="*/ 1931540 h 2119137"/>
              <a:gd name="connsiteX10" fmla="*/ 1235075 w 1980723"/>
              <a:gd name="connsiteY10" fmla="*/ 2118865 h 2119137"/>
              <a:gd name="connsiteX0" fmla="*/ 1235075 w 1980723"/>
              <a:gd name="connsiteY0" fmla="*/ 2118865 h 2119137"/>
              <a:gd name="connsiteX1" fmla="*/ 1844675 w 1980723"/>
              <a:gd name="connsiteY1" fmla="*/ 1969640 h 2119137"/>
              <a:gd name="connsiteX2" fmla="*/ 1927225 w 1980723"/>
              <a:gd name="connsiteY2" fmla="*/ 1823590 h 2119137"/>
              <a:gd name="connsiteX3" fmla="*/ 1882775 w 1980723"/>
              <a:gd name="connsiteY3" fmla="*/ 1433065 h 2119137"/>
              <a:gd name="connsiteX4" fmla="*/ 809625 w 1980723"/>
              <a:gd name="connsiteY4" fmla="*/ 115440 h 2119137"/>
              <a:gd name="connsiteX5" fmla="*/ 377825 w 1980723"/>
              <a:gd name="connsiteY5" fmla="*/ 67815 h 2119137"/>
              <a:gd name="connsiteX6" fmla="*/ 219075 w 1980723"/>
              <a:gd name="connsiteY6" fmla="*/ 594865 h 2119137"/>
              <a:gd name="connsiteX7" fmla="*/ 0 w 1980723"/>
              <a:gd name="connsiteY7" fmla="*/ 566290 h 2119137"/>
              <a:gd name="connsiteX8" fmla="*/ 692150 w 1980723"/>
              <a:gd name="connsiteY8" fmla="*/ 2039490 h 2119137"/>
              <a:gd name="connsiteX9" fmla="*/ 873125 w 1980723"/>
              <a:gd name="connsiteY9" fmla="*/ 1931540 h 2119137"/>
              <a:gd name="connsiteX10" fmla="*/ 1235075 w 1980723"/>
              <a:gd name="connsiteY10" fmla="*/ 2118865 h 2119137"/>
              <a:gd name="connsiteX0" fmla="*/ 1235075 w 1980723"/>
              <a:gd name="connsiteY0" fmla="*/ 2118865 h 2119137"/>
              <a:gd name="connsiteX1" fmla="*/ 1844675 w 1980723"/>
              <a:gd name="connsiteY1" fmla="*/ 1969640 h 2119137"/>
              <a:gd name="connsiteX2" fmla="*/ 1927225 w 1980723"/>
              <a:gd name="connsiteY2" fmla="*/ 1823590 h 2119137"/>
              <a:gd name="connsiteX3" fmla="*/ 1882775 w 1980723"/>
              <a:gd name="connsiteY3" fmla="*/ 1433065 h 2119137"/>
              <a:gd name="connsiteX4" fmla="*/ 809625 w 1980723"/>
              <a:gd name="connsiteY4" fmla="*/ 115440 h 2119137"/>
              <a:gd name="connsiteX5" fmla="*/ 377825 w 1980723"/>
              <a:gd name="connsiteY5" fmla="*/ 67815 h 2119137"/>
              <a:gd name="connsiteX6" fmla="*/ 219075 w 1980723"/>
              <a:gd name="connsiteY6" fmla="*/ 594865 h 2119137"/>
              <a:gd name="connsiteX7" fmla="*/ 0 w 1980723"/>
              <a:gd name="connsiteY7" fmla="*/ 566290 h 2119137"/>
              <a:gd name="connsiteX8" fmla="*/ 692150 w 1980723"/>
              <a:gd name="connsiteY8" fmla="*/ 2039490 h 2119137"/>
              <a:gd name="connsiteX9" fmla="*/ 873125 w 1980723"/>
              <a:gd name="connsiteY9" fmla="*/ 1931540 h 2119137"/>
              <a:gd name="connsiteX10" fmla="*/ 1235075 w 1980723"/>
              <a:gd name="connsiteY10" fmla="*/ 2118865 h 2119137"/>
              <a:gd name="connsiteX0" fmla="*/ 1235075 w 1980723"/>
              <a:gd name="connsiteY0" fmla="*/ 2118865 h 2119137"/>
              <a:gd name="connsiteX1" fmla="*/ 1844675 w 1980723"/>
              <a:gd name="connsiteY1" fmla="*/ 1969640 h 2119137"/>
              <a:gd name="connsiteX2" fmla="*/ 1927225 w 1980723"/>
              <a:gd name="connsiteY2" fmla="*/ 1823590 h 2119137"/>
              <a:gd name="connsiteX3" fmla="*/ 1882775 w 1980723"/>
              <a:gd name="connsiteY3" fmla="*/ 1433065 h 2119137"/>
              <a:gd name="connsiteX4" fmla="*/ 809625 w 1980723"/>
              <a:gd name="connsiteY4" fmla="*/ 115440 h 2119137"/>
              <a:gd name="connsiteX5" fmla="*/ 377825 w 1980723"/>
              <a:gd name="connsiteY5" fmla="*/ 67815 h 2119137"/>
              <a:gd name="connsiteX6" fmla="*/ 219075 w 1980723"/>
              <a:gd name="connsiteY6" fmla="*/ 594865 h 2119137"/>
              <a:gd name="connsiteX7" fmla="*/ 0 w 1980723"/>
              <a:gd name="connsiteY7" fmla="*/ 566290 h 2119137"/>
              <a:gd name="connsiteX8" fmla="*/ 692150 w 1980723"/>
              <a:gd name="connsiteY8" fmla="*/ 2039490 h 2119137"/>
              <a:gd name="connsiteX9" fmla="*/ 873125 w 1980723"/>
              <a:gd name="connsiteY9" fmla="*/ 1931540 h 2119137"/>
              <a:gd name="connsiteX10" fmla="*/ 1235075 w 1980723"/>
              <a:gd name="connsiteY10" fmla="*/ 2118865 h 2119137"/>
              <a:gd name="connsiteX0" fmla="*/ 1235075 w 1980723"/>
              <a:gd name="connsiteY0" fmla="*/ 2118865 h 2119137"/>
              <a:gd name="connsiteX1" fmla="*/ 1844675 w 1980723"/>
              <a:gd name="connsiteY1" fmla="*/ 1969640 h 2119137"/>
              <a:gd name="connsiteX2" fmla="*/ 1927225 w 1980723"/>
              <a:gd name="connsiteY2" fmla="*/ 1823590 h 2119137"/>
              <a:gd name="connsiteX3" fmla="*/ 1882775 w 1980723"/>
              <a:gd name="connsiteY3" fmla="*/ 1433065 h 2119137"/>
              <a:gd name="connsiteX4" fmla="*/ 809625 w 1980723"/>
              <a:gd name="connsiteY4" fmla="*/ 115440 h 2119137"/>
              <a:gd name="connsiteX5" fmla="*/ 377825 w 1980723"/>
              <a:gd name="connsiteY5" fmla="*/ 67815 h 2119137"/>
              <a:gd name="connsiteX6" fmla="*/ 219075 w 1980723"/>
              <a:gd name="connsiteY6" fmla="*/ 594865 h 2119137"/>
              <a:gd name="connsiteX7" fmla="*/ 0 w 1980723"/>
              <a:gd name="connsiteY7" fmla="*/ 566290 h 2119137"/>
              <a:gd name="connsiteX8" fmla="*/ 692150 w 1980723"/>
              <a:gd name="connsiteY8" fmla="*/ 2039490 h 2119137"/>
              <a:gd name="connsiteX9" fmla="*/ 873125 w 1980723"/>
              <a:gd name="connsiteY9" fmla="*/ 1931540 h 2119137"/>
              <a:gd name="connsiteX10" fmla="*/ 1235075 w 1980723"/>
              <a:gd name="connsiteY10" fmla="*/ 2118865 h 2119137"/>
              <a:gd name="connsiteX0" fmla="*/ 1235075 w 1980723"/>
              <a:gd name="connsiteY0" fmla="*/ 2118865 h 2119137"/>
              <a:gd name="connsiteX1" fmla="*/ 1844675 w 1980723"/>
              <a:gd name="connsiteY1" fmla="*/ 1969640 h 2119137"/>
              <a:gd name="connsiteX2" fmla="*/ 1927225 w 1980723"/>
              <a:gd name="connsiteY2" fmla="*/ 1823590 h 2119137"/>
              <a:gd name="connsiteX3" fmla="*/ 1882775 w 1980723"/>
              <a:gd name="connsiteY3" fmla="*/ 1433065 h 2119137"/>
              <a:gd name="connsiteX4" fmla="*/ 809625 w 1980723"/>
              <a:gd name="connsiteY4" fmla="*/ 115440 h 2119137"/>
              <a:gd name="connsiteX5" fmla="*/ 377825 w 1980723"/>
              <a:gd name="connsiteY5" fmla="*/ 67815 h 2119137"/>
              <a:gd name="connsiteX6" fmla="*/ 219075 w 1980723"/>
              <a:gd name="connsiteY6" fmla="*/ 594865 h 2119137"/>
              <a:gd name="connsiteX7" fmla="*/ 0 w 1980723"/>
              <a:gd name="connsiteY7" fmla="*/ 566290 h 2119137"/>
              <a:gd name="connsiteX8" fmla="*/ 692150 w 1980723"/>
              <a:gd name="connsiteY8" fmla="*/ 2039490 h 2119137"/>
              <a:gd name="connsiteX9" fmla="*/ 873125 w 1980723"/>
              <a:gd name="connsiteY9" fmla="*/ 1931540 h 2119137"/>
              <a:gd name="connsiteX10" fmla="*/ 1235075 w 1980723"/>
              <a:gd name="connsiteY10" fmla="*/ 2118865 h 2119137"/>
              <a:gd name="connsiteX0" fmla="*/ 1235075 w 1980723"/>
              <a:gd name="connsiteY0" fmla="*/ 2118865 h 2143502"/>
              <a:gd name="connsiteX1" fmla="*/ 1844675 w 1980723"/>
              <a:gd name="connsiteY1" fmla="*/ 1969640 h 2143502"/>
              <a:gd name="connsiteX2" fmla="*/ 1927225 w 1980723"/>
              <a:gd name="connsiteY2" fmla="*/ 1823590 h 2143502"/>
              <a:gd name="connsiteX3" fmla="*/ 1882775 w 1980723"/>
              <a:gd name="connsiteY3" fmla="*/ 1433065 h 2143502"/>
              <a:gd name="connsiteX4" fmla="*/ 809625 w 1980723"/>
              <a:gd name="connsiteY4" fmla="*/ 115440 h 2143502"/>
              <a:gd name="connsiteX5" fmla="*/ 377825 w 1980723"/>
              <a:gd name="connsiteY5" fmla="*/ 67815 h 2143502"/>
              <a:gd name="connsiteX6" fmla="*/ 219075 w 1980723"/>
              <a:gd name="connsiteY6" fmla="*/ 594865 h 2143502"/>
              <a:gd name="connsiteX7" fmla="*/ 0 w 1980723"/>
              <a:gd name="connsiteY7" fmla="*/ 566290 h 2143502"/>
              <a:gd name="connsiteX8" fmla="*/ 692150 w 1980723"/>
              <a:gd name="connsiteY8" fmla="*/ 2039490 h 2143502"/>
              <a:gd name="connsiteX9" fmla="*/ 873125 w 1980723"/>
              <a:gd name="connsiteY9" fmla="*/ 1931540 h 2143502"/>
              <a:gd name="connsiteX10" fmla="*/ 1235075 w 1980723"/>
              <a:gd name="connsiteY10" fmla="*/ 2118865 h 2143502"/>
              <a:gd name="connsiteX0" fmla="*/ 1235075 w 1980723"/>
              <a:gd name="connsiteY0" fmla="*/ 2118865 h 2143502"/>
              <a:gd name="connsiteX1" fmla="*/ 1844675 w 1980723"/>
              <a:gd name="connsiteY1" fmla="*/ 1969640 h 2143502"/>
              <a:gd name="connsiteX2" fmla="*/ 1927225 w 1980723"/>
              <a:gd name="connsiteY2" fmla="*/ 1823590 h 2143502"/>
              <a:gd name="connsiteX3" fmla="*/ 1882775 w 1980723"/>
              <a:gd name="connsiteY3" fmla="*/ 1433065 h 2143502"/>
              <a:gd name="connsiteX4" fmla="*/ 809625 w 1980723"/>
              <a:gd name="connsiteY4" fmla="*/ 115440 h 2143502"/>
              <a:gd name="connsiteX5" fmla="*/ 377825 w 1980723"/>
              <a:gd name="connsiteY5" fmla="*/ 67815 h 2143502"/>
              <a:gd name="connsiteX6" fmla="*/ 219075 w 1980723"/>
              <a:gd name="connsiteY6" fmla="*/ 594865 h 2143502"/>
              <a:gd name="connsiteX7" fmla="*/ 0 w 1980723"/>
              <a:gd name="connsiteY7" fmla="*/ 566290 h 2143502"/>
              <a:gd name="connsiteX8" fmla="*/ 692150 w 1980723"/>
              <a:gd name="connsiteY8" fmla="*/ 2039490 h 2143502"/>
              <a:gd name="connsiteX9" fmla="*/ 873125 w 1980723"/>
              <a:gd name="connsiteY9" fmla="*/ 1931540 h 2143502"/>
              <a:gd name="connsiteX10" fmla="*/ 1235075 w 1980723"/>
              <a:gd name="connsiteY10" fmla="*/ 2118865 h 2143502"/>
              <a:gd name="connsiteX0" fmla="*/ 1235075 w 1980723"/>
              <a:gd name="connsiteY0" fmla="*/ 2118865 h 2118865"/>
              <a:gd name="connsiteX1" fmla="*/ 1844675 w 1980723"/>
              <a:gd name="connsiteY1" fmla="*/ 1969640 h 2118865"/>
              <a:gd name="connsiteX2" fmla="*/ 1927225 w 1980723"/>
              <a:gd name="connsiteY2" fmla="*/ 1823590 h 2118865"/>
              <a:gd name="connsiteX3" fmla="*/ 1882775 w 1980723"/>
              <a:gd name="connsiteY3" fmla="*/ 1433065 h 2118865"/>
              <a:gd name="connsiteX4" fmla="*/ 809625 w 1980723"/>
              <a:gd name="connsiteY4" fmla="*/ 115440 h 2118865"/>
              <a:gd name="connsiteX5" fmla="*/ 377825 w 1980723"/>
              <a:gd name="connsiteY5" fmla="*/ 67815 h 2118865"/>
              <a:gd name="connsiteX6" fmla="*/ 219075 w 1980723"/>
              <a:gd name="connsiteY6" fmla="*/ 594865 h 2118865"/>
              <a:gd name="connsiteX7" fmla="*/ 0 w 1980723"/>
              <a:gd name="connsiteY7" fmla="*/ 566290 h 2118865"/>
              <a:gd name="connsiteX8" fmla="*/ 692150 w 1980723"/>
              <a:gd name="connsiteY8" fmla="*/ 2039490 h 2118865"/>
              <a:gd name="connsiteX9" fmla="*/ 873125 w 1980723"/>
              <a:gd name="connsiteY9" fmla="*/ 1931540 h 2118865"/>
              <a:gd name="connsiteX10" fmla="*/ 1235075 w 1980723"/>
              <a:gd name="connsiteY10" fmla="*/ 2118865 h 2118865"/>
              <a:gd name="connsiteX0" fmla="*/ 1235075 w 1980723"/>
              <a:gd name="connsiteY0" fmla="*/ 2118865 h 2118865"/>
              <a:gd name="connsiteX1" fmla="*/ 1844675 w 1980723"/>
              <a:gd name="connsiteY1" fmla="*/ 1969640 h 2118865"/>
              <a:gd name="connsiteX2" fmla="*/ 1927225 w 1980723"/>
              <a:gd name="connsiteY2" fmla="*/ 1823590 h 2118865"/>
              <a:gd name="connsiteX3" fmla="*/ 1882775 w 1980723"/>
              <a:gd name="connsiteY3" fmla="*/ 1433065 h 2118865"/>
              <a:gd name="connsiteX4" fmla="*/ 809625 w 1980723"/>
              <a:gd name="connsiteY4" fmla="*/ 115440 h 2118865"/>
              <a:gd name="connsiteX5" fmla="*/ 377825 w 1980723"/>
              <a:gd name="connsiteY5" fmla="*/ 67815 h 2118865"/>
              <a:gd name="connsiteX6" fmla="*/ 219075 w 1980723"/>
              <a:gd name="connsiteY6" fmla="*/ 594865 h 2118865"/>
              <a:gd name="connsiteX7" fmla="*/ 0 w 1980723"/>
              <a:gd name="connsiteY7" fmla="*/ 566290 h 2118865"/>
              <a:gd name="connsiteX8" fmla="*/ 692150 w 1980723"/>
              <a:gd name="connsiteY8" fmla="*/ 2039490 h 2118865"/>
              <a:gd name="connsiteX9" fmla="*/ 873125 w 1980723"/>
              <a:gd name="connsiteY9" fmla="*/ 1931540 h 2118865"/>
              <a:gd name="connsiteX10" fmla="*/ 1235075 w 1980723"/>
              <a:gd name="connsiteY10" fmla="*/ 2118865 h 2118865"/>
              <a:gd name="connsiteX0" fmla="*/ 1235075 w 1980723"/>
              <a:gd name="connsiteY0" fmla="*/ 2118865 h 2118865"/>
              <a:gd name="connsiteX1" fmla="*/ 1844675 w 1980723"/>
              <a:gd name="connsiteY1" fmla="*/ 1969640 h 2118865"/>
              <a:gd name="connsiteX2" fmla="*/ 1927225 w 1980723"/>
              <a:gd name="connsiteY2" fmla="*/ 1823590 h 2118865"/>
              <a:gd name="connsiteX3" fmla="*/ 1882775 w 1980723"/>
              <a:gd name="connsiteY3" fmla="*/ 1433065 h 2118865"/>
              <a:gd name="connsiteX4" fmla="*/ 809625 w 1980723"/>
              <a:gd name="connsiteY4" fmla="*/ 115440 h 2118865"/>
              <a:gd name="connsiteX5" fmla="*/ 377825 w 1980723"/>
              <a:gd name="connsiteY5" fmla="*/ 67815 h 2118865"/>
              <a:gd name="connsiteX6" fmla="*/ 219075 w 1980723"/>
              <a:gd name="connsiteY6" fmla="*/ 594865 h 2118865"/>
              <a:gd name="connsiteX7" fmla="*/ 0 w 1980723"/>
              <a:gd name="connsiteY7" fmla="*/ 566290 h 2118865"/>
              <a:gd name="connsiteX8" fmla="*/ 692150 w 1980723"/>
              <a:gd name="connsiteY8" fmla="*/ 2039490 h 2118865"/>
              <a:gd name="connsiteX9" fmla="*/ 873125 w 1980723"/>
              <a:gd name="connsiteY9" fmla="*/ 1931540 h 2118865"/>
              <a:gd name="connsiteX10" fmla="*/ 1235075 w 1980723"/>
              <a:gd name="connsiteY10" fmla="*/ 2118865 h 2118865"/>
              <a:gd name="connsiteX0" fmla="*/ 1235075 w 1981498"/>
              <a:gd name="connsiteY0" fmla="*/ 2118865 h 2118865"/>
              <a:gd name="connsiteX1" fmla="*/ 1828800 w 1981498"/>
              <a:gd name="connsiteY1" fmla="*/ 1934715 h 2118865"/>
              <a:gd name="connsiteX2" fmla="*/ 1927225 w 1981498"/>
              <a:gd name="connsiteY2" fmla="*/ 1823590 h 2118865"/>
              <a:gd name="connsiteX3" fmla="*/ 1882775 w 1981498"/>
              <a:gd name="connsiteY3" fmla="*/ 1433065 h 2118865"/>
              <a:gd name="connsiteX4" fmla="*/ 809625 w 1981498"/>
              <a:gd name="connsiteY4" fmla="*/ 115440 h 2118865"/>
              <a:gd name="connsiteX5" fmla="*/ 377825 w 1981498"/>
              <a:gd name="connsiteY5" fmla="*/ 67815 h 2118865"/>
              <a:gd name="connsiteX6" fmla="*/ 219075 w 1981498"/>
              <a:gd name="connsiteY6" fmla="*/ 594865 h 2118865"/>
              <a:gd name="connsiteX7" fmla="*/ 0 w 1981498"/>
              <a:gd name="connsiteY7" fmla="*/ 566290 h 2118865"/>
              <a:gd name="connsiteX8" fmla="*/ 692150 w 1981498"/>
              <a:gd name="connsiteY8" fmla="*/ 2039490 h 2118865"/>
              <a:gd name="connsiteX9" fmla="*/ 873125 w 1981498"/>
              <a:gd name="connsiteY9" fmla="*/ 1931540 h 2118865"/>
              <a:gd name="connsiteX10" fmla="*/ 1235075 w 1981498"/>
              <a:gd name="connsiteY10" fmla="*/ 2118865 h 2118865"/>
              <a:gd name="connsiteX0" fmla="*/ 1235075 w 1980877"/>
              <a:gd name="connsiteY0" fmla="*/ 2118865 h 2118865"/>
              <a:gd name="connsiteX1" fmla="*/ 1841500 w 1980877"/>
              <a:gd name="connsiteY1" fmla="*/ 1966465 h 2118865"/>
              <a:gd name="connsiteX2" fmla="*/ 1927225 w 1980877"/>
              <a:gd name="connsiteY2" fmla="*/ 1823590 h 2118865"/>
              <a:gd name="connsiteX3" fmla="*/ 1882775 w 1980877"/>
              <a:gd name="connsiteY3" fmla="*/ 1433065 h 2118865"/>
              <a:gd name="connsiteX4" fmla="*/ 809625 w 1980877"/>
              <a:gd name="connsiteY4" fmla="*/ 115440 h 2118865"/>
              <a:gd name="connsiteX5" fmla="*/ 377825 w 1980877"/>
              <a:gd name="connsiteY5" fmla="*/ 67815 h 2118865"/>
              <a:gd name="connsiteX6" fmla="*/ 219075 w 1980877"/>
              <a:gd name="connsiteY6" fmla="*/ 594865 h 2118865"/>
              <a:gd name="connsiteX7" fmla="*/ 0 w 1980877"/>
              <a:gd name="connsiteY7" fmla="*/ 566290 h 2118865"/>
              <a:gd name="connsiteX8" fmla="*/ 692150 w 1980877"/>
              <a:gd name="connsiteY8" fmla="*/ 2039490 h 2118865"/>
              <a:gd name="connsiteX9" fmla="*/ 873125 w 1980877"/>
              <a:gd name="connsiteY9" fmla="*/ 1931540 h 2118865"/>
              <a:gd name="connsiteX10" fmla="*/ 1235075 w 1980877"/>
              <a:gd name="connsiteY10" fmla="*/ 2118865 h 2118865"/>
              <a:gd name="connsiteX0" fmla="*/ 1235075 w 1980877"/>
              <a:gd name="connsiteY0" fmla="*/ 2118865 h 2118865"/>
              <a:gd name="connsiteX1" fmla="*/ 1841500 w 1980877"/>
              <a:gd name="connsiteY1" fmla="*/ 1966465 h 2118865"/>
              <a:gd name="connsiteX2" fmla="*/ 1927225 w 1980877"/>
              <a:gd name="connsiteY2" fmla="*/ 1823590 h 2118865"/>
              <a:gd name="connsiteX3" fmla="*/ 1882775 w 1980877"/>
              <a:gd name="connsiteY3" fmla="*/ 1433065 h 2118865"/>
              <a:gd name="connsiteX4" fmla="*/ 809625 w 1980877"/>
              <a:gd name="connsiteY4" fmla="*/ 115440 h 2118865"/>
              <a:gd name="connsiteX5" fmla="*/ 377825 w 1980877"/>
              <a:gd name="connsiteY5" fmla="*/ 67815 h 2118865"/>
              <a:gd name="connsiteX6" fmla="*/ 219075 w 1980877"/>
              <a:gd name="connsiteY6" fmla="*/ 594865 h 2118865"/>
              <a:gd name="connsiteX7" fmla="*/ 0 w 1980877"/>
              <a:gd name="connsiteY7" fmla="*/ 566290 h 2118865"/>
              <a:gd name="connsiteX8" fmla="*/ 692150 w 1980877"/>
              <a:gd name="connsiteY8" fmla="*/ 2039490 h 2118865"/>
              <a:gd name="connsiteX9" fmla="*/ 873125 w 1980877"/>
              <a:gd name="connsiteY9" fmla="*/ 1931540 h 2118865"/>
              <a:gd name="connsiteX10" fmla="*/ 1235075 w 1980877"/>
              <a:gd name="connsiteY10" fmla="*/ 2118865 h 2118865"/>
              <a:gd name="connsiteX0" fmla="*/ 1235075 w 1980877"/>
              <a:gd name="connsiteY0" fmla="*/ 2118865 h 2118865"/>
              <a:gd name="connsiteX1" fmla="*/ 1841500 w 1980877"/>
              <a:gd name="connsiteY1" fmla="*/ 1966465 h 2118865"/>
              <a:gd name="connsiteX2" fmla="*/ 1927225 w 1980877"/>
              <a:gd name="connsiteY2" fmla="*/ 1823590 h 2118865"/>
              <a:gd name="connsiteX3" fmla="*/ 1882775 w 1980877"/>
              <a:gd name="connsiteY3" fmla="*/ 1433065 h 2118865"/>
              <a:gd name="connsiteX4" fmla="*/ 809625 w 1980877"/>
              <a:gd name="connsiteY4" fmla="*/ 115440 h 2118865"/>
              <a:gd name="connsiteX5" fmla="*/ 377825 w 1980877"/>
              <a:gd name="connsiteY5" fmla="*/ 67815 h 2118865"/>
              <a:gd name="connsiteX6" fmla="*/ 219075 w 1980877"/>
              <a:gd name="connsiteY6" fmla="*/ 594865 h 2118865"/>
              <a:gd name="connsiteX7" fmla="*/ 0 w 1980877"/>
              <a:gd name="connsiteY7" fmla="*/ 566290 h 2118865"/>
              <a:gd name="connsiteX8" fmla="*/ 692150 w 1980877"/>
              <a:gd name="connsiteY8" fmla="*/ 2039490 h 2118865"/>
              <a:gd name="connsiteX9" fmla="*/ 873125 w 1980877"/>
              <a:gd name="connsiteY9" fmla="*/ 1931540 h 2118865"/>
              <a:gd name="connsiteX10" fmla="*/ 1235075 w 1980877"/>
              <a:gd name="connsiteY10" fmla="*/ 2118865 h 2118865"/>
              <a:gd name="connsiteX0" fmla="*/ 1235075 w 1981810"/>
              <a:gd name="connsiteY0" fmla="*/ 2118865 h 2118865"/>
              <a:gd name="connsiteX1" fmla="*/ 1841500 w 1981810"/>
              <a:gd name="connsiteY1" fmla="*/ 1966465 h 2118865"/>
              <a:gd name="connsiteX2" fmla="*/ 1927225 w 1981810"/>
              <a:gd name="connsiteY2" fmla="*/ 1823590 h 2118865"/>
              <a:gd name="connsiteX3" fmla="*/ 1882775 w 1981810"/>
              <a:gd name="connsiteY3" fmla="*/ 1433065 h 2118865"/>
              <a:gd name="connsiteX4" fmla="*/ 809625 w 1981810"/>
              <a:gd name="connsiteY4" fmla="*/ 115440 h 2118865"/>
              <a:gd name="connsiteX5" fmla="*/ 377825 w 1981810"/>
              <a:gd name="connsiteY5" fmla="*/ 67815 h 2118865"/>
              <a:gd name="connsiteX6" fmla="*/ 219075 w 1981810"/>
              <a:gd name="connsiteY6" fmla="*/ 594865 h 2118865"/>
              <a:gd name="connsiteX7" fmla="*/ 0 w 1981810"/>
              <a:gd name="connsiteY7" fmla="*/ 566290 h 2118865"/>
              <a:gd name="connsiteX8" fmla="*/ 692150 w 1981810"/>
              <a:gd name="connsiteY8" fmla="*/ 2039490 h 2118865"/>
              <a:gd name="connsiteX9" fmla="*/ 873125 w 1981810"/>
              <a:gd name="connsiteY9" fmla="*/ 1931540 h 2118865"/>
              <a:gd name="connsiteX10" fmla="*/ 1235075 w 1981810"/>
              <a:gd name="connsiteY10" fmla="*/ 2118865 h 2118865"/>
              <a:gd name="connsiteX0" fmla="*/ 1235075 w 1973811"/>
              <a:gd name="connsiteY0" fmla="*/ 2118865 h 2118865"/>
              <a:gd name="connsiteX1" fmla="*/ 1841500 w 1973811"/>
              <a:gd name="connsiteY1" fmla="*/ 1966465 h 2118865"/>
              <a:gd name="connsiteX2" fmla="*/ 1927225 w 1973811"/>
              <a:gd name="connsiteY2" fmla="*/ 1823590 h 2118865"/>
              <a:gd name="connsiteX3" fmla="*/ 1882775 w 1973811"/>
              <a:gd name="connsiteY3" fmla="*/ 1433065 h 2118865"/>
              <a:gd name="connsiteX4" fmla="*/ 809625 w 1973811"/>
              <a:gd name="connsiteY4" fmla="*/ 115440 h 2118865"/>
              <a:gd name="connsiteX5" fmla="*/ 377825 w 1973811"/>
              <a:gd name="connsiteY5" fmla="*/ 67815 h 2118865"/>
              <a:gd name="connsiteX6" fmla="*/ 219075 w 1973811"/>
              <a:gd name="connsiteY6" fmla="*/ 594865 h 2118865"/>
              <a:gd name="connsiteX7" fmla="*/ 0 w 1973811"/>
              <a:gd name="connsiteY7" fmla="*/ 566290 h 2118865"/>
              <a:gd name="connsiteX8" fmla="*/ 692150 w 1973811"/>
              <a:gd name="connsiteY8" fmla="*/ 2039490 h 2118865"/>
              <a:gd name="connsiteX9" fmla="*/ 873125 w 1973811"/>
              <a:gd name="connsiteY9" fmla="*/ 1931540 h 2118865"/>
              <a:gd name="connsiteX10" fmla="*/ 1235075 w 1973811"/>
              <a:gd name="connsiteY10" fmla="*/ 2118865 h 2118865"/>
              <a:gd name="connsiteX0" fmla="*/ 1235075 w 1973811"/>
              <a:gd name="connsiteY0" fmla="*/ 2118865 h 2118865"/>
              <a:gd name="connsiteX1" fmla="*/ 1841500 w 1973811"/>
              <a:gd name="connsiteY1" fmla="*/ 1966465 h 2118865"/>
              <a:gd name="connsiteX2" fmla="*/ 1927225 w 1973811"/>
              <a:gd name="connsiteY2" fmla="*/ 1823590 h 2118865"/>
              <a:gd name="connsiteX3" fmla="*/ 1882775 w 1973811"/>
              <a:gd name="connsiteY3" fmla="*/ 1433065 h 2118865"/>
              <a:gd name="connsiteX4" fmla="*/ 809625 w 1973811"/>
              <a:gd name="connsiteY4" fmla="*/ 115440 h 2118865"/>
              <a:gd name="connsiteX5" fmla="*/ 377825 w 1973811"/>
              <a:gd name="connsiteY5" fmla="*/ 67815 h 2118865"/>
              <a:gd name="connsiteX6" fmla="*/ 219075 w 1973811"/>
              <a:gd name="connsiteY6" fmla="*/ 594865 h 2118865"/>
              <a:gd name="connsiteX7" fmla="*/ 0 w 1973811"/>
              <a:gd name="connsiteY7" fmla="*/ 566290 h 2118865"/>
              <a:gd name="connsiteX8" fmla="*/ 692150 w 1973811"/>
              <a:gd name="connsiteY8" fmla="*/ 2039490 h 2118865"/>
              <a:gd name="connsiteX9" fmla="*/ 873125 w 1973811"/>
              <a:gd name="connsiteY9" fmla="*/ 1931540 h 2118865"/>
              <a:gd name="connsiteX10" fmla="*/ 1235075 w 1973811"/>
              <a:gd name="connsiteY10" fmla="*/ 2118865 h 2118865"/>
              <a:gd name="connsiteX0" fmla="*/ 1235075 w 1927225"/>
              <a:gd name="connsiteY0" fmla="*/ 2118865 h 2118865"/>
              <a:gd name="connsiteX1" fmla="*/ 1841500 w 1927225"/>
              <a:gd name="connsiteY1" fmla="*/ 1966465 h 2118865"/>
              <a:gd name="connsiteX2" fmla="*/ 1927225 w 1927225"/>
              <a:gd name="connsiteY2" fmla="*/ 1823590 h 2118865"/>
              <a:gd name="connsiteX3" fmla="*/ 1882775 w 1927225"/>
              <a:gd name="connsiteY3" fmla="*/ 1433065 h 2118865"/>
              <a:gd name="connsiteX4" fmla="*/ 809625 w 1927225"/>
              <a:gd name="connsiteY4" fmla="*/ 115440 h 2118865"/>
              <a:gd name="connsiteX5" fmla="*/ 377825 w 1927225"/>
              <a:gd name="connsiteY5" fmla="*/ 67815 h 2118865"/>
              <a:gd name="connsiteX6" fmla="*/ 219075 w 1927225"/>
              <a:gd name="connsiteY6" fmla="*/ 594865 h 2118865"/>
              <a:gd name="connsiteX7" fmla="*/ 0 w 1927225"/>
              <a:gd name="connsiteY7" fmla="*/ 566290 h 2118865"/>
              <a:gd name="connsiteX8" fmla="*/ 692150 w 1927225"/>
              <a:gd name="connsiteY8" fmla="*/ 2039490 h 2118865"/>
              <a:gd name="connsiteX9" fmla="*/ 873125 w 1927225"/>
              <a:gd name="connsiteY9" fmla="*/ 1931540 h 2118865"/>
              <a:gd name="connsiteX10" fmla="*/ 1235075 w 1927225"/>
              <a:gd name="connsiteY10" fmla="*/ 2118865 h 2118865"/>
              <a:gd name="connsiteX0" fmla="*/ 1235075 w 1927225"/>
              <a:gd name="connsiteY0" fmla="*/ 2118865 h 2118865"/>
              <a:gd name="connsiteX1" fmla="*/ 1841500 w 1927225"/>
              <a:gd name="connsiteY1" fmla="*/ 1966465 h 2118865"/>
              <a:gd name="connsiteX2" fmla="*/ 1927225 w 1927225"/>
              <a:gd name="connsiteY2" fmla="*/ 1823590 h 2118865"/>
              <a:gd name="connsiteX3" fmla="*/ 1882775 w 1927225"/>
              <a:gd name="connsiteY3" fmla="*/ 1433065 h 2118865"/>
              <a:gd name="connsiteX4" fmla="*/ 809625 w 1927225"/>
              <a:gd name="connsiteY4" fmla="*/ 115440 h 2118865"/>
              <a:gd name="connsiteX5" fmla="*/ 377825 w 1927225"/>
              <a:gd name="connsiteY5" fmla="*/ 67815 h 2118865"/>
              <a:gd name="connsiteX6" fmla="*/ 219075 w 1927225"/>
              <a:gd name="connsiteY6" fmla="*/ 594865 h 2118865"/>
              <a:gd name="connsiteX7" fmla="*/ 0 w 1927225"/>
              <a:gd name="connsiteY7" fmla="*/ 566290 h 2118865"/>
              <a:gd name="connsiteX8" fmla="*/ 692150 w 1927225"/>
              <a:gd name="connsiteY8" fmla="*/ 2039490 h 2118865"/>
              <a:gd name="connsiteX9" fmla="*/ 873125 w 1927225"/>
              <a:gd name="connsiteY9" fmla="*/ 1931540 h 2118865"/>
              <a:gd name="connsiteX10" fmla="*/ 1235075 w 1927225"/>
              <a:gd name="connsiteY10" fmla="*/ 2118865 h 2118865"/>
              <a:gd name="connsiteX0" fmla="*/ 1235075 w 1927225"/>
              <a:gd name="connsiteY0" fmla="*/ 2056416 h 2056416"/>
              <a:gd name="connsiteX1" fmla="*/ 1841500 w 1927225"/>
              <a:gd name="connsiteY1" fmla="*/ 1904016 h 2056416"/>
              <a:gd name="connsiteX2" fmla="*/ 1927225 w 1927225"/>
              <a:gd name="connsiteY2" fmla="*/ 1761141 h 2056416"/>
              <a:gd name="connsiteX3" fmla="*/ 1882775 w 1927225"/>
              <a:gd name="connsiteY3" fmla="*/ 1370616 h 2056416"/>
              <a:gd name="connsiteX4" fmla="*/ 809625 w 1927225"/>
              <a:gd name="connsiteY4" fmla="*/ 52991 h 2056416"/>
              <a:gd name="connsiteX5" fmla="*/ 377825 w 1927225"/>
              <a:gd name="connsiteY5" fmla="*/ 5366 h 2056416"/>
              <a:gd name="connsiteX6" fmla="*/ 219075 w 1927225"/>
              <a:gd name="connsiteY6" fmla="*/ 532416 h 2056416"/>
              <a:gd name="connsiteX7" fmla="*/ 0 w 1927225"/>
              <a:gd name="connsiteY7" fmla="*/ 503841 h 2056416"/>
              <a:gd name="connsiteX8" fmla="*/ 692150 w 1927225"/>
              <a:gd name="connsiteY8" fmla="*/ 1977041 h 2056416"/>
              <a:gd name="connsiteX9" fmla="*/ 873125 w 1927225"/>
              <a:gd name="connsiteY9" fmla="*/ 1869091 h 2056416"/>
              <a:gd name="connsiteX10" fmla="*/ 1235075 w 1927225"/>
              <a:gd name="connsiteY10" fmla="*/ 2056416 h 2056416"/>
              <a:gd name="connsiteX0" fmla="*/ 1235075 w 1927225"/>
              <a:gd name="connsiteY0" fmla="*/ 2056416 h 2056416"/>
              <a:gd name="connsiteX1" fmla="*/ 1841500 w 1927225"/>
              <a:gd name="connsiteY1" fmla="*/ 1904016 h 2056416"/>
              <a:gd name="connsiteX2" fmla="*/ 1927225 w 1927225"/>
              <a:gd name="connsiteY2" fmla="*/ 1761141 h 2056416"/>
              <a:gd name="connsiteX3" fmla="*/ 1882775 w 1927225"/>
              <a:gd name="connsiteY3" fmla="*/ 1370616 h 2056416"/>
              <a:gd name="connsiteX4" fmla="*/ 1044575 w 1927225"/>
              <a:gd name="connsiteY4" fmla="*/ 310166 h 2056416"/>
              <a:gd name="connsiteX5" fmla="*/ 809625 w 1927225"/>
              <a:gd name="connsiteY5" fmla="*/ 52991 h 2056416"/>
              <a:gd name="connsiteX6" fmla="*/ 377825 w 1927225"/>
              <a:gd name="connsiteY6" fmla="*/ 5366 h 2056416"/>
              <a:gd name="connsiteX7" fmla="*/ 219075 w 1927225"/>
              <a:gd name="connsiteY7" fmla="*/ 532416 h 2056416"/>
              <a:gd name="connsiteX8" fmla="*/ 0 w 1927225"/>
              <a:gd name="connsiteY8" fmla="*/ 503841 h 2056416"/>
              <a:gd name="connsiteX9" fmla="*/ 692150 w 1927225"/>
              <a:gd name="connsiteY9" fmla="*/ 1977041 h 2056416"/>
              <a:gd name="connsiteX10" fmla="*/ 873125 w 1927225"/>
              <a:gd name="connsiteY10" fmla="*/ 1869091 h 2056416"/>
              <a:gd name="connsiteX11" fmla="*/ 1235075 w 1927225"/>
              <a:gd name="connsiteY11" fmla="*/ 2056416 h 2056416"/>
              <a:gd name="connsiteX0" fmla="*/ 1235075 w 1927225"/>
              <a:gd name="connsiteY0" fmla="*/ 2056416 h 2056416"/>
              <a:gd name="connsiteX1" fmla="*/ 1841500 w 1927225"/>
              <a:gd name="connsiteY1" fmla="*/ 1904016 h 2056416"/>
              <a:gd name="connsiteX2" fmla="*/ 1927225 w 1927225"/>
              <a:gd name="connsiteY2" fmla="*/ 1761141 h 2056416"/>
              <a:gd name="connsiteX3" fmla="*/ 1882775 w 1927225"/>
              <a:gd name="connsiteY3" fmla="*/ 1370616 h 2056416"/>
              <a:gd name="connsiteX4" fmla="*/ 1025525 w 1927225"/>
              <a:gd name="connsiteY4" fmla="*/ 326041 h 2056416"/>
              <a:gd name="connsiteX5" fmla="*/ 809625 w 1927225"/>
              <a:gd name="connsiteY5" fmla="*/ 52991 h 2056416"/>
              <a:gd name="connsiteX6" fmla="*/ 377825 w 1927225"/>
              <a:gd name="connsiteY6" fmla="*/ 5366 h 2056416"/>
              <a:gd name="connsiteX7" fmla="*/ 219075 w 1927225"/>
              <a:gd name="connsiteY7" fmla="*/ 532416 h 2056416"/>
              <a:gd name="connsiteX8" fmla="*/ 0 w 1927225"/>
              <a:gd name="connsiteY8" fmla="*/ 503841 h 2056416"/>
              <a:gd name="connsiteX9" fmla="*/ 692150 w 1927225"/>
              <a:gd name="connsiteY9" fmla="*/ 1977041 h 2056416"/>
              <a:gd name="connsiteX10" fmla="*/ 873125 w 1927225"/>
              <a:gd name="connsiteY10" fmla="*/ 1869091 h 2056416"/>
              <a:gd name="connsiteX11" fmla="*/ 1235075 w 1927225"/>
              <a:gd name="connsiteY11" fmla="*/ 2056416 h 2056416"/>
              <a:gd name="connsiteX0" fmla="*/ 1235075 w 1927225"/>
              <a:gd name="connsiteY0" fmla="*/ 2056416 h 2056416"/>
              <a:gd name="connsiteX1" fmla="*/ 1841500 w 1927225"/>
              <a:gd name="connsiteY1" fmla="*/ 1904016 h 2056416"/>
              <a:gd name="connsiteX2" fmla="*/ 1927225 w 1927225"/>
              <a:gd name="connsiteY2" fmla="*/ 1761141 h 2056416"/>
              <a:gd name="connsiteX3" fmla="*/ 1882775 w 1927225"/>
              <a:gd name="connsiteY3" fmla="*/ 1370616 h 2056416"/>
              <a:gd name="connsiteX4" fmla="*/ 1025525 w 1927225"/>
              <a:gd name="connsiteY4" fmla="*/ 326041 h 2056416"/>
              <a:gd name="connsiteX5" fmla="*/ 809625 w 1927225"/>
              <a:gd name="connsiteY5" fmla="*/ 52991 h 2056416"/>
              <a:gd name="connsiteX6" fmla="*/ 377825 w 1927225"/>
              <a:gd name="connsiteY6" fmla="*/ 5366 h 2056416"/>
              <a:gd name="connsiteX7" fmla="*/ 219075 w 1927225"/>
              <a:gd name="connsiteY7" fmla="*/ 532416 h 2056416"/>
              <a:gd name="connsiteX8" fmla="*/ 0 w 1927225"/>
              <a:gd name="connsiteY8" fmla="*/ 503841 h 2056416"/>
              <a:gd name="connsiteX9" fmla="*/ 692150 w 1927225"/>
              <a:gd name="connsiteY9" fmla="*/ 1977041 h 2056416"/>
              <a:gd name="connsiteX10" fmla="*/ 873125 w 1927225"/>
              <a:gd name="connsiteY10" fmla="*/ 1869091 h 2056416"/>
              <a:gd name="connsiteX11" fmla="*/ 1235075 w 1927225"/>
              <a:gd name="connsiteY11" fmla="*/ 2056416 h 2056416"/>
              <a:gd name="connsiteX0" fmla="*/ 1235075 w 1927225"/>
              <a:gd name="connsiteY0" fmla="*/ 2056416 h 2056416"/>
              <a:gd name="connsiteX1" fmla="*/ 1841500 w 1927225"/>
              <a:gd name="connsiteY1" fmla="*/ 1904016 h 2056416"/>
              <a:gd name="connsiteX2" fmla="*/ 1927225 w 1927225"/>
              <a:gd name="connsiteY2" fmla="*/ 1761141 h 2056416"/>
              <a:gd name="connsiteX3" fmla="*/ 1882775 w 1927225"/>
              <a:gd name="connsiteY3" fmla="*/ 1370616 h 2056416"/>
              <a:gd name="connsiteX4" fmla="*/ 1025525 w 1927225"/>
              <a:gd name="connsiteY4" fmla="*/ 326041 h 2056416"/>
              <a:gd name="connsiteX5" fmla="*/ 809625 w 1927225"/>
              <a:gd name="connsiteY5" fmla="*/ 52991 h 2056416"/>
              <a:gd name="connsiteX6" fmla="*/ 377825 w 1927225"/>
              <a:gd name="connsiteY6" fmla="*/ 5366 h 2056416"/>
              <a:gd name="connsiteX7" fmla="*/ 219075 w 1927225"/>
              <a:gd name="connsiteY7" fmla="*/ 532416 h 2056416"/>
              <a:gd name="connsiteX8" fmla="*/ 0 w 1927225"/>
              <a:gd name="connsiteY8" fmla="*/ 503841 h 2056416"/>
              <a:gd name="connsiteX9" fmla="*/ 692150 w 1927225"/>
              <a:gd name="connsiteY9" fmla="*/ 1977041 h 2056416"/>
              <a:gd name="connsiteX10" fmla="*/ 873125 w 1927225"/>
              <a:gd name="connsiteY10" fmla="*/ 1869091 h 2056416"/>
              <a:gd name="connsiteX11" fmla="*/ 1235075 w 1927225"/>
              <a:gd name="connsiteY11" fmla="*/ 2056416 h 2056416"/>
              <a:gd name="connsiteX0" fmla="*/ 1235075 w 1927225"/>
              <a:gd name="connsiteY0" fmla="*/ 2054586 h 2054586"/>
              <a:gd name="connsiteX1" fmla="*/ 1841500 w 1927225"/>
              <a:gd name="connsiteY1" fmla="*/ 1902186 h 2054586"/>
              <a:gd name="connsiteX2" fmla="*/ 1927225 w 1927225"/>
              <a:gd name="connsiteY2" fmla="*/ 1759311 h 2054586"/>
              <a:gd name="connsiteX3" fmla="*/ 1882775 w 1927225"/>
              <a:gd name="connsiteY3" fmla="*/ 1368786 h 2054586"/>
              <a:gd name="connsiteX4" fmla="*/ 1025525 w 1927225"/>
              <a:gd name="connsiteY4" fmla="*/ 324211 h 2054586"/>
              <a:gd name="connsiteX5" fmla="*/ 809625 w 1927225"/>
              <a:gd name="connsiteY5" fmla="*/ 51161 h 2054586"/>
              <a:gd name="connsiteX6" fmla="*/ 377825 w 1927225"/>
              <a:gd name="connsiteY6" fmla="*/ 3536 h 2054586"/>
              <a:gd name="connsiteX7" fmla="*/ 219075 w 1927225"/>
              <a:gd name="connsiteY7" fmla="*/ 530586 h 2054586"/>
              <a:gd name="connsiteX8" fmla="*/ 0 w 1927225"/>
              <a:gd name="connsiteY8" fmla="*/ 502011 h 2054586"/>
              <a:gd name="connsiteX9" fmla="*/ 692150 w 1927225"/>
              <a:gd name="connsiteY9" fmla="*/ 1975211 h 2054586"/>
              <a:gd name="connsiteX10" fmla="*/ 873125 w 1927225"/>
              <a:gd name="connsiteY10" fmla="*/ 1867261 h 2054586"/>
              <a:gd name="connsiteX11" fmla="*/ 1235075 w 1927225"/>
              <a:gd name="connsiteY11" fmla="*/ 2054586 h 2054586"/>
              <a:gd name="connsiteX0" fmla="*/ 1235075 w 1927225"/>
              <a:gd name="connsiteY0" fmla="*/ 2052861 h 2052861"/>
              <a:gd name="connsiteX1" fmla="*/ 1841500 w 1927225"/>
              <a:gd name="connsiteY1" fmla="*/ 1900461 h 2052861"/>
              <a:gd name="connsiteX2" fmla="*/ 1927225 w 1927225"/>
              <a:gd name="connsiteY2" fmla="*/ 1757586 h 2052861"/>
              <a:gd name="connsiteX3" fmla="*/ 1882775 w 1927225"/>
              <a:gd name="connsiteY3" fmla="*/ 1367061 h 2052861"/>
              <a:gd name="connsiteX4" fmla="*/ 1025525 w 1927225"/>
              <a:gd name="connsiteY4" fmla="*/ 322486 h 2052861"/>
              <a:gd name="connsiteX5" fmla="*/ 825500 w 1927225"/>
              <a:gd name="connsiteY5" fmla="*/ 55786 h 2052861"/>
              <a:gd name="connsiteX6" fmla="*/ 377825 w 1927225"/>
              <a:gd name="connsiteY6" fmla="*/ 1811 h 2052861"/>
              <a:gd name="connsiteX7" fmla="*/ 219075 w 1927225"/>
              <a:gd name="connsiteY7" fmla="*/ 528861 h 2052861"/>
              <a:gd name="connsiteX8" fmla="*/ 0 w 1927225"/>
              <a:gd name="connsiteY8" fmla="*/ 500286 h 2052861"/>
              <a:gd name="connsiteX9" fmla="*/ 692150 w 1927225"/>
              <a:gd name="connsiteY9" fmla="*/ 1973486 h 2052861"/>
              <a:gd name="connsiteX10" fmla="*/ 873125 w 1927225"/>
              <a:gd name="connsiteY10" fmla="*/ 1865536 h 2052861"/>
              <a:gd name="connsiteX11" fmla="*/ 1235075 w 1927225"/>
              <a:gd name="connsiteY11" fmla="*/ 2052861 h 2052861"/>
              <a:gd name="connsiteX0" fmla="*/ 1235075 w 1927225"/>
              <a:gd name="connsiteY0" fmla="*/ 2055089 h 2055089"/>
              <a:gd name="connsiteX1" fmla="*/ 1841500 w 1927225"/>
              <a:gd name="connsiteY1" fmla="*/ 1902689 h 2055089"/>
              <a:gd name="connsiteX2" fmla="*/ 1927225 w 1927225"/>
              <a:gd name="connsiteY2" fmla="*/ 1759814 h 2055089"/>
              <a:gd name="connsiteX3" fmla="*/ 1882775 w 1927225"/>
              <a:gd name="connsiteY3" fmla="*/ 1369289 h 2055089"/>
              <a:gd name="connsiteX4" fmla="*/ 1025525 w 1927225"/>
              <a:gd name="connsiteY4" fmla="*/ 324714 h 2055089"/>
              <a:gd name="connsiteX5" fmla="*/ 825500 w 1927225"/>
              <a:gd name="connsiteY5" fmla="*/ 58014 h 2055089"/>
              <a:gd name="connsiteX6" fmla="*/ 377825 w 1927225"/>
              <a:gd name="connsiteY6" fmla="*/ 4039 h 2055089"/>
              <a:gd name="connsiteX7" fmla="*/ 219075 w 1927225"/>
              <a:gd name="connsiteY7" fmla="*/ 531089 h 2055089"/>
              <a:gd name="connsiteX8" fmla="*/ 0 w 1927225"/>
              <a:gd name="connsiteY8" fmla="*/ 502514 h 2055089"/>
              <a:gd name="connsiteX9" fmla="*/ 692150 w 1927225"/>
              <a:gd name="connsiteY9" fmla="*/ 1975714 h 2055089"/>
              <a:gd name="connsiteX10" fmla="*/ 873125 w 1927225"/>
              <a:gd name="connsiteY10" fmla="*/ 1867764 h 2055089"/>
              <a:gd name="connsiteX11" fmla="*/ 1235075 w 1927225"/>
              <a:gd name="connsiteY11" fmla="*/ 2055089 h 2055089"/>
              <a:gd name="connsiteX0" fmla="*/ 1235075 w 1927225"/>
              <a:gd name="connsiteY0" fmla="*/ 2087914 h 2087914"/>
              <a:gd name="connsiteX1" fmla="*/ 1841500 w 1927225"/>
              <a:gd name="connsiteY1" fmla="*/ 1935514 h 2087914"/>
              <a:gd name="connsiteX2" fmla="*/ 1927225 w 1927225"/>
              <a:gd name="connsiteY2" fmla="*/ 1792639 h 2087914"/>
              <a:gd name="connsiteX3" fmla="*/ 1882775 w 1927225"/>
              <a:gd name="connsiteY3" fmla="*/ 1402114 h 2087914"/>
              <a:gd name="connsiteX4" fmla="*/ 1025525 w 1927225"/>
              <a:gd name="connsiteY4" fmla="*/ 357539 h 2087914"/>
              <a:gd name="connsiteX5" fmla="*/ 825500 w 1927225"/>
              <a:gd name="connsiteY5" fmla="*/ 90839 h 2087914"/>
              <a:gd name="connsiteX6" fmla="*/ 717550 w 1927225"/>
              <a:gd name="connsiteY6" fmla="*/ 49564 h 2087914"/>
              <a:gd name="connsiteX7" fmla="*/ 377825 w 1927225"/>
              <a:gd name="connsiteY7" fmla="*/ 36864 h 2087914"/>
              <a:gd name="connsiteX8" fmla="*/ 219075 w 1927225"/>
              <a:gd name="connsiteY8" fmla="*/ 563914 h 2087914"/>
              <a:gd name="connsiteX9" fmla="*/ 0 w 1927225"/>
              <a:gd name="connsiteY9" fmla="*/ 535339 h 2087914"/>
              <a:gd name="connsiteX10" fmla="*/ 692150 w 1927225"/>
              <a:gd name="connsiteY10" fmla="*/ 2008539 h 2087914"/>
              <a:gd name="connsiteX11" fmla="*/ 873125 w 1927225"/>
              <a:gd name="connsiteY11" fmla="*/ 1900589 h 2087914"/>
              <a:gd name="connsiteX12" fmla="*/ 1235075 w 1927225"/>
              <a:gd name="connsiteY12" fmla="*/ 2087914 h 2087914"/>
              <a:gd name="connsiteX0" fmla="*/ 1235075 w 1927225"/>
              <a:gd name="connsiteY0" fmla="*/ 2093109 h 2093109"/>
              <a:gd name="connsiteX1" fmla="*/ 1841500 w 1927225"/>
              <a:gd name="connsiteY1" fmla="*/ 1940709 h 2093109"/>
              <a:gd name="connsiteX2" fmla="*/ 1927225 w 1927225"/>
              <a:gd name="connsiteY2" fmla="*/ 1797834 h 2093109"/>
              <a:gd name="connsiteX3" fmla="*/ 1882775 w 1927225"/>
              <a:gd name="connsiteY3" fmla="*/ 1407309 h 2093109"/>
              <a:gd name="connsiteX4" fmla="*/ 1025525 w 1927225"/>
              <a:gd name="connsiteY4" fmla="*/ 362734 h 2093109"/>
              <a:gd name="connsiteX5" fmla="*/ 825500 w 1927225"/>
              <a:gd name="connsiteY5" fmla="*/ 96034 h 2093109"/>
              <a:gd name="connsiteX6" fmla="*/ 650875 w 1927225"/>
              <a:gd name="connsiteY6" fmla="*/ 35709 h 2093109"/>
              <a:gd name="connsiteX7" fmla="*/ 377825 w 1927225"/>
              <a:gd name="connsiteY7" fmla="*/ 42059 h 2093109"/>
              <a:gd name="connsiteX8" fmla="*/ 219075 w 1927225"/>
              <a:gd name="connsiteY8" fmla="*/ 569109 h 2093109"/>
              <a:gd name="connsiteX9" fmla="*/ 0 w 1927225"/>
              <a:gd name="connsiteY9" fmla="*/ 540534 h 2093109"/>
              <a:gd name="connsiteX10" fmla="*/ 692150 w 1927225"/>
              <a:gd name="connsiteY10" fmla="*/ 2013734 h 2093109"/>
              <a:gd name="connsiteX11" fmla="*/ 873125 w 1927225"/>
              <a:gd name="connsiteY11" fmla="*/ 1905784 h 2093109"/>
              <a:gd name="connsiteX12" fmla="*/ 1235075 w 1927225"/>
              <a:gd name="connsiteY12" fmla="*/ 2093109 h 2093109"/>
              <a:gd name="connsiteX0" fmla="*/ 1235075 w 1927225"/>
              <a:gd name="connsiteY0" fmla="*/ 2093109 h 2093109"/>
              <a:gd name="connsiteX1" fmla="*/ 1841500 w 1927225"/>
              <a:gd name="connsiteY1" fmla="*/ 1940709 h 2093109"/>
              <a:gd name="connsiteX2" fmla="*/ 1927225 w 1927225"/>
              <a:gd name="connsiteY2" fmla="*/ 1797834 h 2093109"/>
              <a:gd name="connsiteX3" fmla="*/ 1882775 w 1927225"/>
              <a:gd name="connsiteY3" fmla="*/ 1407309 h 2093109"/>
              <a:gd name="connsiteX4" fmla="*/ 1025525 w 1927225"/>
              <a:gd name="connsiteY4" fmla="*/ 362734 h 2093109"/>
              <a:gd name="connsiteX5" fmla="*/ 825500 w 1927225"/>
              <a:gd name="connsiteY5" fmla="*/ 96034 h 2093109"/>
              <a:gd name="connsiteX6" fmla="*/ 650875 w 1927225"/>
              <a:gd name="connsiteY6" fmla="*/ 35709 h 2093109"/>
              <a:gd name="connsiteX7" fmla="*/ 377825 w 1927225"/>
              <a:gd name="connsiteY7" fmla="*/ 42059 h 2093109"/>
              <a:gd name="connsiteX8" fmla="*/ 219075 w 1927225"/>
              <a:gd name="connsiteY8" fmla="*/ 569109 h 2093109"/>
              <a:gd name="connsiteX9" fmla="*/ 0 w 1927225"/>
              <a:gd name="connsiteY9" fmla="*/ 540534 h 2093109"/>
              <a:gd name="connsiteX10" fmla="*/ 692150 w 1927225"/>
              <a:gd name="connsiteY10" fmla="*/ 2013734 h 2093109"/>
              <a:gd name="connsiteX11" fmla="*/ 873125 w 1927225"/>
              <a:gd name="connsiteY11" fmla="*/ 1905784 h 2093109"/>
              <a:gd name="connsiteX12" fmla="*/ 1235075 w 1927225"/>
              <a:gd name="connsiteY12" fmla="*/ 2093109 h 2093109"/>
              <a:gd name="connsiteX0" fmla="*/ 1235075 w 1927225"/>
              <a:gd name="connsiteY0" fmla="*/ 2090743 h 2090743"/>
              <a:gd name="connsiteX1" fmla="*/ 1841500 w 1927225"/>
              <a:gd name="connsiteY1" fmla="*/ 1938343 h 2090743"/>
              <a:gd name="connsiteX2" fmla="*/ 1927225 w 1927225"/>
              <a:gd name="connsiteY2" fmla="*/ 1795468 h 2090743"/>
              <a:gd name="connsiteX3" fmla="*/ 1882775 w 1927225"/>
              <a:gd name="connsiteY3" fmla="*/ 1404943 h 2090743"/>
              <a:gd name="connsiteX4" fmla="*/ 1025525 w 1927225"/>
              <a:gd name="connsiteY4" fmla="*/ 360368 h 2090743"/>
              <a:gd name="connsiteX5" fmla="*/ 825500 w 1927225"/>
              <a:gd name="connsiteY5" fmla="*/ 93668 h 2090743"/>
              <a:gd name="connsiteX6" fmla="*/ 650875 w 1927225"/>
              <a:gd name="connsiteY6" fmla="*/ 33343 h 2090743"/>
              <a:gd name="connsiteX7" fmla="*/ 377825 w 1927225"/>
              <a:gd name="connsiteY7" fmla="*/ 39693 h 2090743"/>
              <a:gd name="connsiteX8" fmla="*/ 219075 w 1927225"/>
              <a:gd name="connsiteY8" fmla="*/ 566743 h 2090743"/>
              <a:gd name="connsiteX9" fmla="*/ 0 w 1927225"/>
              <a:gd name="connsiteY9" fmla="*/ 538168 h 2090743"/>
              <a:gd name="connsiteX10" fmla="*/ 692150 w 1927225"/>
              <a:gd name="connsiteY10" fmla="*/ 2011368 h 2090743"/>
              <a:gd name="connsiteX11" fmla="*/ 873125 w 1927225"/>
              <a:gd name="connsiteY11" fmla="*/ 1903418 h 2090743"/>
              <a:gd name="connsiteX12" fmla="*/ 1235075 w 1927225"/>
              <a:gd name="connsiteY12" fmla="*/ 2090743 h 2090743"/>
              <a:gd name="connsiteX0" fmla="*/ 1235075 w 1927225"/>
              <a:gd name="connsiteY0" fmla="*/ 2090743 h 2090743"/>
              <a:gd name="connsiteX1" fmla="*/ 1841500 w 1927225"/>
              <a:gd name="connsiteY1" fmla="*/ 1938343 h 2090743"/>
              <a:gd name="connsiteX2" fmla="*/ 1927225 w 1927225"/>
              <a:gd name="connsiteY2" fmla="*/ 1795468 h 2090743"/>
              <a:gd name="connsiteX3" fmla="*/ 1882775 w 1927225"/>
              <a:gd name="connsiteY3" fmla="*/ 1404943 h 2090743"/>
              <a:gd name="connsiteX4" fmla="*/ 1025525 w 1927225"/>
              <a:gd name="connsiteY4" fmla="*/ 360368 h 2090743"/>
              <a:gd name="connsiteX5" fmla="*/ 825500 w 1927225"/>
              <a:gd name="connsiteY5" fmla="*/ 93668 h 2090743"/>
              <a:gd name="connsiteX6" fmla="*/ 650875 w 1927225"/>
              <a:gd name="connsiteY6" fmla="*/ 33343 h 2090743"/>
              <a:gd name="connsiteX7" fmla="*/ 377825 w 1927225"/>
              <a:gd name="connsiteY7" fmla="*/ 39693 h 2090743"/>
              <a:gd name="connsiteX8" fmla="*/ 219075 w 1927225"/>
              <a:gd name="connsiteY8" fmla="*/ 566743 h 2090743"/>
              <a:gd name="connsiteX9" fmla="*/ 0 w 1927225"/>
              <a:gd name="connsiteY9" fmla="*/ 538168 h 2090743"/>
              <a:gd name="connsiteX10" fmla="*/ 692150 w 1927225"/>
              <a:gd name="connsiteY10" fmla="*/ 2011368 h 2090743"/>
              <a:gd name="connsiteX11" fmla="*/ 873125 w 1927225"/>
              <a:gd name="connsiteY11" fmla="*/ 1903418 h 2090743"/>
              <a:gd name="connsiteX12" fmla="*/ 1235075 w 1927225"/>
              <a:gd name="connsiteY12" fmla="*/ 2090743 h 2090743"/>
              <a:gd name="connsiteX0" fmla="*/ 1235075 w 1927225"/>
              <a:gd name="connsiteY0" fmla="*/ 2090743 h 2090743"/>
              <a:gd name="connsiteX1" fmla="*/ 1841500 w 1927225"/>
              <a:gd name="connsiteY1" fmla="*/ 1938343 h 2090743"/>
              <a:gd name="connsiteX2" fmla="*/ 1927225 w 1927225"/>
              <a:gd name="connsiteY2" fmla="*/ 1795468 h 2090743"/>
              <a:gd name="connsiteX3" fmla="*/ 1882775 w 1927225"/>
              <a:gd name="connsiteY3" fmla="*/ 1404943 h 2090743"/>
              <a:gd name="connsiteX4" fmla="*/ 1025525 w 1927225"/>
              <a:gd name="connsiteY4" fmla="*/ 360368 h 2090743"/>
              <a:gd name="connsiteX5" fmla="*/ 828675 w 1927225"/>
              <a:gd name="connsiteY5" fmla="*/ 109543 h 2090743"/>
              <a:gd name="connsiteX6" fmla="*/ 650875 w 1927225"/>
              <a:gd name="connsiteY6" fmla="*/ 33343 h 2090743"/>
              <a:gd name="connsiteX7" fmla="*/ 377825 w 1927225"/>
              <a:gd name="connsiteY7" fmla="*/ 39693 h 2090743"/>
              <a:gd name="connsiteX8" fmla="*/ 219075 w 1927225"/>
              <a:gd name="connsiteY8" fmla="*/ 566743 h 2090743"/>
              <a:gd name="connsiteX9" fmla="*/ 0 w 1927225"/>
              <a:gd name="connsiteY9" fmla="*/ 538168 h 2090743"/>
              <a:gd name="connsiteX10" fmla="*/ 692150 w 1927225"/>
              <a:gd name="connsiteY10" fmla="*/ 2011368 h 2090743"/>
              <a:gd name="connsiteX11" fmla="*/ 873125 w 1927225"/>
              <a:gd name="connsiteY11" fmla="*/ 1903418 h 2090743"/>
              <a:gd name="connsiteX12" fmla="*/ 1235075 w 1927225"/>
              <a:gd name="connsiteY12" fmla="*/ 2090743 h 2090743"/>
              <a:gd name="connsiteX0" fmla="*/ 1235075 w 1927225"/>
              <a:gd name="connsiteY0" fmla="*/ 2090743 h 2090743"/>
              <a:gd name="connsiteX1" fmla="*/ 1841500 w 1927225"/>
              <a:gd name="connsiteY1" fmla="*/ 1938343 h 2090743"/>
              <a:gd name="connsiteX2" fmla="*/ 1927225 w 1927225"/>
              <a:gd name="connsiteY2" fmla="*/ 1795468 h 2090743"/>
              <a:gd name="connsiteX3" fmla="*/ 1882775 w 1927225"/>
              <a:gd name="connsiteY3" fmla="*/ 1404943 h 2090743"/>
              <a:gd name="connsiteX4" fmla="*/ 1025525 w 1927225"/>
              <a:gd name="connsiteY4" fmla="*/ 360368 h 2090743"/>
              <a:gd name="connsiteX5" fmla="*/ 828675 w 1927225"/>
              <a:gd name="connsiteY5" fmla="*/ 109543 h 2090743"/>
              <a:gd name="connsiteX6" fmla="*/ 650875 w 1927225"/>
              <a:gd name="connsiteY6" fmla="*/ 33343 h 2090743"/>
              <a:gd name="connsiteX7" fmla="*/ 377825 w 1927225"/>
              <a:gd name="connsiteY7" fmla="*/ 39693 h 2090743"/>
              <a:gd name="connsiteX8" fmla="*/ 219075 w 1927225"/>
              <a:gd name="connsiteY8" fmla="*/ 566743 h 2090743"/>
              <a:gd name="connsiteX9" fmla="*/ 0 w 1927225"/>
              <a:gd name="connsiteY9" fmla="*/ 538168 h 2090743"/>
              <a:gd name="connsiteX10" fmla="*/ 692150 w 1927225"/>
              <a:gd name="connsiteY10" fmla="*/ 2011368 h 2090743"/>
              <a:gd name="connsiteX11" fmla="*/ 873125 w 1927225"/>
              <a:gd name="connsiteY11" fmla="*/ 1903418 h 2090743"/>
              <a:gd name="connsiteX12" fmla="*/ 1235075 w 1927225"/>
              <a:gd name="connsiteY12" fmla="*/ 2090743 h 2090743"/>
              <a:gd name="connsiteX0" fmla="*/ 1235075 w 1927225"/>
              <a:gd name="connsiteY0" fmla="*/ 2090743 h 2090743"/>
              <a:gd name="connsiteX1" fmla="*/ 1841500 w 1927225"/>
              <a:gd name="connsiteY1" fmla="*/ 1938343 h 2090743"/>
              <a:gd name="connsiteX2" fmla="*/ 1927225 w 1927225"/>
              <a:gd name="connsiteY2" fmla="*/ 1795468 h 2090743"/>
              <a:gd name="connsiteX3" fmla="*/ 1882775 w 1927225"/>
              <a:gd name="connsiteY3" fmla="*/ 1404943 h 2090743"/>
              <a:gd name="connsiteX4" fmla="*/ 1025525 w 1927225"/>
              <a:gd name="connsiteY4" fmla="*/ 360368 h 2090743"/>
              <a:gd name="connsiteX5" fmla="*/ 828675 w 1927225"/>
              <a:gd name="connsiteY5" fmla="*/ 109543 h 2090743"/>
              <a:gd name="connsiteX6" fmla="*/ 650875 w 1927225"/>
              <a:gd name="connsiteY6" fmla="*/ 33343 h 2090743"/>
              <a:gd name="connsiteX7" fmla="*/ 377825 w 1927225"/>
              <a:gd name="connsiteY7" fmla="*/ 39693 h 2090743"/>
              <a:gd name="connsiteX8" fmla="*/ 219075 w 1927225"/>
              <a:gd name="connsiteY8" fmla="*/ 566743 h 2090743"/>
              <a:gd name="connsiteX9" fmla="*/ 0 w 1927225"/>
              <a:gd name="connsiteY9" fmla="*/ 538168 h 2090743"/>
              <a:gd name="connsiteX10" fmla="*/ 692150 w 1927225"/>
              <a:gd name="connsiteY10" fmla="*/ 2011368 h 2090743"/>
              <a:gd name="connsiteX11" fmla="*/ 873125 w 1927225"/>
              <a:gd name="connsiteY11" fmla="*/ 1903418 h 2090743"/>
              <a:gd name="connsiteX12" fmla="*/ 1235075 w 1927225"/>
              <a:gd name="connsiteY12" fmla="*/ 2090743 h 2090743"/>
              <a:gd name="connsiteX0" fmla="*/ 1235075 w 1927225"/>
              <a:gd name="connsiteY0" fmla="*/ 2057400 h 2057400"/>
              <a:gd name="connsiteX1" fmla="*/ 1841500 w 1927225"/>
              <a:gd name="connsiteY1" fmla="*/ 1905000 h 2057400"/>
              <a:gd name="connsiteX2" fmla="*/ 1927225 w 1927225"/>
              <a:gd name="connsiteY2" fmla="*/ 1762125 h 2057400"/>
              <a:gd name="connsiteX3" fmla="*/ 1882775 w 1927225"/>
              <a:gd name="connsiteY3" fmla="*/ 1371600 h 2057400"/>
              <a:gd name="connsiteX4" fmla="*/ 1025525 w 1927225"/>
              <a:gd name="connsiteY4" fmla="*/ 327025 h 2057400"/>
              <a:gd name="connsiteX5" fmla="*/ 828675 w 1927225"/>
              <a:gd name="connsiteY5" fmla="*/ 76200 h 2057400"/>
              <a:gd name="connsiteX6" fmla="*/ 650875 w 1927225"/>
              <a:gd name="connsiteY6" fmla="*/ 0 h 2057400"/>
              <a:gd name="connsiteX7" fmla="*/ 377825 w 1927225"/>
              <a:gd name="connsiteY7" fmla="*/ 6350 h 2057400"/>
              <a:gd name="connsiteX8" fmla="*/ 219075 w 1927225"/>
              <a:gd name="connsiteY8" fmla="*/ 533400 h 2057400"/>
              <a:gd name="connsiteX9" fmla="*/ 0 w 1927225"/>
              <a:gd name="connsiteY9" fmla="*/ 504825 h 2057400"/>
              <a:gd name="connsiteX10" fmla="*/ 692150 w 1927225"/>
              <a:gd name="connsiteY10" fmla="*/ 1978025 h 2057400"/>
              <a:gd name="connsiteX11" fmla="*/ 873125 w 1927225"/>
              <a:gd name="connsiteY11" fmla="*/ 1870075 h 2057400"/>
              <a:gd name="connsiteX12" fmla="*/ 1235075 w 1927225"/>
              <a:gd name="connsiteY12" fmla="*/ 2057400 h 2057400"/>
              <a:gd name="connsiteX0" fmla="*/ 1235075 w 1927225"/>
              <a:gd name="connsiteY0" fmla="*/ 2057400 h 2057400"/>
              <a:gd name="connsiteX1" fmla="*/ 1841500 w 1927225"/>
              <a:gd name="connsiteY1" fmla="*/ 1905000 h 2057400"/>
              <a:gd name="connsiteX2" fmla="*/ 1927225 w 1927225"/>
              <a:gd name="connsiteY2" fmla="*/ 1762125 h 2057400"/>
              <a:gd name="connsiteX3" fmla="*/ 1882775 w 1927225"/>
              <a:gd name="connsiteY3" fmla="*/ 1371600 h 2057400"/>
              <a:gd name="connsiteX4" fmla="*/ 1025525 w 1927225"/>
              <a:gd name="connsiteY4" fmla="*/ 327025 h 2057400"/>
              <a:gd name="connsiteX5" fmla="*/ 828675 w 1927225"/>
              <a:gd name="connsiteY5" fmla="*/ 76200 h 2057400"/>
              <a:gd name="connsiteX6" fmla="*/ 650875 w 1927225"/>
              <a:gd name="connsiteY6" fmla="*/ 0 h 2057400"/>
              <a:gd name="connsiteX7" fmla="*/ 377825 w 1927225"/>
              <a:gd name="connsiteY7" fmla="*/ 6350 h 2057400"/>
              <a:gd name="connsiteX8" fmla="*/ 219075 w 1927225"/>
              <a:gd name="connsiteY8" fmla="*/ 533400 h 2057400"/>
              <a:gd name="connsiteX9" fmla="*/ 0 w 1927225"/>
              <a:gd name="connsiteY9" fmla="*/ 504825 h 2057400"/>
              <a:gd name="connsiteX10" fmla="*/ 692150 w 1927225"/>
              <a:gd name="connsiteY10" fmla="*/ 1978025 h 2057400"/>
              <a:gd name="connsiteX11" fmla="*/ 873125 w 1927225"/>
              <a:gd name="connsiteY11" fmla="*/ 1870075 h 2057400"/>
              <a:gd name="connsiteX12" fmla="*/ 1235075 w 1927225"/>
              <a:gd name="connsiteY12" fmla="*/ 2057400 h 2057400"/>
              <a:gd name="connsiteX0" fmla="*/ 1235075 w 1927225"/>
              <a:gd name="connsiteY0" fmla="*/ 2051050 h 2051050"/>
              <a:gd name="connsiteX1" fmla="*/ 1841500 w 1927225"/>
              <a:gd name="connsiteY1" fmla="*/ 1898650 h 2051050"/>
              <a:gd name="connsiteX2" fmla="*/ 1927225 w 1927225"/>
              <a:gd name="connsiteY2" fmla="*/ 1755775 h 2051050"/>
              <a:gd name="connsiteX3" fmla="*/ 1882775 w 1927225"/>
              <a:gd name="connsiteY3" fmla="*/ 1365250 h 2051050"/>
              <a:gd name="connsiteX4" fmla="*/ 1025525 w 1927225"/>
              <a:gd name="connsiteY4" fmla="*/ 320675 h 2051050"/>
              <a:gd name="connsiteX5" fmla="*/ 828675 w 1927225"/>
              <a:gd name="connsiteY5" fmla="*/ 69850 h 2051050"/>
              <a:gd name="connsiteX6" fmla="*/ 641350 w 1927225"/>
              <a:gd name="connsiteY6" fmla="*/ 3175 h 2051050"/>
              <a:gd name="connsiteX7" fmla="*/ 377825 w 1927225"/>
              <a:gd name="connsiteY7" fmla="*/ 0 h 2051050"/>
              <a:gd name="connsiteX8" fmla="*/ 219075 w 1927225"/>
              <a:gd name="connsiteY8" fmla="*/ 527050 h 2051050"/>
              <a:gd name="connsiteX9" fmla="*/ 0 w 1927225"/>
              <a:gd name="connsiteY9" fmla="*/ 498475 h 2051050"/>
              <a:gd name="connsiteX10" fmla="*/ 692150 w 1927225"/>
              <a:gd name="connsiteY10" fmla="*/ 1971675 h 2051050"/>
              <a:gd name="connsiteX11" fmla="*/ 873125 w 1927225"/>
              <a:gd name="connsiteY11" fmla="*/ 1863725 h 2051050"/>
              <a:gd name="connsiteX12" fmla="*/ 1235075 w 1927225"/>
              <a:gd name="connsiteY12" fmla="*/ 2051050 h 2051050"/>
              <a:gd name="connsiteX0" fmla="*/ 1235075 w 1927225"/>
              <a:gd name="connsiteY0" fmla="*/ 2051050 h 2051050"/>
              <a:gd name="connsiteX1" fmla="*/ 1841500 w 1927225"/>
              <a:gd name="connsiteY1" fmla="*/ 1898650 h 2051050"/>
              <a:gd name="connsiteX2" fmla="*/ 1927225 w 1927225"/>
              <a:gd name="connsiteY2" fmla="*/ 1755775 h 2051050"/>
              <a:gd name="connsiteX3" fmla="*/ 1882775 w 1927225"/>
              <a:gd name="connsiteY3" fmla="*/ 1365250 h 2051050"/>
              <a:gd name="connsiteX4" fmla="*/ 1025525 w 1927225"/>
              <a:gd name="connsiteY4" fmla="*/ 320675 h 2051050"/>
              <a:gd name="connsiteX5" fmla="*/ 828675 w 1927225"/>
              <a:gd name="connsiteY5" fmla="*/ 69850 h 2051050"/>
              <a:gd name="connsiteX6" fmla="*/ 641350 w 1927225"/>
              <a:gd name="connsiteY6" fmla="*/ 3175 h 2051050"/>
              <a:gd name="connsiteX7" fmla="*/ 377825 w 1927225"/>
              <a:gd name="connsiteY7" fmla="*/ 0 h 2051050"/>
              <a:gd name="connsiteX8" fmla="*/ 219075 w 1927225"/>
              <a:gd name="connsiteY8" fmla="*/ 527050 h 2051050"/>
              <a:gd name="connsiteX9" fmla="*/ 0 w 1927225"/>
              <a:gd name="connsiteY9" fmla="*/ 498475 h 2051050"/>
              <a:gd name="connsiteX10" fmla="*/ 692150 w 1927225"/>
              <a:gd name="connsiteY10" fmla="*/ 1971675 h 2051050"/>
              <a:gd name="connsiteX11" fmla="*/ 873125 w 1927225"/>
              <a:gd name="connsiteY11" fmla="*/ 1863725 h 2051050"/>
              <a:gd name="connsiteX12" fmla="*/ 1235075 w 1927225"/>
              <a:gd name="connsiteY12" fmla="*/ 2051050 h 2051050"/>
              <a:gd name="connsiteX0" fmla="*/ 1209675 w 1927225"/>
              <a:gd name="connsiteY0" fmla="*/ 2298700 h 2298700"/>
              <a:gd name="connsiteX1" fmla="*/ 1841500 w 1927225"/>
              <a:gd name="connsiteY1" fmla="*/ 1898650 h 2298700"/>
              <a:gd name="connsiteX2" fmla="*/ 1927225 w 1927225"/>
              <a:gd name="connsiteY2" fmla="*/ 1755775 h 2298700"/>
              <a:gd name="connsiteX3" fmla="*/ 1882775 w 1927225"/>
              <a:gd name="connsiteY3" fmla="*/ 1365250 h 2298700"/>
              <a:gd name="connsiteX4" fmla="*/ 1025525 w 1927225"/>
              <a:gd name="connsiteY4" fmla="*/ 320675 h 2298700"/>
              <a:gd name="connsiteX5" fmla="*/ 828675 w 1927225"/>
              <a:gd name="connsiteY5" fmla="*/ 69850 h 2298700"/>
              <a:gd name="connsiteX6" fmla="*/ 641350 w 1927225"/>
              <a:gd name="connsiteY6" fmla="*/ 3175 h 2298700"/>
              <a:gd name="connsiteX7" fmla="*/ 377825 w 1927225"/>
              <a:gd name="connsiteY7" fmla="*/ 0 h 2298700"/>
              <a:gd name="connsiteX8" fmla="*/ 219075 w 1927225"/>
              <a:gd name="connsiteY8" fmla="*/ 527050 h 2298700"/>
              <a:gd name="connsiteX9" fmla="*/ 0 w 1927225"/>
              <a:gd name="connsiteY9" fmla="*/ 498475 h 2298700"/>
              <a:gd name="connsiteX10" fmla="*/ 692150 w 1927225"/>
              <a:gd name="connsiteY10" fmla="*/ 1971675 h 2298700"/>
              <a:gd name="connsiteX11" fmla="*/ 873125 w 1927225"/>
              <a:gd name="connsiteY11" fmla="*/ 1863725 h 2298700"/>
              <a:gd name="connsiteX12" fmla="*/ 1209675 w 1927225"/>
              <a:gd name="connsiteY12" fmla="*/ 2298700 h 2298700"/>
              <a:gd name="connsiteX0" fmla="*/ 1209675 w 1951014"/>
              <a:gd name="connsiteY0" fmla="*/ 2298700 h 2298700"/>
              <a:gd name="connsiteX1" fmla="*/ 1933575 w 1951014"/>
              <a:gd name="connsiteY1" fmla="*/ 2057400 h 2298700"/>
              <a:gd name="connsiteX2" fmla="*/ 1927225 w 1951014"/>
              <a:gd name="connsiteY2" fmla="*/ 1755775 h 2298700"/>
              <a:gd name="connsiteX3" fmla="*/ 1882775 w 1951014"/>
              <a:gd name="connsiteY3" fmla="*/ 1365250 h 2298700"/>
              <a:gd name="connsiteX4" fmla="*/ 1025525 w 1951014"/>
              <a:gd name="connsiteY4" fmla="*/ 320675 h 2298700"/>
              <a:gd name="connsiteX5" fmla="*/ 828675 w 1951014"/>
              <a:gd name="connsiteY5" fmla="*/ 69850 h 2298700"/>
              <a:gd name="connsiteX6" fmla="*/ 641350 w 1951014"/>
              <a:gd name="connsiteY6" fmla="*/ 3175 h 2298700"/>
              <a:gd name="connsiteX7" fmla="*/ 377825 w 1951014"/>
              <a:gd name="connsiteY7" fmla="*/ 0 h 2298700"/>
              <a:gd name="connsiteX8" fmla="*/ 219075 w 1951014"/>
              <a:gd name="connsiteY8" fmla="*/ 527050 h 2298700"/>
              <a:gd name="connsiteX9" fmla="*/ 0 w 1951014"/>
              <a:gd name="connsiteY9" fmla="*/ 498475 h 2298700"/>
              <a:gd name="connsiteX10" fmla="*/ 692150 w 1951014"/>
              <a:gd name="connsiteY10" fmla="*/ 1971675 h 2298700"/>
              <a:gd name="connsiteX11" fmla="*/ 873125 w 1951014"/>
              <a:gd name="connsiteY11" fmla="*/ 1863725 h 2298700"/>
              <a:gd name="connsiteX12" fmla="*/ 1209675 w 1951014"/>
              <a:gd name="connsiteY12" fmla="*/ 2298700 h 2298700"/>
              <a:gd name="connsiteX0" fmla="*/ 1209675 w 1981200"/>
              <a:gd name="connsiteY0" fmla="*/ 2298700 h 2298700"/>
              <a:gd name="connsiteX1" fmla="*/ 1933575 w 1981200"/>
              <a:gd name="connsiteY1" fmla="*/ 2057400 h 2298700"/>
              <a:gd name="connsiteX2" fmla="*/ 1981200 w 1981200"/>
              <a:gd name="connsiteY2" fmla="*/ 1962150 h 2298700"/>
              <a:gd name="connsiteX3" fmla="*/ 1882775 w 1981200"/>
              <a:gd name="connsiteY3" fmla="*/ 1365250 h 2298700"/>
              <a:gd name="connsiteX4" fmla="*/ 1025525 w 1981200"/>
              <a:gd name="connsiteY4" fmla="*/ 320675 h 2298700"/>
              <a:gd name="connsiteX5" fmla="*/ 828675 w 1981200"/>
              <a:gd name="connsiteY5" fmla="*/ 69850 h 2298700"/>
              <a:gd name="connsiteX6" fmla="*/ 641350 w 1981200"/>
              <a:gd name="connsiteY6" fmla="*/ 3175 h 2298700"/>
              <a:gd name="connsiteX7" fmla="*/ 377825 w 1981200"/>
              <a:gd name="connsiteY7" fmla="*/ 0 h 2298700"/>
              <a:gd name="connsiteX8" fmla="*/ 219075 w 1981200"/>
              <a:gd name="connsiteY8" fmla="*/ 527050 h 2298700"/>
              <a:gd name="connsiteX9" fmla="*/ 0 w 1981200"/>
              <a:gd name="connsiteY9" fmla="*/ 498475 h 2298700"/>
              <a:gd name="connsiteX10" fmla="*/ 692150 w 1981200"/>
              <a:gd name="connsiteY10" fmla="*/ 1971675 h 2298700"/>
              <a:gd name="connsiteX11" fmla="*/ 873125 w 1981200"/>
              <a:gd name="connsiteY11" fmla="*/ 1863725 h 2298700"/>
              <a:gd name="connsiteX12" fmla="*/ 1209675 w 1981200"/>
              <a:gd name="connsiteY12" fmla="*/ 2298700 h 2298700"/>
              <a:gd name="connsiteX0" fmla="*/ 1209675 w 1981200"/>
              <a:gd name="connsiteY0" fmla="*/ 2298700 h 2298700"/>
              <a:gd name="connsiteX1" fmla="*/ 1933575 w 1981200"/>
              <a:gd name="connsiteY1" fmla="*/ 2057400 h 2298700"/>
              <a:gd name="connsiteX2" fmla="*/ 1981200 w 1981200"/>
              <a:gd name="connsiteY2" fmla="*/ 1962150 h 2298700"/>
              <a:gd name="connsiteX3" fmla="*/ 1885156 w 1981200"/>
              <a:gd name="connsiteY3" fmla="*/ 1367631 h 2298700"/>
              <a:gd name="connsiteX4" fmla="*/ 1025525 w 1981200"/>
              <a:gd name="connsiteY4" fmla="*/ 320675 h 2298700"/>
              <a:gd name="connsiteX5" fmla="*/ 828675 w 1981200"/>
              <a:gd name="connsiteY5" fmla="*/ 69850 h 2298700"/>
              <a:gd name="connsiteX6" fmla="*/ 641350 w 1981200"/>
              <a:gd name="connsiteY6" fmla="*/ 3175 h 2298700"/>
              <a:gd name="connsiteX7" fmla="*/ 377825 w 1981200"/>
              <a:gd name="connsiteY7" fmla="*/ 0 h 2298700"/>
              <a:gd name="connsiteX8" fmla="*/ 219075 w 1981200"/>
              <a:gd name="connsiteY8" fmla="*/ 527050 h 2298700"/>
              <a:gd name="connsiteX9" fmla="*/ 0 w 1981200"/>
              <a:gd name="connsiteY9" fmla="*/ 498475 h 2298700"/>
              <a:gd name="connsiteX10" fmla="*/ 692150 w 1981200"/>
              <a:gd name="connsiteY10" fmla="*/ 1971675 h 2298700"/>
              <a:gd name="connsiteX11" fmla="*/ 873125 w 1981200"/>
              <a:gd name="connsiteY11" fmla="*/ 1863725 h 2298700"/>
              <a:gd name="connsiteX12" fmla="*/ 1209675 w 1981200"/>
              <a:gd name="connsiteY12" fmla="*/ 2298700 h 2298700"/>
              <a:gd name="connsiteX0" fmla="*/ 1209675 w 1981200"/>
              <a:gd name="connsiteY0" fmla="*/ 2298700 h 2298700"/>
              <a:gd name="connsiteX1" fmla="*/ 1933575 w 1981200"/>
              <a:gd name="connsiteY1" fmla="*/ 2057400 h 2298700"/>
              <a:gd name="connsiteX2" fmla="*/ 1981200 w 1981200"/>
              <a:gd name="connsiteY2" fmla="*/ 1962150 h 2298700"/>
              <a:gd name="connsiteX3" fmla="*/ 1885156 w 1981200"/>
              <a:gd name="connsiteY3" fmla="*/ 1367631 h 2298700"/>
              <a:gd name="connsiteX4" fmla="*/ 1039812 w 1981200"/>
              <a:gd name="connsiteY4" fmla="*/ 263525 h 2298700"/>
              <a:gd name="connsiteX5" fmla="*/ 828675 w 1981200"/>
              <a:gd name="connsiteY5" fmla="*/ 69850 h 2298700"/>
              <a:gd name="connsiteX6" fmla="*/ 641350 w 1981200"/>
              <a:gd name="connsiteY6" fmla="*/ 3175 h 2298700"/>
              <a:gd name="connsiteX7" fmla="*/ 377825 w 1981200"/>
              <a:gd name="connsiteY7" fmla="*/ 0 h 2298700"/>
              <a:gd name="connsiteX8" fmla="*/ 219075 w 1981200"/>
              <a:gd name="connsiteY8" fmla="*/ 527050 h 2298700"/>
              <a:gd name="connsiteX9" fmla="*/ 0 w 1981200"/>
              <a:gd name="connsiteY9" fmla="*/ 498475 h 2298700"/>
              <a:gd name="connsiteX10" fmla="*/ 692150 w 1981200"/>
              <a:gd name="connsiteY10" fmla="*/ 1971675 h 2298700"/>
              <a:gd name="connsiteX11" fmla="*/ 873125 w 1981200"/>
              <a:gd name="connsiteY11" fmla="*/ 1863725 h 2298700"/>
              <a:gd name="connsiteX12" fmla="*/ 1209675 w 1981200"/>
              <a:gd name="connsiteY12" fmla="*/ 2298700 h 2298700"/>
              <a:gd name="connsiteX0" fmla="*/ 1209675 w 1981200"/>
              <a:gd name="connsiteY0" fmla="*/ 2572543 h 2572543"/>
              <a:gd name="connsiteX1" fmla="*/ 1933575 w 1981200"/>
              <a:gd name="connsiteY1" fmla="*/ 2331243 h 2572543"/>
              <a:gd name="connsiteX2" fmla="*/ 1981200 w 1981200"/>
              <a:gd name="connsiteY2" fmla="*/ 2235993 h 2572543"/>
              <a:gd name="connsiteX3" fmla="*/ 1885156 w 1981200"/>
              <a:gd name="connsiteY3" fmla="*/ 1641474 h 2572543"/>
              <a:gd name="connsiteX4" fmla="*/ 1039812 w 1981200"/>
              <a:gd name="connsiteY4" fmla="*/ 537368 h 2572543"/>
              <a:gd name="connsiteX5" fmla="*/ 828675 w 1981200"/>
              <a:gd name="connsiteY5" fmla="*/ 343693 h 2572543"/>
              <a:gd name="connsiteX6" fmla="*/ 641350 w 1981200"/>
              <a:gd name="connsiteY6" fmla="*/ 277018 h 2572543"/>
              <a:gd name="connsiteX7" fmla="*/ 449262 w 1981200"/>
              <a:gd name="connsiteY7" fmla="*/ 0 h 2572543"/>
              <a:gd name="connsiteX8" fmla="*/ 219075 w 1981200"/>
              <a:gd name="connsiteY8" fmla="*/ 800893 h 2572543"/>
              <a:gd name="connsiteX9" fmla="*/ 0 w 1981200"/>
              <a:gd name="connsiteY9" fmla="*/ 772318 h 2572543"/>
              <a:gd name="connsiteX10" fmla="*/ 692150 w 1981200"/>
              <a:gd name="connsiteY10" fmla="*/ 2245518 h 2572543"/>
              <a:gd name="connsiteX11" fmla="*/ 873125 w 1981200"/>
              <a:gd name="connsiteY11" fmla="*/ 2137568 h 2572543"/>
              <a:gd name="connsiteX12" fmla="*/ 1209675 w 1981200"/>
              <a:gd name="connsiteY12" fmla="*/ 2572543 h 2572543"/>
              <a:gd name="connsiteX0" fmla="*/ 1209675 w 1981200"/>
              <a:gd name="connsiteY0" fmla="*/ 2572543 h 2572543"/>
              <a:gd name="connsiteX1" fmla="*/ 1933575 w 1981200"/>
              <a:gd name="connsiteY1" fmla="*/ 2331243 h 2572543"/>
              <a:gd name="connsiteX2" fmla="*/ 1981200 w 1981200"/>
              <a:gd name="connsiteY2" fmla="*/ 2235993 h 2572543"/>
              <a:gd name="connsiteX3" fmla="*/ 1885156 w 1981200"/>
              <a:gd name="connsiteY3" fmla="*/ 1641474 h 2572543"/>
              <a:gd name="connsiteX4" fmla="*/ 1039812 w 1981200"/>
              <a:gd name="connsiteY4" fmla="*/ 537368 h 2572543"/>
              <a:gd name="connsiteX5" fmla="*/ 828675 w 1981200"/>
              <a:gd name="connsiteY5" fmla="*/ 343693 h 2572543"/>
              <a:gd name="connsiteX6" fmla="*/ 827087 w 1981200"/>
              <a:gd name="connsiteY6" fmla="*/ 15080 h 2572543"/>
              <a:gd name="connsiteX7" fmla="*/ 449262 w 1981200"/>
              <a:gd name="connsiteY7" fmla="*/ 0 h 2572543"/>
              <a:gd name="connsiteX8" fmla="*/ 219075 w 1981200"/>
              <a:gd name="connsiteY8" fmla="*/ 800893 h 2572543"/>
              <a:gd name="connsiteX9" fmla="*/ 0 w 1981200"/>
              <a:gd name="connsiteY9" fmla="*/ 772318 h 2572543"/>
              <a:gd name="connsiteX10" fmla="*/ 692150 w 1981200"/>
              <a:gd name="connsiteY10" fmla="*/ 2245518 h 2572543"/>
              <a:gd name="connsiteX11" fmla="*/ 873125 w 1981200"/>
              <a:gd name="connsiteY11" fmla="*/ 2137568 h 2572543"/>
              <a:gd name="connsiteX12" fmla="*/ 1209675 w 1981200"/>
              <a:gd name="connsiteY12" fmla="*/ 2572543 h 2572543"/>
              <a:gd name="connsiteX0" fmla="*/ 1209675 w 1981200"/>
              <a:gd name="connsiteY0" fmla="*/ 2572543 h 2572543"/>
              <a:gd name="connsiteX1" fmla="*/ 1933575 w 1981200"/>
              <a:gd name="connsiteY1" fmla="*/ 2331243 h 2572543"/>
              <a:gd name="connsiteX2" fmla="*/ 1981200 w 1981200"/>
              <a:gd name="connsiteY2" fmla="*/ 2235993 h 2572543"/>
              <a:gd name="connsiteX3" fmla="*/ 1885156 w 1981200"/>
              <a:gd name="connsiteY3" fmla="*/ 1641474 h 2572543"/>
              <a:gd name="connsiteX4" fmla="*/ 1039812 w 1981200"/>
              <a:gd name="connsiteY4" fmla="*/ 537368 h 2572543"/>
              <a:gd name="connsiteX5" fmla="*/ 973932 w 1981200"/>
              <a:gd name="connsiteY5" fmla="*/ 117474 h 2572543"/>
              <a:gd name="connsiteX6" fmla="*/ 827087 w 1981200"/>
              <a:gd name="connsiteY6" fmla="*/ 15080 h 2572543"/>
              <a:gd name="connsiteX7" fmla="*/ 449262 w 1981200"/>
              <a:gd name="connsiteY7" fmla="*/ 0 h 2572543"/>
              <a:gd name="connsiteX8" fmla="*/ 219075 w 1981200"/>
              <a:gd name="connsiteY8" fmla="*/ 800893 h 2572543"/>
              <a:gd name="connsiteX9" fmla="*/ 0 w 1981200"/>
              <a:gd name="connsiteY9" fmla="*/ 772318 h 2572543"/>
              <a:gd name="connsiteX10" fmla="*/ 692150 w 1981200"/>
              <a:gd name="connsiteY10" fmla="*/ 2245518 h 2572543"/>
              <a:gd name="connsiteX11" fmla="*/ 873125 w 1981200"/>
              <a:gd name="connsiteY11" fmla="*/ 2137568 h 2572543"/>
              <a:gd name="connsiteX12" fmla="*/ 1209675 w 1981200"/>
              <a:gd name="connsiteY12" fmla="*/ 2572543 h 2572543"/>
              <a:gd name="connsiteX0" fmla="*/ 1209675 w 1981200"/>
              <a:gd name="connsiteY0" fmla="*/ 2572543 h 2572543"/>
              <a:gd name="connsiteX1" fmla="*/ 1933575 w 1981200"/>
              <a:gd name="connsiteY1" fmla="*/ 2331243 h 2572543"/>
              <a:gd name="connsiteX2" fmla="*/ 1981200 w 1981200"/>
              <a:gd name="connsiteY2" fmla="*/ 2235993 h 2572543"/>
              <a:gd name="connsiteX3" fmla="*/ 1885156 w 1981200"/>
              <a:gd name="connsiteY3" fmla="*/ 1641474 h 2572543"/>
              <a:gd name="connsiteX4" fmla="*/ 1039812 w 1981200"/>
              <a:gd name="connsiteY4" fmla="*/ 537368 h 2572543"/>
              <a:gd name="connsiteX5" fmla="*/ 973932 w 1981200"/>
              <a:gd name="connsiteY5" fmla="*/ 117474 h 2572543"/>
              <a:gd name="connsiteX6" fmla="*/ 827087 w 1981200"/>
              <a:gd name="connsiteY6" fmla="*/ 15080 h 2572543"/>
              <a:gd name="connsiteX7" fmla="*/ 449262 w 1981200"/>
              <a:gd name="connsiteY7" fmla="*/ 0 h 2572543"/>
              <a:gd name="connsiteX8" fmla="*/ 219075 w 1981200"/>
              <a:gd name="connsiteY8" fmla="*/ 800893 h 2572543"/>
              <a:gd name="connsiteX9" fmla="*/ 0 w 1981200"/>
              <a:gd name="connsiteY9" fmla="*/ 772318 h 2572543"/>
              <a:gd name="connsiteX10" fmla="*/ 692150 w 1981200"/>
              <a:gd name="connsiteY10" fmla="*/ 2245518 h 2572543"/>
              <a:gd name="connsiteX11" fmla="*/ 873125 w 1981200"/>
              <a:gd name="connsiteY11" fmla="*/ 2137568 h 2572543"/>
              <a:gd name="connsiteX12" fmla="*/ 1209675 w 1981200"/>
              <a:gd name="connsiteY12" fmla="*/ 2572543 h 2572543"/>
              <a:gd name="connsiteX0" fmla="*/ 1209675 w 1981200"/>
              <a:gd name="connsiteY0" fmla="*/ 2572543 h 2572543"/>
              <a:gd name="connsiteX1" fmla="*/ 1933575 w 1981200"/>
              <a:gd name="connsiteY1" fmla="*/ 2331243 h 2572543"/>
              <a:gd name="connsiteX2" fmla="*/ 1981200 w 1981200"/>
              <a:gd name="connsiteY2" fmla="*/ 2235993 h 2572543"/>
              <a:gd name="connsiteX3" fmla="*/ 1885156 w 1981200"/>
              <a:gd name="connsiteY3" fmla="*/ 1641474 h 2572543"/>
              <a:gd name="connsiteX4" fmla="*/ 1039812 w 1981200"/>
              <a:gd name="connsiteY4" fmla="*/ 537368 h 2572543"/>
              <a:gd name="connsiteX5" fmla="*/ 973932 w 1981200"/>
              <a:gd name="connsiteY5" fmla="*/ 117474 h 2572543"/>
              <a:gd name="connsiteX6" fmla="*/ 827087 w 1981200"/>
              <a:gd name="connsiteY6" fmla="*/ 15080 h 2572543"/>
              <a:gd name="connsiteX7" fmla="*/ 449262 w 1981200"/>
              <a:gd name="connsiteY7" fmla="*/ 0 h 2572543"/>
              <a:gd name="connsiteX8" fmla="*/ 219075 w 1981200"/>
              <a:gd name="connsiteY8" fmla="*/ 800893 h 2572543"/>
              <a:gd name="connsiteX9" fmla="*/ 0 w 1981200"/>
              <a:gd name="connsiteY9" fmla="*/ 772318 h 2572543"/>
              <a:gd name="connsiteX10" fmla="*/ 692150 w 1981200"/>
              <a:gd name="connsiteY10" fmla="*/ 2245518 h 2572543"/>
              <a:gd name="connsiteX11" fmla="*/ 873125 w 1981200"/>
              <a:gd name="connsiteY11" fmla="*/ 2137568 h 2572543"/>
              <a:gd name="connsiteX12" fmla="*/ 1209675 w 1981200"/>
              <a:gd name="connsiteY12" fmla="*/ 2572543 h 2572543"/>
              <a:gd name="connsiteX0" fmla="*/ 1209675 w 1981200"/>
              <a:gd name="connsiteY0" fmla="*/ 2572543 h 2572543"/>
              <a:gd name="connsiteX1" fmla="*/ 1933575 w 1981200"/>
              <a:gd name="connsiteY1" fmla="*/ 2331243 h 2572543"/>
              <a:gd name="connsiteX2" fmla="*/ 1981200 w 1981200"/>
              <a:gd name="connsiteY2" fmla="*/ 2235993 h 2572543"/>
              <a:gd name="connsiteX3" fmla="*/ 1885156 w 1981200"/>
              <a:gd name="connsiteY3" fmla="*/ 1641474 h 2572543"/>
              <a:gd name="connsiteX4" fmla="*/ 1025524 w 1981200"/>
              <a:gd name="connsiteY4" fmla="*/ 489743 h 2572543"/>
              <a:gd name="connsiteX5" fmla="*/ 973932 w 1981200"/>
              <a:gd name="connsiteY5" fmla="*/ 117474 h 2572543"/>
              <a:gd name="connsiteX6" fmla="*/ 827087 w 1981200"/>
              <a:gd name="connsiteY6" fmla="*/ 15080 h 2572543"/>
              <a:gd name="connsiteX7" fmla="*/ 449262 w 1981200"/>
              <a:gd name="connsiteY7" fmla="*/ 0 h 2572543"/>
              <a:gd name="connsiteX8" fmla="*/ 219075 w 1981200"/>
              <a:gd name="connsiteY8" fmla="*/ 800893 h 2572543"/>
              <a:gd name="connsiteX9" fmla="*/ 0 w 1981200"/>
              <a:gd name="connsiteY9" fmla="*/ 772318 h 2572543"/>
              <a:gd name="connsiteX10" fmla="*/ 692150 w 1981200"/>
              <a:gd name="connsiteY10" fmla="*/ 2245518 h 2572543"/>
              <a:gd name="connsiteX11" fmla="*/ 873125 w 1981200"/>
              <a:gd name="connsiteY11" fmla="*/ 2137568 h 2572543"/>
              <a:gd name="connsiteX12" fmla="*/ 1209675 w 1981200"/>
              <a:gd name="connsiteY12" fmla="*/ 2572543 h 2572543"/>
              <a:gd name="connsiteX0" fmla="*/ 1209675 w 1981200"/>
              <a:gd name="connsiteY0" fmla="*/ 2572543 h 2572543"/>
              <a:gd name="connsiteX1" fmla="*/ 1933575 w 1981200"/>
              <a:gd name="connsiteY1" fmla="*/ 2331243 h 2572543"/>
              <a:gd name="connsiteX2" fmla="*/ 1981200 w 1981200"/>
              <a:gd name="connsiteY2" fmla="*/ 2235993 h 2572543"/>
              <a:gd name="connsiteX3" fmla="*/ 1885156 w 1981200"/>
              <a:gd name="connsiteY3" fmla="*/ 1641474 h 2572543"/>
              <a:gd name="connsiteX4" fmla="*/ 1273968 w 1981200"/>
              <a:gd name="connsiteY4" fmla="*/ 794544 h 2572543"/>
              <a:gd name="connsiteX5" fmla="*/ 1025524 w 1981200"/>
              <a:gd name="connsiteY5" fmla="*/ 489743 h 2572543"/>
              <a:gd name="connsiteX6" fmla="*/ 973932 w 1981200"/>
              <a:gd name="connsiteY6" fmla="*/ 117474 h 2572543"/>
              <a:gd name="connsiteX7" fmla="*/ 827087 w 1981200"/>
              <a:gd name="connsiteY7" fmla="*/ 15080 h 2572543"/>
              <a:gd name="connsiteX8" fmla="*/ 449262 w 1981200"/>
              <a:gd name="connsiteY8" fmla="*/ 0 h 2572543"/>
              <a:gd name="connsiteX9" fmla="*/ 219075 w 1981200"/>
              <a:gd name="connsiteY9" fmla="*/ 800893 h 2572543"/>
              <a:gd name="connsiteX10" fmla="*/ 0 w 1981200"/>
              <a:gd name="connsiteY10" fmla="*/ 772318 h 2572543"/>
              <a:gd name="connsiteX11" fmla="*/ 692150 w 1981200"/>
              <a:gd name="connsiteY11" fmla="*/ 2245518 h 2572543"/>
              <a:gd name="connsiteX12" fmla="*/ 873125 w 1981200"/>
              <a:gd name="connsiteY12" fmla="*/ 2137568 h 2572543"/>
              <a:gd name="connsiteX13" fmla="*/ 1209675 w 1981200"/>
              <a:gd name="connsiteY13" fmla="*/ 2572543 h 2572543"/>
              <a:gd name="connsiteX0" fmla="*/ 1209675 w 1981200"/>
              <a:gd name="connsiteY0" fmla="*/ 2572543 h 2572543"/>
              <a:gd name="connsiteX1" fmla="*/ 1933575 w 1981200"/>
              <a:gd name="connsiteY1" fmla="*/ 2331243 h 2572543"/>
              <a:gd name="connsiteX2" fmla="*/ 1981200 w 1981200"/>
              <a:gd name="connsiteY2" fmla="*/ 2235993 h 2572543"/>
              <a:gd name="connsiteX3" fmla="*/ 1885156 w 1981200"/>
              <a:gd name="connsiteY3" fmla="*/ 1641474 h 2572543"/>
              <a:gd name="connsiteX4" fmla="*/ 1073943 w 1981200"/>
              <a:gd name="connsiteY4" fmla="*/ 494506 h 2572543"/>
              <a:gd name="connsiteX5" fmla="*/ 1025524 w 1981200"/>
              <a:gd name="connsiteY5" fmla="*/ 489743 h 2572543"/>
              <a:gd name="connsiteX6" fmla="*/ 973932 w 1981200"/>
              <a:gd name="connsiteY6" fmla="*/ 117474 h 2572543"/>
              <a:gd name="connsiteX7" fmla="*/ 827087 w 1981200"/>
              <a:gd name="connsiteY7" fmla="*/ 15080 h 2572543"/>
              <a:gd name="connsiteX8" fmla="*/ 449262 w 1981200"/>
              <a:gd name="connsiteY8" fmla="*/ 0 h 2572543"/>
              <a:gd name="connsiteX9" fmla="*/ 219075 w 1981200"/>
              <a:gd name="connsiteY9" fmla="*/ 800893 h 2572543"/>
              <a:gd name="connsiteX10" fmla="*/ 0 w 1981200"/>
              <a:gd name="connsiteY10" fmla="*/ 772318 h 2572543"/>
              <a:gd name="connsiteX11" fmla="*/ 692150 w 1981200"/>
              <a:gd name="connsiteY11" fmla="*/ 2245518 h 2572543"/>
              <a:gd name="connsiteX12" fmla="*/ 873125 w 1981200"/>
              <a:gd name="connsiteY12" fmla="*/ 2137568 h 2572543"/>
              <a:gd name="connsiteX13" fmla="*/ 1209675 w 1981200"/>
              <a:gd name="connsiteY13" fmla="*/ 2572543 h 2572543"/>
              <a:gd name="connsiteX0" fmla="*/ 1209675 w 1981200"/>
              <a:gd name="connsiteY0" fmla="*/ 2572543 h 2572543"/>
              <a:gd name="connsiteX1" fmla="*/ 1933575 w 1981200"/>
              <a:gd name="connsiteY1" fmla="*/ 2331243 h 2572543"/>
              <a:gd name="connsiteX2" fmla="*/ 1981200 w 1981200"/>
              <a:gd name="connsiteY2" fmla="*/ 2235993 h 2572543"/>
              <a:gd name="connsiteX3" fmla="*/ 1885156 w 1981200"/>
              <a:gd name="connsiteY3" fmla="*/ 1641474 h 2572543"/>
              <a:gd name="connsiteX4" fmla="*/ 1073943 w 1981200"/>
              <a:gd name="connsiteY4" fmla="*/ 494506 h 2572543"/>
              <a:gd name="connsiteX5" fmla="*/ 1025524 w 1981200"/>
              <a:gd name="connsiteY5" fmla="*/ 489743 h 2572543"/>
              <a:gd name="connsiteX6" fmla="*/ 973932 w 1981200"/>
              <a:gd name="connsiteY6" fmla="*/ 117474 h 2572543"/>
              <a:gd name="connsiteX7" fmla="*/ 827087 w 1981200"/>
              <a:gd name="connsiteY7" fmla="*/ 15080 h 2572543"/>
              <a:gd name="connsiteX8" fmla="*/ 449262 w 1981200"/>
              <a:gd name="connsiteY8" fmla="*/ 0 h 2572543"/>
              <a:gd name="connsiteX9" fmla="*/ 219075 w 1981200"/>
              <a:gd name="connsiteY9" fmla="*/ 800893 h 2572543"/>
              <a:gd name="connsiteX10" fmla="*/ 0 w 1981200"/>
              <a:gd name="connsiteY10" fmla="*/ 772318 h 2572543"/>
              <a:gd name="connsiteX11" fmla="*/ 692150 w 1981200"/>
              <a:gd name="connsiteY11" fmla="*/ 2245518 h 2572543"/>
              <a:gd name="connsiteX12" fmla="*/ 873125 w 1981200"/>
              <a:gd name="connsiteY12" fmla="*/ 2137568 h 2572543"/>
              <a:gd name="connsiteX13" fmla="*/ 1209675 w 1981200"/>
              <a:gd name="connsiteY13" fmla="*/ 2572543 h 2572543"/>
              <a:gd name="connsiteX0" fmla="*/ 1209675 w 1981200"/>
              <a:gd name="connsiteY0" fmla="*/ 2572543 h 2572543"/>
              <a:gd name="connsiteX1" fmla="*/ 1933575 w 1981200"/>
              <a:gd name="connsiteY1" fmla="*/ 2331243 h 2572543"/>
              <a:gd name="connsiteX2" fmla="*/ 1981200 w 1981200"/>
              <a:gd name="connsiteY2" fmla="*/ 2235993 h 2572543"/>
              <a:gd name="connsiteX3" fmla="*/ 1885156 w 1981200"/>
              <a:gd name="connsiteY3" fmla="*/ 1641474 h 2572543"/>
              <a:gd name="connsiteX4" fmla="*/ 1073943 w 1981200"/>
              <a:gd name="connsiteY4" fmla="*/ 494506 h 2572543"/>
              <a:gd name="connsiteX5" fmla="*/ 1025524 w 1981200"/>
              <a:gd name="connsiteY5" fmla="*/ 489743 h 2572543"/>
              <a:gd name="connsiteX6" fmla="*/ 973932 w 1981200"/>
              <a:gd name="connsiteY6" fmla="*/ 117474 h 2572543"/>
              <a:gd name="connsiteX7" fmla="*/ 827087 w 1981200"/>
              <a:gd name="connsiteY7" fmla="*/ 15080 h 2572543"/>
              <a:gd name="connsiteX8" fmla="*/ 449262 w 1981200"/>
              <a:gd name="connsiteY8" fmla="*/ 0 h 2572543"/>
              <a:gd name="connsiteX9" fmla="*/ 219075 w 1981200"/>
              <a:gd name="connsiteY9" fmla="*/ 800893 h 2572543"/>
              <a:gd name="connsiteX10" fmla="*/ 0 w 1981200"/>
              <a:gd name="connsiteY10" fmla="*/ 772318 h 2572543"/>
              <a:gd name="connsiteX11" fmla="*/ 692150 w 1981200"/>
              <a:gd name="connsiteY11" fmla="*/ 2245518 h 2572543"/>
              <a:gd name="connsiteX12" fmla="*/ 873125 w 1981200"/>
              <a:gd name="connsiteY12" fmla="*/ 2137568 h 2572543"/>
              <a:gd name="connsiteX13" fmla="*/ 1209675 w 1981200"/>
              <a:gd name="connsiteY13" fmla="*/ 2572543 h 2572543"/>
              <a:gd name="connsiteX0" fmla="*/ 1209675 w 1981200"/>
              <a:gd name="connsiteY0" fmla="*/ 2572543 h 2572543"/>
              <a:gd name="connsiteX1" fmla="*/ 1933575 w 1981200"/>
              <a:gd name="connsiteY1" fmla="*/ 2331243 h 2572543"/>
              <a:gd name="connsiteX2" fmla="*/ 1981200 w 1981200"/>
              <a:gd name="connsiteY2" fmla="*/ 2235993 h 2572543"/>
              <a:gd name="connsiteX3" fmla="*/ 1885156 w 1981200"/>
              <a:gd name="connsiteY3" fmla="*/ 1641474 h 2572543"/>
              <a:gd name="connsiteX4" fmla="*/ 1073943 w 1981200"/>
              <a:gd name="connsiteY4" fmla="*/ 494506 h 2572543"/>
              <a:gd name="connsiteX5" fmla="*/ 1025524 w 1981200"/>
              <a:gd name="connsiteY5" fmla="*/ 489743 h 2572543"/>
              <a:gd name="connsiteX6" fmla="*/ 973932 w 1981200"/>
              <a:gd name="connsiteY6" fmla="*/ 117474 h 2572543"/>
              <a:gd name="connsiteX7" fmla="*/ 827087 w 1981200"/>
              <a:gd name="connsiteY7" fmla="*/ 15080 h 2572543"/>
              <a:gd name="connsiteX8" fmla="*/ 449262 w 1981200"/>
              <a:gd name="connsiteY8" fmla="*/ 0 h 2572543"/>
              <a:gd name="connsiteX9" fmla="*/ 219075 w 1981200"/>
              <a:gd name="connsiteY9" fmla="*/ 800893 h 2572543"/>
              <a:gd name="connsiteX10" fmla="*/ 0 w 1981200"/>
              <a:gd name="connsiteY10" fmla="*/ 772318 h 2572543"/>
              <a:gd name="connsiteX11" fmla="*/ 692150 w 1981200"/>
              <a:gd name="connsiteY11" fmla="*/ 2245518 h 2572543"/>
              <a:gd name="connsiteX12" fmla="*/ 873125 w 1981200"/>
              <a:gd name="connsiteY12" fmla="*/ 2137568 h 2572543"/>
              <a:gd name="connsiteX13" fmla="*/ 1209675 w 1981200"/>
              <a:gd name="connsiteY13" fmla="*/ 2572543 h 2572543"/>
              <a:gd name="connsiteX0" fmla="*/ 1209675 w 1981200"/>
              <a:gd name="connsiteY0" fmla="*/ 2572543 h 2572543"/>
              <a:gd name="connsiteX1" fmla="*/ 1933575 w 1981200"/>
              <a:gd name="connsiteY1" fmla="*/ 2331243 h 2572543"/>
              <a:gd name="connsiteX2" fmla="*/ 1981200 w 1981200"/>
              <a:gd name="connsiteY2" fmla="*/ 2235993 h 2572543"/>
              <a:gd name="connsiteX3" fmla="*/ 1885156 w 1981200"/>
              <a:gd name="connsiteY3" fmla="*/ 1641474 h 2572543"/>
              <a:gd name="connsiteX4" fmla="*/ 1073943 w 1981200"/>
              <a:gd name="connsiteY4" fmla="*/ 494506 h 2572543"/>
              <a:gd name="connsiteX5" fmla="*/ 1025524 w 1981200"/>
              <a:gd name="connsiteY5" fmla="*/ 489743 h 2572543"/>
              <a:gd name="connsiteX6" fmla="*/ 973932 w 1981200"/>
              <a:gd name="connsiteY6" fmla="*/ 117474 h 2572543"/>
              <a:gd name="connsiteX7" fmla="*/ 827087 w 1981200"/>
              <a:gd name="connsiteY7" fmla="*/ 15080 h 2572543"/>
              <a:gd name="connsiteX8" fmla="*/ 449262 w 1981200"/>
              <a:gd name="connsiteY8" fmla="*/ 0 h 2572543"/>
              <a:gd name="connsiteX9" fmla="*/ 219075 w 1981200"/>
              <a:gd name="connsiteY9" fmla="*/ 800893 h 2572543"/>
              <a:gd name="connsiteX10" fmla="*/ 0 w 1981200"/>
              <a:gd name="connsiteY10" fmla="*/ 772318 h 2572543"/>
              <a:gd name="connsiteX11" fmla="*/ 692150 w 1981200"/>
              <a:gd name="connsiteY11" fmla="*/ 2245518 h 2572543"/>
              <a:gd name="connsiteX12" fmla="*/ 873125 w 1981200"/>
              <a:gd name="connsiteY12" fmla="*/ 2137568 h 2572543"/>
              <a:gd name="connsiteX13" fmla="*/ 1209675 w 1981200"/>
              <a:gd name="connsiteY13" fmla="*/ 2572543 h 2572543"/>
              <a:gd name="connsiteX0" fmla="*/ 1209675 w 1981200"/>
              <a:gd name="connsiteY0" fmla="*/ 2572543 h 2572543"/>
              <a:gd name="connsiteX1" fmla="*/ 1933575 w 1981200"/>
              <a:gd name="connsiteY1" fmla="*/ 2331243 h 2572543"/>
              <a:gd name="connsiteX2" fmla="*/ 1981200 w 1981200"/>
              <a:gd name="connsiteY2" fmla="*/ 2235993 h 2572543"/>
              <a:gd name="connsiteX3" fmla="*/ 1885156 w 1981200"/>
              <a:gd name="connsiteY3" fmla="*/ 1641474 h 2572543"/>
              <a:gd name="connsiteX4" fmla="*/ 1073943 w 1981200"/>
              <a:gd name="connsiteY4" fmla="*/ 494506 h 2572543"/>
              <a:gd name="connsiteX5" fmla="*/ 1025524 w 1981200"/>
              <a:gd name="connsiteY5" fmla="*/ 489743 h 2572543"/>
              <a:gd name="connsiteX6" fmla="*/ 973932 w 1981200"/>
              <a:gd name="connsiteY6" fmla="*/ 117474 h 2572543"/>
              <a:gd name="connsiteX7" fmla="*/ 827087 w 1981200"/>
              <a:gd name="connsiteY7" fmla="*/ 15080 h 2572543"/>
              <a:gd name="connsiteX8" fmla="*/ 449262 w 1981200"/>
              <a:gd name="connsiteY8" fmla="*/ 0 h 2572543"/>
              <a:gd name="connsiteX9" fmla="*/ 219075 w 1981200"/>
              <a:gd name="connsiteY9" fmla="*/ 800893 h 2572543"/>
              <a:gd name="connsiteX10" fmla="*/ 0 w 1981200"/>
              <a:gd name="connsiteY10" fmla="*/ 772318 h 2572543"/>
              <a:gd name="connsiteX11" fmla="*/ 692150 w 1981200"/>
              <a:gd name="connsiteY11" fmla="*/ 2245518 h 2572543"/>
              <a:gd name="connsiteX12" fmla="*/ 873125 w 1981200"/>
              <a:gd name="connsiteY12" fmla="*/ 2137568 h 2572543"/>
              <a:gd name="connsiteX13" fmla="*/ 1209675 w 1981200"/>
              <a:gd name="connsiteY13" fmla="*/ 2572543 h 2572543"/>
              <a:gd name="connsiteX0" fmla="*/ 1209675 w 1981200"/>
              <a:gd name="connsiteY0" fmla="*/ 2572543 h 2572543"/>
              <a:gd name="connsiteX1" fmla="*/ 1933575 w 1981200"/>
              <a:gd name="connsiteY1" fmla="*/ 2331243 h 2572543"/>
              <a:gd name="connsiteX2" fmla="*/ 1981200 w 1981200"/>
              <a:gd name="connsiteY2" fmla="*/ 2235993 h 2572543"/>
              <a:gd name="connsiteX3" fmla="*/ 1808956 w 1981200"/>
              <a:gd name="connsiteY3" fmla="*/ 1674812 h 2572543"/>
              <a:gd name="connsiteX4" fmla="*/ 1073943 w 1981200"/>
              <a:gd name="connsiteY4" fmla="*/ 494506 h 2572543"/>
              <a:gd name="connsiteX5" fmla="*/ 1025524 w 1981200"/>
              <a:gd name="connsiteY5" fmla="*/ 489743 h 2572543"/>
              <a:gd name="connsiteX6" fmla="*/ 973932 w 1981200"/>
              <a:gd name="connsiteY6" fmla="*/ 117474 h 2572543"/>
              <a:gd name="connsiteX7" fmla="*/ 827087 w 1981200"/>
              <a:gd name="connsiteY7" fmla="*/ 15080 h 2572543"/>
              <a:gd name="connsiteX8" fmla="*/ 449262 w 1981200"/>
              <a:gd name="connsiteY8" fmla="*/ 0 h 2572543"/>
              <a:gd name="connsiteX9" fmla="*/ 219075 w 1981200"/>
              <a:gd name="connsiteY9" fmla="*/ 800893 h 2572543"/>
              <a:gd name="connsiteX10" fmla="*/ 0 w 1981200"/>
              <a:gd name="connsiteY10" fmla="*/ 772318 h 2572543"/>
              <a:gd name="connsiteX11" fmla="*/ 692150 w 1981200"/>
              <a:gd name="connsiteY11" fmla="*/ 2245518 h 2572543"/>
              <a:gd name="connsiteX12" fmla="*/ 873125 w 1981200"/>
              <a:gd name="connsiteY12" fmla="*/ 2137568 h 2572543"/>
              <a:gd name="connsiteX13" fmla="*/ 1209675 w 1981200"/>
              <a:gd name="connsiteY13" fmla="*/ 2572543 h 2572543"/>
              <a:gd name="connsiteX0" fmla="*/ 1209675 w 1981200"/>
              <a:gd name="connsiteY0" fmla="*/ 2572543 h 2572543"/>
              <a:gd name="connsiteX1" fmla="*/ 1933575 w 1981200"/>
              <a:gd name="connsiteY1" fmla="*/ 2331243 h 2572543"/>
              <a:gd name="connsiteX2" fmla="*/ 1981200 w 1981200"/>
              <a:gd name="connsiteY2" fmla="*/ 2235993 h 2572543"/>
              <a:gd name="connsiteX3" fmla="*/ 1918493 w 1981200"/>
              <a:gd name="connsiteY3" fmla="*/ 1822449 h 2572543"/>
              <a:gd name="connsiteX4" fmla="*/ 1073943 w 1981200"/>
              <a:gd name="connsiteY4" fmla="*/ 494506 h 2572543"/>
              <a:gd name="connsiteX5" fmla="*/ 1025524 w 1981200"/>
              <a:gd name="connsiteY5" fmla="*/ 489743 h 2572543"/>
              <a:gd name="connsiteX6" fmla="*/ 973932 w 1981200"/>
              <a:gd name="connsiteY6" fmla="*/ 117474 h 2572543"/>
              <a:gd name="connsiteX7" fmla="*/ 827087 w 1981200"/>
              <a:gd name="connsiteY7" fmla="*/ 15080 h 2572543"/>
              <a:gd name="connsiteX8" fmla="*/ 449262 w 1981200"/>
              <a:gd name="connsiteY8" fmla="*/ 0 h 2572543"/>
              <a:gd name="connsiteX9" fmla="*/ 219075 w 1981200"/>
              <a:gd name="connsiteY9" fmla="*/ 800893 h 2572543"/>
              <a:gd name="connsiteX10" fmla="*/ 0 w 1981200"/>
              <a:gd name="connsiteY10" fmla="*/ 772318 h 2572543"/>
              <a:gd name="connsiteX11" fmla="*/ 692150 w 1981200"/>
              <a:gd name="connsiteY11" fmla="*/ 2245518 h 2572543"/>
              <a:gd name="connsiteX12" fmla="*/ 873125 w 1981200"/>
              <a:gd name="connsiteY12" fmla="*/ 2137568 h 2572543"/>
              <a:gd name="connsiteX13" fmla="*/ 1209675 w 1981200"/>
              <a:gd name="connsiteY13" fmla="*/ 2572543 h 2572543"/>
              <a:gd name="connsiteX0" fmla="*/ 1209675 w 1981200"/>
              <a:gd name="connsiteY0" fmla="*/ 2572543 h 2572543"/>
              <a:gd name="connsiteX1" fmla="*/ 1933575 w 1981200"/>
              <a:gd name="connsiteY1" fmla="*/ 2331243 h 2572543"/>
              <a:gd name="connsiteX2" fmla="*/ 1981200 w 1981200"/>
              <a:gd name="connsiteY2" fmla="*/ 2235993 h 2572543"/>
              <a:gd name="connsiteX3" fmla="*/ 1925637 w 1981200"/>
              <a:gd name="connsiteY3" fmla="*/ 1822449 h 2572543"/>
              <a:gd name="connsiteX4" fmla="*/ 1073943 w 1981200"/>
              <a:gd name="connsiteY4" fmla="*/ 494506 h 2572543"/>
              <a:gd name="connsiteX5" fmla="*/ 1025524 w 1981200"/>
              <a:gd name="connsiteY5" fmla="*/ 489743 h 2572543"/>
              <a:gd name="connsiteX6" fmla="*/ 973932 w 1981200"/>
              <a:gd name="connsiteY6" fmla="*/ 117474 h 2572543"/>
              <a:gd name="connsiteX7" fmla="*/ 827087 w 1981200"/>
              <a:gd name="connsiteY7" fmla="*/ 15080 h 2572543"/>
              <a:gd name="connsiteX8" fmla="*/ 449262 w 1981200"/>
              <a:gd name="connsiteY8" fmla="*/ 0 h 2572543"/>
              <a:gd name="connsiteX9" fmla="*/ 219075 w 1981200"/>
              <a:gd name="connsiteY9" fmla="*/ 800893 h 2572543"/>
              <a:gd name="connsiteX10" fmla="*/ 0 w 1981200"/>
              <a:gd name="connsiteY10" fmla="*/ 772318 h 2572543"/>
              <a:gd name="connsiteX11" fmla="*/ 692150 w 1981200"/>
              <a:gd name="connsiteY11" fmla="*/ 2245518 h 2572543"/>
              <a:gd name="connsiteX12" fmla="*/ 873125 w 1981200"/>
              <a:gd name="connsiteY12" fmla="*/ 2137568 h 2572543"/>
              <a:gd name="connsiteX13" fmla="*/ 1209675 w 1981200"/>
              <a:gd name="connsiteY13" fmla="*/ 2572543 h 2572543"/>
              <a:gd name="connsiteX0" fmla="*/ 1209675 w 1981200"/>
              <a:gd name="connsiteY0" fmla="*/ 2572543 h 2572543"/>
              <a:gd name="connsiteX1" fmla="*/ 1933575 w 1981200"/>
              <a:gd name="connsiteY1" fmla="*/ 2331243 h 2572543"/>
              <a:gd name="connsiteX2" fmla="*/ 1981200 w 1981200"/>
              <a:gd name="connsiteY2" fmla="*/ 2235993 h 2572543"/>
              <a:gd name="connsiteX3" fmla="*/ 1925637 w 1981200"/>
              <a:gd name="connsiteY3" fmla="*/ 1822449 h 2572543"/>
              <a:gd name="connsiteX4" fmla="*/ 1073943 w 1981200"/>
              <a:gd name="connsiteY4" fmla="*/ 494506 h 2572543"/>
              <a:gd name="connsiteX5" fmla="*/ 1025524 w 1981200"/>
              <a:gd name="connsiteY5" fmla="*/ 489743 h 2572543"/>
              <a:gd name="connsiteX6" fmla="*/ 973932 w 1981200"/>
              <a:gd name="connsiteY6" fmla="*/ 117474 h 2572543"/>
              <a:gd name="connsiteX7" fmla="*/ 827087 w 1981200"/>
              <a:gd name="connsiteY7" fmla="*/ 15080 h 2572543"/>
              <a:gd name="connsiteX8" fmla="*/ 449262 w 1981200"/>
              <a:gd name="connsiteY8" fmla="*/ 0 h 2572543"/>
              <a:gd name="connsiteX9" fmla="*/ 219075 w 1981200"/>
              <a:gd name="connsiteY9" fmla="*/ 800893 h 2572543"/>
              <a:gd name="connsiteX10" fmla="*/ 0 w 1981200"/>
              <a:gd name="connsiteY10" fmla="*/ 772318 h 2572543"/>
              <a:gd name="connsiteX11" fmla="*/ 692150 w 1981200"/>
              <a:gd name="connsiteY11" fmla="*/ 2245518 h 2572543"/>
              <a:gd name="connsiteX12" fmla="*/ 873125 w 1981200"/>
              <a:gd name="connsiteY12" fmla="*/ 2137568 h 2572543"/>
              <a:gd name="connsiteX13" fmla="*/ 1209675 w 1981200"/>
              <a:gd name="connsiteY13" fmla="*/ 2572543 h 2572543"/>
              <a:gd name="connsiteX0" fmla="*/ 1209675 w 1981200"/>
              <a:gd name="connsiteY0" fmla="*/ 2572543 h 2572543"/>
              <a:gd name="connsiteX1" fmla="*/ 1933575 w 1981200"/>
              <a:gd name="connsiteY1" fmla="*/ 2331243 h 2572543"/>
              <a:gd name="connsiteX2" fmla="*/ 1981200 w 1981200"/>
              <a:gd name="connsiteY2" fmla="*/ 2235993 h 2572543"/>
              <a:gd name="connsiteX3" fmla="*/ 1925637 w 1981200"/>
              <a:gd name="connsiteY3" fmla="*/ 1822449 h 2572543"/>
              <a:gd name="connsiteX4" fmla="*/ 1073943 w 1981200"/>
              <a:gd name="connsiteY4" fmla="*/ 494506 h 2572543"/>
              <a:gd name="connsiteX5" fmla="*/ 1025524 w 1981200"/>
              <a:gd name="connsiteY5" fmla="*/ 489743 h 2572543"/>
              <a:gd name="connsiteX6" fmla="*/ 973932 w 1981200"/>
              <a:gd name="connsiteY6" fmla="*/ 117474 h 2572543"/>
              <a:gd name="connsiteX7" fmla="*/ 827087 w 1981200"/>
              <a:gd name="connsiteY7" fmla="*/ 15080 h 2572543"/>
              <a:gd name="connsiteX8" fmla="*/ 449262 w 1981200"/>
              <a:gd name="connsiteY8" fmla="*/ 0 h 2572543"/>
              <a:gd name="connsiteX9" fmla="*/ 219075 w 1981200"/>
              <a:gd name="connsiteY9" fmla="*/ 800893 h 2572543"/>
              <a:gd name="connsiteX10" fmla="*/ 0 w 1981200"/>
              <a:gd name="connsiteY10" fmla="*/ 772318 h 2572543"/>
              <a:gd name="connsiteX11" fmla="*/ 692150 w 1981200"/>
              <a:gd name="connsiteY11" fmla="*/ 2245518 h 2572543"/>
              <a:gd name="connsiteX12" fmla="*/ 873125 w 1981200"/>
              <a:gd name="connsiteY12" fmla="*/ 2137568 h 2572543"/>
              <a:gd name="connsiteX13" fmla="*/ 1209675 w 1981200"/>
              <a:gd name="connsiteY13" fmla="*/ 2572543 h 2572543"/>
              <a:gd name="connsiteX0" fmla="*/ 1209675 w 1981200"/>
              <a:gd name="connsiteY0" fmla="*/ 2572543 h 2572543"/>
              <a:gd name="connsiteX1" fmla="*/ 1933575 w 1981200"/>
              <a:gd name="connsiteY1" fmla="*/ 2331243 h 2572543"/>
              <a:gd name="connsiteX2" fmla="*/ 1981200 w 1981200"/>
              <a:gd name="connsiteY2" fmla="*/ 2235993 h 2572543"/>
              <a:gd name="connsiteX3" fmla="*/ 1925637 w 1981200"/>
              <a:gd name="connsiteY3" fmla="*/ 1822449 h 2572543"/>
              <a:gd name="connsiteX4" fmla="*/ 1073943 w 1981200"/>
              <a:gd name="connsiteY4" fmla="*/ 494506 h 2572543"/>
              <a:gd name="connsiteX5" fmla="*/ 1025524 w 1981200"/>
              <a:gd name="connsiteY5" fmla="*/ 489743 h 2572543"/>
              <a:gd name="connsiteX6" fmla="*/ 973932 w 1981200"/>
              <a:gd name="connsiteY6" fmla="*/ 117474 h 2572543"/>
              <a:gd name="connsiteX7" fmla="*/ 827087 w 1981200"/>
              <a:gd name="connsiteY7" fmla="*/ 15080 h 2572543"/>
              <a:gd name="connsiteX8" fmla="*/ 449262 w 1981200"/>
              <a:gd name="connsiteY8" fmla="*/ 0 h 2572543"/>
              <a:gd name="connsiteX9" fmla="*/ 219075 w 1981200"/>
              <a:gd name="connsiteY9" fmla="*/ 800893 h 2572543"/>
              <a:gd name="connsiteX10" fmla="*/ 0 w 1981200"/>
              <a:gd name="connsiteY10" fmla="*/ 772318 h 2572543"/>
              <a:gd name="connsiteX11" fmla="*/ 692150 w 1981200"/>
              <a:gd name="connsiteY11" fmla="*/ 2245518 h 2572543"/>
              <a:gd name="connsiteX12" fmla="*/ 873125 w 1981200"/>
              <a:gd name="connsiteY12" fmla="*/ 2137568 h 2572543"/>
              <a:gd name="connsiteX13" fmla="*/ 1209675 w 1981200"/>
              <a:gd name="connsiteY13" fmla="*/ 2572543 h 2572543"/>
              <a:gd name="connsiteX0" fmla="*/ 1209675 w 1981200"/>
              <a:gd name="connsiteY0" fmla="*/ 2572543 h 2572543"/>
              <a:gd name="connsiteX1" fmla="*/ 1933575 w 1981200"/>
              <a:gd name="connsiteY1" fmla="*/ 2331243 h 2572543"/>
              <a:gd name="connsiteX2" fmla="*/ 1981200 w 1981200"/>
              <a:gd name="connsiteY2" fmla="*/ 2235993 h 2572543"/>
              <a:gd name="connsiteX3" fmla="*/ 1925637 w 1981200"/>
              <a:gd name="connsiteY3" fmla="*/ 1822449 h 2572543"/>
              <a:gd name="connsiteX4" fmla="*/ 1073943 w 1981200"/>
              <a:gd name="connsiteY4" fmla="*/ 494506 h 2572543"/>
              <a:gd name="connsiteX5" fmla="*/ 1025524 w 1981200"/>
              <a:gd name="connsiteY5" fmla="*/ 489743 h 2572543"/>
              <a:gd name="connsiteX6" fmla="*/ 973932 w 1981200"/>
              <a:gd name="connsiteY6" fmla="*/ 117474 h 2572543"/>
              <a:gd name="connsiteX7" fmla="*/ 827087 w 1981200"/>
              <a:gd name="connsiteY7" fmla="*/ 15080 h 2572543"/>
              <a:gd name="connsiteX8" fmla="*/ 449262 w 1981200"/>
              <a:gd name="connsiteY8" fmla="*/ 0 h 2572543"/>
              <a:gd name="connsiteX9" fmla="*/ 219075 w 1981200"/>
              <a:gd name="connsiteY9" fmla="*/ 800893 h 2572543"/>
              <a:gd name="connsiteX10" fmla="*/ 0 w 1981200"/>
              <a:gd name="connsiteY10" fmla="*/ 772318 h 2572543"/>
              <a:gd name="connsiteX11" fmla="*/ 692150 w 1981200"/>
              <a:gd name="connsiteY11" fmla="*/ 2245518 h 2572543"/>
              <a:gd name="connsiteX12" fmla="*/ 801687 w 1981200"/>
              <a:gd name="connsiteY12" fmla="*/ 2342355 h 2572543"/>
              <a:gd name="connsiteX13" fmla="*/ 1209675 w 1981200"/>
              <a:gd name="connsiteY13" fmla="*/ 2572543 h 2572543"/>
              <a:gd name="connsiteX0" fmla="*/ 1209675 w 1981200"/>
              <a:gd name="connsiteY0" fmla="*/ 2572543 h 2572543"/>
              <a:gd name="connsiteX1" fmla="*/ 1933575 w 1981200"/>
              <a:gd name="connsiteY1" fmla="*/ 2331243 h 2572543"/>
              <a:gd name="connsiteX2" fmla="*/ 1981200 w 1981200"/>
              <a:gd name="connsiteY2" fmla="*/ 2235993 h 2572543"/>
              <a:gd name="connsiteX3" fmla="*/ 1925637 w 1981200"/>
              <a:gd name="connsiteY3" fmla="*/ 1822449 h 2572543"/>
              <a:gd name="connsiteX4" fmla="*/ 1073943 w 1981200"/>
              <a:gd name="connsiteY4" fmla="*/ 494506 h 2572543"/>
              <a:gd name="connsiteX5" fmla="*/ 1025524 w 1981200"/>
              <a:gd name="connsiteY5" fmla="*/ 489743 h 2572543"/>
              <a:gd name="connsiteX6" fmla="*/ 973932 w 1981200"/>
              <a:gd name="connsiteY6" fmla="*/ 117474 h 2572543"/>
              <a:gd name="connsiteX7" fmla="*/ 827087 w 1981200"/>
              <a:gd name="connsiteY7" fmla="*/ 15080 h 2572543"/>
              <a:gd name="connsiteX8" fmla="*/ 449262 w 1981200"/>
              <a:gd name="connsiteY8" fmla="*/ 0 h 2572543"/>
              <a:gd name="connsiteX9" fmla="*/ 219075 w 1981200"/>
              <a:gd name="connsiteY9" fmla="*/ 800893 h 2572543"/>
              <a:gd name="connsiteX10" fmla="*/ 0 w 1981200"/>
              <a:gd name="connsiteY10" fmla="*/ 772318 h 2572543"/>
              <a:gd name="connsiteX11" fmla="*/ 573087 w 1981200"/>
              <a:gd name="connsiteY11" fmla="*/ 2469356 h 2572543"/>
              <a:gd name="connsiteX12" fmla="*/ 801687 w 1981200"/>
              <a:gd name="connsiteY12" fmla="*/ 2342355 h 2572543"/>
              <a:gd name="connsiteX13" fmla="*/ 1209675 w 1981200"/>
              <a:gd name="connsiteY13" fmla="*/ 2572543 h 2572543"/>
              <a:gd name="connsiteX0" fmla="*/ 1209675 w 1981200"/>
              <a:gd name="connsiteY0" fmla="*/ 2572543 h 2572543"/>
              <a:gd name="connsiteX1" fmla="*/ 1933575 w 1981200"/>
              <a:gd name="connsiteY1" fmla="*/ 2331243 h 2572543"/>
              <a:gd name="connsiteX2" fmla="*/ 1981200 w 1981200"/>
              <a:gd name="connsiteY2" fmla="*/ 2235993 h 2572543"/>
              <a:gd name="connsiteX3" fmla="*/ 1925637 w 1981200"/>
              <a:gd name="connsiteY3" fmla="*/ 1822449 h 2572543"/>
              <a:gd name="connsiteX4" fmla="*/ 1073943 w 1981200"/>
              <a:gd name="connsiteY4" fmla="*/ 494506 h 2572543"/>
              <a:gd name="connsiteX5" fmla="*/ 1025524 w 1981200"/>
              <a:gd name="connsiteY5" fmla="*/ 489743 h 2572543"/>
              <a:gd name="connsiteX6" fmla="*/ 973932 w 1981200"/>
              <a:gd name="connsiteY6" fmla="*/ 117474 h 2572543"/>
              <a:gd name="connsiteX7" fmla="*/ 827087 w 1981200"/>
              <a:gd name="connsiteY7" fmla="*/ 15080 h 2572543"/>
              <a:gd name="connsiteX8" fmla="*/ 449262 w 1981200"/>
              <a:gd name="connsiteY8" fmla="*/ 0 h 2572543"/>
              <a:gd name="connsiteX9" fmla="*/ 219075 w 1981200"/>
              <a:gd name="connsiteY9" fmla="*/ 800893 h 2572543"/>
              <a:gd name="connsiteX10" fmla="*/ 0 w 1981200"/>
              <a:gd name="connsiteY10" fmla="*/ 772318 h 2572543"/>
              <a:gd name="connsiteX11" fmla="*/ 573087 w 1981200"/>
              <a:gd name="connsiteY11" fmla="*/ 2469356 h 2572543"/>
              <a:gd name="connsiteX12" fmla="*/ 801687 w 1981200"/>
              <a:gd name="connsiteY12" fmla="*/ 2342355 h 2572543"/>
              <a:gd name="connsiteX13" fmla="*/ 1209675 w 1981200"/>
              <a:gd name="connsiteY13" fmla="*/ 2572543 h 2572543"/>
              <a:gd name="connsiteX0" fmla="*/ 1209675 w 1981200"/>
              <a:gd name="connsiteY0" fmla="*/ 2572543 h 2572543"/>
              <a:gd name="connsiteX1" fmla="*/ 1933575 w 1981200"/>
              <a:gd name="connsiteY1" fmla="*/ 2331243 h 2572543"/>
              <a:gd name="connsiteX2" fmla="*/ 1981200 w 1981200"/>
              <a:gd name="connsiteY2" fmla="*/ 2235993 h 2572543"/>
              <a:gd name="connsiteX3" fmla="*/ 1925637 w 1981200"/>
              <a:gd name="connsiteY3" fmla="*/ 1822449 h 2572543"/>
              <a:gd name="connsiteX4" fmla="*/ 1073943 w 1981200"/>
              <a:gd name="connsiteY4" fmla="*/ 494506 h 2572543"/>
              <a:gd name="connsiteX5" fmla="*/ 1025524 w 1981200"/>
              <a:gd name="connsiteY5" fmla="*/ 489743 h 2572543"/>
              <a:gd name="connsiteX6" fmla="*/ 973932 w 1981200"/>
              <a:gd name="connsiteY6" fmla="*/ 117474 h 2572543"/>
              <a:gd name="connsiteX7" fmla="*/ 827087 w 1981200"/>
              <a:gd name="connsiteY7" fmla="*/ 15080 h 2572543"/>
              <a:gd name="connsiteX8" fmla="*/ 449262 w 1981200"/>
              <a:gd name="connsiteY8" fmla="*/ 0 h 2572543"/>
              <a:gd name="connsiteX9" fmla="*/ 219075 w 1981200"/>
              <a:gd name="connsiteY9" fmla="*/ 800893 h 2572543"/>
              <a:gd name="connsiteX10" fmla="*/ 0 w 1981200"/>
              <a:gd name="connsiteY10" fmla="*/ 772318 h 2572543"/>
              <a:gd name="connsiteX11" fmla="*/ 573087 w 1981200"/>
              <a:gd name="connsiteY11" fmla="*/ 2469356 h 2572543"/>
              <a:gd name="connsiteX12" fmla="*/ 801687 w 1981200"/>
              <a:gd name="connsiteY12" fmla="*/ 2342355 h 2572543"/>
              <a:gd name="connsiteX13" fmla="*/ 1209675 w 1981200"/>
              <a:gd name="connsiteY13" fmla="*/ 2572543 h 2572543"/>
              <a:gd name="connsiteX0" fmla="*/ 1209675 w 1981200"/>
              <a:gd name="connsiteY0" fmla="*/ 2572543 h 2572543"/>
              <a:gd name="connsiteX1" fmla="*/ 1933575 w 1981200"/>
              <a:gd name="connsiteY1" fmla="*/ 2331243 h 2572543"/>
              <a:gd name="connsiteX2" fmla="*/ 1981200 w 1981200"/>
              <a:gd name="connsiteY2" fmla="*/ 2235993 h 2572543"/>
              <a:gd name="connsiteX3" fmla="*/ 1925637 w 1981200"/>
              <a:gd name="connsiteY3" fmla="*/ 1822449 h 2572543"/>
              <a:gd name="connsiteX4" fmla="*/ 1073943 w 1981200"/>
              <a:gd name="connsiteY4" fmla="*/ 494506 h 2572543"/>
              <a:gd name="connsiteX5" fmla="*/ 1025524 w 1981200"/>
              <a:gd name="connsiteY5" fmla="*/ 489743 h 2572543"/>
              <a:gd name="connsiteX6" fmla="*/ 973932 w 1981200"/>
              <a:gd name="connsiteY6" fmla="*/ 117474 h 2572543"/>
              <a:gd name="connsiteX7" fmla="*/ 827087 w 1981200"/>
              <a:gd name="connsiteY7" fmla="*/ 15080 h 2572543"/>
              <a:gd name="connsiteX8" fmla="*/ 449262 w 1981200"/>
              <a:gd name="connsiteY8" fmla="*/ 0 h 2572543"/>
              <a:gd name="connsiteX9" fmla="*/ 97631 w 1981200"/>
              <a:gd name="connsiteY9" fmla="*/ 441324 h 2572543"/>
              <a:gd name="connsiteX10" fmla="*/ 0 w 1981200"/>
              <a:gd name="connsiteY10" fmla="*/ 772318 h 2572543"/>
              <a:gd name="connsiteX11" fmla="*/ 573087 w 1981200"/>
              <a:gd name="connsiteY11" fmla="*/ 2469356 h 2572543"/>
              <a:gd name="connsiteX12" fmla="*/ 801687 w 1981200"/>
              <a:gd name="connsiteY12" fmla="*/ 2342355 h 2572543"/>
              <a:gd name="connsiteX13" fmla="*/ 1209675 w 1981200"/>
              <a:gd name="connsiteY13" fmla="*/ 2572543 h 2572543"/>
              <a:gd name="connsiteX0" fmla="*/ 1364456 w 2135981"/>
              <a:gd name="connsiteY0" fmla="*/ 2572543 h 2572543"/>
              <a:gd name="connsiteX1" fmla="*/ 2088356 w 2135981"/>
              <a:gd name="connsiteY1" fmla="*/ 2331243 h 2572543"/>
              <a:gd name="connsiteX2" fmla="*/ 2135981 w 2135981"/>
              <a:gd name="connsiteY2" fmla="*/ 2235993 h 2572543"/>
              <a:gd name="connsiteX3" fmla="*/ 2080418 w 2135981"/>
              <a:gd name="connsiteY3" fmla="*/ 1822449 h 2572543"/>
              <a:gd name="connsiteX4" fmla="*/ 1228724 w 2135981"/>
              <a:gd name="connsiteY4" fmla="*/ 494506 h 2572543"/>
              <a:gd name="connsiteX5" fmla="*/ 1180305 w 2135981"/>
              <a:gd name="connsiteY5" fmla="*/ 489743 h 2572543"/>
              <a:gd name="connsiteX6" fmla="*/ 1128713 w 2135981"/>
              <a:gd name="connsiteY6" fmla="*/ 117474 h 2572543"/>
              <a:gd name="connsiteX7" fmla="*/ 981868 w 2135981"/>
              <a:gd name="connsiteY7" fmla="*/ 15080 h 2572543"/>
              <a:gd name="connsiteX8" fmla="*/ 604043 w 2135981"/>
              <a:gd name="connsiteY8" fmla="*/ 0 h 2572543"/>
              <a:gd name="connsiteX9" fmla="*/ 252412 w 2135981"/>
              <a:gd name="connsiteY9" fmla="*/ 441324 h 2572543"/>
              <a:gd name="connsiteX10" fmla="*/ 0 w 2135981"/>
              <a:gd name="connsiteY10" fmla="*/ 443705 h 2572543"/>
              <a:gd name="connsiteX11" fmla="*/ 727868 w 2135981"/>
              <a:gd name="connsiteY11" fmla="*/ 2469356 h 2572543"/>
              <a:gd name="connsiteX12" fmla="*/ 956468 w 2135981"/>
              <a:gd name="connsiteY12" fmla="*/ 2342355 h 2572543"/>
              <a:gd name="connsiteX13" fmla="*/ 1364456 w 2135981"/>
              <a:gd name="connsiteY13" fmla="*/ 2572543 h 2572543"/>
              <a:gd name="connsiteX0" fmla="*/ 1359693 w 2131218"/>
              <a:gd name="connsiteY0" fmla="*/ 2572543 h 2572543"/>
              <a:gd name="connsiteX1" fmla="*/ 2083593 w 2131218"/>
              <a:gd name="connsiteY1" fmla="*/ 2331243 h 2572543"/>
              <a:gd name="connsiteX2" fmla="*/ 2131218 w 2131218"/>
              <a:gd name="connsiteY2" fmla="*/ 2235993 h 2572543"/>
              <a:gd name="connsiteX3" fmla="*/ 2075655 w 2131218"/>
              <a:gd name="connsiteY3" fmla="*/ 1822449 h 2572543"/>
              <a:gd name="connsiteX4" fmla="*/ 1223961 w 2131218"/>
              <a:gd name="connsiteY4" fmla="*/ 494506 h 2572543"/>
              <a:gd name="connsiteX5" fmla="*/ 1175542 w 2131218"/>
              <a:gd name="connsiteY5" fmla="*/ 489743 h 2572543"/>
              <a:gd name="connsiteX6" fmla="*/ 1123950 w 2131218"/>
              <a:gd name="connsiteY6" fmla="*/ 117474 h 2572543"/>
              <a:gd name="connsiteX7" fmla="*/ 977105 w 2131218"/>
              <a:gd name="connsiteY7" fmla="*/ 15080 h 2572543"/>
              <a:gd name="connsiteX8" fmla="*/ 599280 w 2131218"/>
              <a:gd name="connsiteY8" fmla="*/ 0 h 2572543"/>
              <a:gd name="connsiteX9" fmla="*/ 247649 w 2131218"/>
              <a:gd name="connsiteY9" fmla="*/ 441324 h 2572543"/>
              <a:gd name="connsiteX10" fmla="*/ 0 w 2131218"/>
              <a:gd name="connsiteY10" fmla="*/ 477043 h 2572543"/>
              <a:gd name="connsiteX11" fmla="*/ 723105 w 2131218"/>
              <a:gd name="connsiteY11" fmla="*/ 2469356 h 2572543"/>
              <a:gd name="connsiteX12" fmla="*/ 951705 w 2131218"/>
              <a:gd name="connsiteY12" fmla="*/ 2342355 h 2572543"/>
              <a:gd name="connsiteX13" fmla="*/ 1359693 w 2131218"/>
              <a:gd name="connsiteY13" fmla="*/ 2572543 h 2572543"/>
              <a:gd name="connsiteX0" fmla="*/ 1359693 w 2131218"/>
              <a:gd name="connsiteY0" fmla="*/ 2572543 h 2572543"/>
              <a:gd name="connsiteX1" fmla="*/ 2083593 w 2131218"/>
              <a:gd name="connsiteY1" fmla="*/ 2331243 h 2572543"/>
              <a:gd name="connsiteX2" fmla="*/ 2131218 w 2131218"/>
              <a:gd name="connsiteY2" fmla="*/ 2235993 h 2572543"/>
              <a:gd name="connsiteX3" fmla="*/ 2075655 w 2131218"/>
              <a:gd name="connsiteY3" fmla="*/ 1822449 h 2572543"/>
              <a:gd name="connsiteX4" fmla="*/ 1223961 w 2131218"/>
              <a:gd name="connsiteY4" fmla="*/ 494506 h 2572543"/>
              <a:gd name="connsiteX5" fmla="*/ 1175542 w 2131218"/>
              <a:gd name="connsiteY5" fmla="*/ 489743 h 2572543"/>
              <a:gd name="connsiteX6" fmla="*/ 1123950 w 2131218"/>
              <a:gd name="connsiteY6" fmla="*/ 117474 h 2572543"/>
              <a:gd name="connsiteX7" fmla="*/ 977105 w 2131218"/>
              <a:gd name="connsiteY7" fmla="*/ 15080 h 2572543"/>
              <a:gd name="connsiteX8" fmla="*/ 599280 w 2131218"/>
              <a:gd name="connsiteY8" fmla="*/ 0 h 2572543"/>
              <a:gd name="connsiteX9" fmla="*/ 280987 w 2131218"/>
              <a:gd name="connsiteY9" fmla="*/ 441324 h 2572543"/>
              <a:gd name="connsiteX10" fmla="*/ 0 w 2131218"/>
              <a:gd name="connsiteY10" fmla="*/ 477043 h 2572543"/>
              <a:gd name="connsiteX11" fmla="*/ 723105 w 2131218"/>
              <a:gd name="connsiteY11" fmla="*/ 2469356 h 2572543"/>
              <a:gd name="connsiteX12" fmla="*/ 951705 w 2131218"/>
              <a:gd name="connsiteY12" fmla="*/ 2342355 h 2572543"/>
              <a:gd name="connsiteX13" fmla="*/ 1359693 w 2131218"/>
              <a:gd name="connsiteY13" fmla="*/ 2572543 h 2572543"/>
              <a:gd name="connsiteX0" fmla="*/ 1359693 w 2131218"/>
              <a:gd name="connsiteY0" fmla="*/ 2572543 h 2572543"/>
              <a:gd name="connsiteX1" fmla="*/ 2083593 w 2131218"/>
              <a:gd name="connsiteY1" fmla="*/ 2331243 h 2572543"/>
              <a:gd name="connsiteX2" fmla="*/ 2131218 w 2131218"/>
              <a:gd name="connsiteY2" fmla="*/ 2235993 h 2572543"/>
              <a:gd name="connsiteX3" fmla="*/ 2075655 w 2131218"/>
              <a:gd name="connsiteY3" fmla="*/ 1822449 h 2572543"/>
              <a:gd name="connsiteX4" fmla="*/ 1223961 w 2131218"/>
              <a:gd name="connsiteY4" fmla="*/ 494506 h 2572543"/>
              <a:gd name="connsiteX5" fmla="*/ 1175542 w 2131218"/>
              <a:gd name="connsiteY5" fmla="*/ 489743 h 2572543"/>
              <a:gd name="connsiteX6" fmla="*/ 1123950 w 2131218"/>
              <a:gd name="connsiteY6" fmla="*/ 117474 h 2572543"/>
              <a:gd name="connsiteX7" fmla="*/ 977105 w 2131218"/>
              <a:gd name="connsiteY7" fmla="*/ 15080 h 2572543"/>
              <a:gd name="connsiteX8" fmla="*/ 599280 w 2131218"/>
              <a:gd name="connsiteY8" fmla="*/ 0 h 2572543"/>
              <a:gd name="connsiteX9" fmla="*/ 280987 w 2131218"/>
              <a:gd name="connsiteY9" fmla="*/ 441324 h 2572543"/>
              <a:gd name="connsiteX10" fmla="*/ 0 w 2131218"/>
              <a:gd name="connsiteY10" fmla="*/ 477043 h 2572543"/>
              <a:gd name="connsiteX11" fmla="*/ 723105 w 2131218"/>
              <a:gd name="connsiteY11" fmla="*/ 2469356 h 2572543"/>
              <a:gd name="connsiteX12" fmla="*/ 951705 w 2131218"/>
              <a:gd name="connsiteY12" fmla="*/ 2342355 h 2572543"/>
              <a:gd name="connsiteX13" fmla="*/ 1359693 w 2131218"/>
              <a:gd name="connsiteY13" fmla="*/ 2572543 h 2572543"/>
              <a:gd name="connsiteX0" fmla="*/ 1359693 w 2131218"/>
              <a:gd name="connsiteY0" fmla="*/ 2572543 h 2572543"/>
              <a:gd name="connsiteX1" fmla="*/ 2083593 w 2131218"/>
              <a:gd name="connsiteY1" fmla="*/ 2331243 h 2572543"/>
              <a:gd name="connsiteX2" fmla="*/ 2131218 w 2131218"/>
              <a:gd name="connsiteY2" fmla="*/ 2235993 h 2572543"/>
              <a:gd name="connsiteX3" fmla="*/ 2075655 w 2131218"/>
              <a:gd name="connsiteY3" fmla="*/ 1822449 h 2572543"/>
              <a:gd name="connsiteX4" fmla="*/ 1223961 w 2131218"/>
              <a:gd name="connsiteY4" fmla="*/ 494506 h 2572543"/>
              <a:gd name="connsiteX5" fmla="*/ 1175542 w 2131218"/>
              <a:gd name="connsiteY5" fmla="*/ 489743 h 2572543"/>
              <a:gd name="connsiteX6" fmla="*/ 1123950 w 2131218"/>
              <a:gd name="connsiteY6" fmla="*/ 117474 h 2572543"/>
              <a:gd name="connsiteX7" fmla="*/ 977105 w 2131218"/>
              <a:gd name="connsiteY7" fmla="*/ 15080 h 2572543"/>
              <a:gd name="connsiteX8" fmla="*/ 599280 w 2131218"/>
              <a:gd name="connsiteY8" fmla="*/ 0 h 2572543"/>
              <a:gd name="connsiteX9" fmla="*/ 280987 w 2131218"/>
              <a:gd name="connsiteY9" fmla="*/ 441324 h 2572543"/>
              <a:gd name="connsiteX10" fmla="*/ 0 w 2131218"/>
              <a:gd name="connsiteY10" fmla="*/ 477043 h 2572543"/>
              <a:gd name="connsiteX11" fmla="*/ 723105 w 2131218"/>
              <a:gd name="connsiteY11" fmla="*/ 2469356 h 2572543"/>
              <a:gd name="connsiteX12" fmla="*/ 951705 w 2131218"/>
              <a:gd name="connsiteY12" fmla="*/ 2342355 h 2572543"/>
              <a:gd name="connsiteX13" fmla="*/ 1359693 w 2131218"/>
              <a:gd name="connsiteY13" fmla="*/ 2572543 h 2572543"/>
              <a:gd name="connsiteX0" fmla="*/ 1359693 w 2131218"/>
              <a:gd name="connsiteY0" fmla="*/ 2572543 h 2572543"/>
              <a:gd name="connsiteX1" fmla="*/ 2083593 w 2131218"/>
              <a:gd name="connsiteY1" fmla="*/ 2331243 h 2572543"/>
              <a:gd name="connsiteX2" fmla="*/ 2131218 w 2131218"/>
              <a:gd name="connsiteY2" fmla="*/ 2235993 h 2572543"/>
              <a:gd name="connsiteX3" fmla="*/ 2075655 w 2131218"/>
              <a:gd name="connsiteY3" fmla="*/ 1822449 h 2572543"/>
              <a:gd name="connsiteX4" fmla="*/ 1223961 w 2131218"/>
              <a:gd name="connsiteY4" fmla="*/ 494506 h 2572543"/>
              <a:gd name="connsiteX5" fmla="*/ 1175542 w 2131218"/>
              <a:gd name="connsiteY5" fmla="*/ 489743 h 2572543"/>
              <a:gd name="connsiteX6" fmla="*/ 1123950 w 2131218"/>
              <a:gd name="connsiteY6" fmla="*/ 117474 h 2572543"/>
              <a:gd name="connsiteX7" fmla="*/ 977105 w 2131218"/>
              <a:gd name="connsiteY7" fmla="*/ 15080 h 2572543"/>
              <a:gd name="connsiteX8" fmla="*/ 599280 w 2131218"/>
              <a:gd name="connsiteY8" fmla="*/ 0 h 2572543"/>
              <a:gd name="connsiteX9" fmla="*/ 295274 w 2131218"/>
              <a:gd name="connsiteY9" fmla="*/ 441324 h 2572543"/>
              <a:gd name="connsiteX10" fmla="*/ 0 w 2131218"/>
              <a:gd name="connsiteY10" fmla="*/ 477043 h 2572543"/>
              <a:gd name="connsiteX11" fmla="*/ 723105 w 2131218"/>
              <a:gd name="connsiteY11" fmla="*/ 2469356 h 2572543"/>
              <a:gd name="connsiteX12" fmla="*/ 951705 w 2131218"/>
              <a:gd name="connsiteY12" fmla="*/ 2342355 h 2572543"/>
              <a:gd name="connsiteX13" fmla="*/ 1359693 w 2131218"/>
              <a:gd name="connsiteY13" fmla="*/ 2572543 h 2572543"/>
              <a:gd name="connsiteX0" fmla="*/ 1359693 w 2131218"/>
              <a:gd name="connsiteY0" fmla="*/ 2572543 h 2572543"/>
              <a:gd name="connsiteX1" fmla="*/ 2083593 w 2131218"/>
              <a:gd name="connsiteY1" fmla="*/ 2331243 h 2572543"/>
              <a:gd name="connsiteX2" fmla="*/ 2131218 w 2131218"/>
              <a:gd name="connsiteY2" fmla="*/ 2235993 h 2572543"/>
              <a:gd name="connsiteX3" fmla="*/ 2075655 w 2131218"/>
              <a:gd name="connsiteY3" fmla="*/ 1822449 h 2572543"/>
              <a:gd name="connsiteX4" fmla="*/ 1223961 w 2131218"/>
              <a:gd name="connsiteY4" fmla="*/ 494506 h 2572543"/>
              <a:gd name="connsiteX5" fmla="*/ 1175542 w 2131218"/>
              <a:gd name="connsiteY5" fmla="*/ 489743 h 2572543"/>
              <a:gd name="connsiteX6" fmla="*/ 1123950 w 2131218"/>
              <a:gd name="connsiteY6" fmla="*/ 117474 h 2572543"/>
              <a:gd name="connsiteX7" fmla="*/ 977105 w 2131218"/>
              <a:gd name="connsiteY7" fmla="*/ 15080 h 2572543"/>
              <a:gd name="connsiteX8" fmla="*/ 599280 w 2131218"/>
              <a:gd name="connsiteY8" fmla="*/ 0 h 2572543"/>
              <a:gd name="connsiteX9" fmla="*/ 295274 w 2131218"/>
              <a:gd name="connsiteY9" fmla="*/ 441324 h 2572543"/>
              <a:gd name="connsiteX10" fmla="*/ 0 w 2131218"/>
              <a:gd name="connsiteY10" fmla="*/ 477043 h 2572543"/>
              <a:gd name="connsiteX11" fmla="*/ 723105 w 2131218"/>
              <a:gd name="connsiteY11" fmla="*/ 2469356 h 2572543"/>
              <a:gd name="connsiteX12" fmla="*/ 951705 w 2131218"/>
              <a:gd name="connsiteY12" fmla="*/ 2342355 h 2572543"/>
              <a:gd name="connsiteX13" fmla="*/ 1359693 w 2131218"/>
              <a:gd name="connsiteY13" fmla="*/ 2572543 h 2572543"/>
              <a:gd name="connsiteX0" fmla="*/ 1360336 w 2131861"/>
              <a:gd name="connsiteY0" fmla="*/ 2572543 h 2572543"/>
              <a:gd name="connsiteX1" fmla="*/ 2084236 w 2131861"/>
              <a:gd name="connsiteY1" fmla="*/ 2331243 h 2572543"/>
              <a:gd name="connsiteX2" fmla="*/ 2131861 w 2131861"/>
              <a:gd name="connsiteY2" fmla="*/ 2235993 h 2572543"/>
              <a:gd name="connsiteX3" fmla="*/ 2076298 w 2131861"/>
              <a:gd name="connsiteY3" fmla="*/ 1822449 h 2572543"/>
              <a:gd name="connsiteX4" fmla="*/ 1224604 w 2131861"/>
              <a:gd name="connsiteY4" fmla="*/ 494506 h 2572543"/>
              <a:gd name="connsiteX5" fmla="*/ 1176185 w 2131861"/>
              <a:gd name="connsiteY5" fmla="*/ 489743 h 2572543"/>
              <a:gd name="connsiteX6" fmla="*/ 1124593 w 2131861"/>
              <a:gd name="connsiteY6" fmla="*/ 117474 h 2572543"/>
              <a:gd name="connsiteX7" fmla="*/ 977748 w 2131861"/>
              <a:gd name="connsiteY7" fmla="*/ 15080 h 2572543"/>
              <a:gd name="connsiteX8" fmla="*/ 599923 w 2131861"/>
              <a:gd name="connsiteY8" fmla="*/ 0 h 2572543"/>
              <a:gd name="connsiteX9" fmla="*/ 295917 w 2131861"/>
              <a:gd name="connsiteY9" fmla="*/ 441324 h 2572543"/>
              <a:gd name="connsiteX10" fmla="*/ 643 w 2131861"/>
              <a:gd name="connsiteY10" fmla="*/ 477043 h 2572543"/>
              <a:gd name="connsiteX11" fmla="*/ 723748 w 2131861"/>
              <a:gd name="connsiteY11" fmla="*/ 2469356 h 2572543"/>
              <a:gd name="connsiteX12" fmla="*/ 952348 w 2131861"/>
              <a:gd name="connsiteY12" fmla="*/ 2342355 h 2572543"/>
              <a:gd name="connsiteX13" fmla="*/ 1360336 w 2131861"/>
              <a:gd name="connsiteY13" fmla="*/ 2572543 h 2572543"/>
              <a:gd name="connsiteX0" fmla="*/ 1367412 w 2138937"/>
              <a:gd name="connsiteY0" fmla="*/ 2572543 h 2572543"/>
              <a:gd name="connsiteX1" fmla="*/ 2091312 w 2138937"/>
              <a:gd name="connsiteY1" fmla="*/ 2331243 h 2572543"/>
              <a:gd name="connsiteX2" fmla="*/ 2138937 w 2138937"/>
              <a:gd name="connsiteY2" fmla="*/ 2235993 h 2572543"/>
              <a:gd name="connsiteX3" fmla="*/ 2083374 w 2138937"/>
              <a:gd name="connsiteY3" fmla="*/ 1822449 h 2572543"/>
              <a:gd name="connsiteX4" fmla="*/ 1231680 w 2138937"/>
              <a:gd name="connsiteY4" fmla="*/ 494506 h 2572543"/>
              <a:gd name="connsiteX5" fmla="*/ 1183261 w 2138937"/>
              <a:gd name="connsiteY5" fmla="*/ 489743 h 2572543"/>
              <a:gd name="connsiteX6" fmla="*/ 1131669 w 2138937"/>
              <a:gd name="connsiteY6" fmla="*/ 117474 h 2572543"/>
              <a:gd name="connsiteX7" fmla="*/ 984824 w 2138937"/>
              <a:gd name="connsiteY7" fmla="*/ 15080 h 2572543"/>
              <a:gd name="connsiteX8" fmla="*/ 606999 w 2138937"/>
              <a:gd name="connsiteY8" fmla="*/ 0 h 2572543"/>
              <a:gd name="connsiteX9" fmla="*/ 302993 w 2138937"/>
              <a:gd name="connsiteY9" fmla="*/ 441324 h 2572543"/>
              <a:gd name="connsiteX10" fmla="*/ 7719 w 2138937"/>
              <a:gd name="connsiteY10" fmla="*/ 477043 h 2572543"/>
              <a:gd name="connsiteX11" fmla="*/ 730824 w 2138937"/>
              <a:gd name="connsiteY11" fmla="*/ 2469356 h 2572543"/>
              <a:gd name="connsiteX12" fmla="*/ 959424 w 2138937"/>
              <a:gd name="connsiteY12" fmla="*/ 2342355 h 2572543"/>
              <a:gd name="connsiteX13" fmla="*/ 1367412 w 2138937"/>
              <a:gd name="connsiteY13" fmla="*/ 2572543 h 2572543"/>
              <a:gd name="connsiteX0" fmla="*/ 1367412 w 2138937"/>
              <a:gd name="connsiteY0" fmla="*/ 2572543 h 2572543"/>
              <a:gd name="connsiteX1" fmla="*/ 2091312 w 2138937"/>
              <a:gd name="connsiteY1" fmla="*/ 2331243 h 2572543"/>
              <a:gd name="connsiteX2" fmla="*/ 2138937 w 2138937"/>
              <a:gd name="connsiteY2" fmla="*/ 2235993 h 2572543"/>
              <a:gd name="connsiteX3" fmla="*/ 2083374 w 2138937"/>
              <a:gd name="connsiteY3" fmla="*/ 1822449 h 2572543"/>
              <a:gd name="connsiteX4" fmla="*/ 2007968 w 2138937"/>
              <a:gd name="connsiteY4" fmla="*/ 1597025 h 2572543"/>
              <a:gd name="connsiteX5" fmla="*/ 1231680 w 2138937"/>
              <a:gd name="connsiteY5" fmla="*/ 494506 h 2572543"/>
              <a:gd name="connsiteX6" fmla="*/ 1183261 w 2138937"/>
              <a:gd name="connsiteY6" fmla="*/ 489743 h 2572543"/>
              <a:gd name="connsiteX7" fmla="*/ 1131669 w 2138937"/>
              <a:gd name="connsiteY7" fmla="*/ 117474 h 2572543"/>
              <a:gd name="connsiteX8" fmla="*/ 984824 w 2138937"/>
              <a:gd name="connsiteY8" fmla="*/ 15080 h 2572543"/>
              <a:gd name="connsiteX9" fmla="*/ 606999 w 2138937"/>
              <a:gd name="connsiteY9" fmla="*/ 0 h 2572543"/>
              <a:gd name="connsiteX10" fmla="*/ 302993 w 2138937"/>
              <a:gd name="connsiteY10" fmla="*/ 441324 h 2572543"/>
              <a:gd name="connsiteX11" fmla="*/ 7719 w 2138937"/>
              <a:gd name="connsiteY11" fmla="*/ 477043 h 2572543"/>
              <a:gd name="connsiteX12" fmla="*/ 730824 w 2138937"/>
              <a:gd name="connsiteY12" fmla="*/ 2469356 h 2572543"/>
              <a:gd name="connsiteX13" fmla="*/ 959424 w 2138937"/>
              <a:gd name="connsiteY13" fmla="*/ 2342355 h 2572543"/>
              <a:gd name="connsiteX14" fmla="*/ 1367412 w 2138937"/>
              <a:gd name="connsiteY14" fmla="*/ 2572543 h 2572543"/>
              <a:gd name="connsiteX0" fmla="*/ 1367412 w 2138937"/>
              <a:gd name="connsiteY0" fmla="*/ 2572543 h 2572543"/>
              <a:gd name="connsiteX1" fmla="*/ 2091312 w 2138937"/>
              <a:gd name="connsiteY1" fmla="*/ 2331243 h 2572543"/>
              <a:gd name="connsiteX2" fmla="*/ 2138937 w 2138937"/>
              <a:gd name="connsiteY2" fmla="*/ 2235993 h 2572543"/>
              <a:gd name="connsiteX3" fmla="*/ 2083374 w 2138937"/>
              <a:gd name="connsiteY3" fmla="*/ 1822449 h 2572543"/>
              <a:gd name="connsiteX4" fmla="*/ 2048449 w 2138937"/>
              <a:gd name="connsiteY4" fmla="*/ 1685132 h 2572543"/>
              <a:gd name="connsiteX5" fmla="*/ 1231680 w 2138937"/>
              <a:gd name="connsiteY5" fmla="*/ 494506 h 2572543"/>
              <a:gd name="connsiteX6" fmla="*/ 1183261 w 2138937"/>
              <a:gd name="connsiteY6" fmla="*/ 489743 h 2572543"/>
              <a:gd name="connsiteX7" fmla="*/ 1131669 w 2138937"/>
              <a:gd name="connsiteY7" fmla="*/ 117474 h 2572543"/>
              <a:gd name="connsiteX8" fmla="*/ 984824 w 2138937"/>
              <a:gd name="connsiteY8" fmla="*/ 15080 h 2572543"/>
              <a:gd name="connsiteX9" fmla="*/ 606999 w 2138937"/>
              <a:gd name="connsiteY9" fmla="*/ 0 h 2572543"/>
              <a:gd name="connsiteX10" fmla="*/ 302993 w 2138937"/>
              <a:gd name="connsiteY10" fmla="*/ 441324 h 2572543"/>
              <a:gd name="connsiteX11" fmla="*/ 7719 w 2138937"/>
              <a:gd name="connsiteY11" fmla="*/ 477043 h 2572543"/>
              <a:gd name="connsiteX12" fmla="*/ 730824 w 2138937"/>
              <a:gd name="connsiteY12" fmla="*/ 2469356 h 2572543"/>
              <a:gd name="connsiteX13" fmla="*/ 959424 w 2138937"/>
              <a:gd name="connsiteY13" fmla="*/ 2342355 h 2572543"/>
              <a:gd name="connsiteX14" fmla="*/ 1367412 w 2138937"/>
              <a:gd name="connsiteY14" fmla="*/ 2572543 h 2572543"/>
              <a:gd name="connsiteX0" fmla="*/ 1367412 w 2138937"/>
              <a:gd name="connsiteY0" fmla="*/ 2572543 h 2572543"/>
              <a:gd name="connsiteX1" fmla="*/ 2091312 w 2138937"/>
              <a:gd name="connsiteY1" fmla="*/ 2331243 h 2572543"/>
              <a:gd name="connsiteX2" fmla="*/ 2138937 w 2138937"/>
              <a:gd name="connsiteY2" fmla="*/ 2235993 h 2572543"/>
              <a:gd name="connsiteX3" fmla="*/ 2083374 w 2138937"/>
              <a:gd name="connsiteY3" fmla="*/ 1822449 h 2572543"/>
              <a:gd name="connsiteX4" fmla="*/ 2041305 w 2138937"/>
              <a:gd name="connsiteY4" fmla="*/ 1644651 h 2572543"/>
              <a:gd name="connsiteX5" fmla="*/ 1231680 w 2138937"/>
              <a:gd name="connsiteY5" fmla="*/ 494506 h 2572543"/>
              <a:gd name="connsiteX6" fmla="*/ 1183261 w 2138937"/>
              <a:gd name="connsiteY6" fmla="*/ 489743 h 2572543"/>
              <a:gd name="connsiteX7" fmla="*/ 1131669 w 2138937"/>
              <a:gd name="connsiteY7" fmla="*/ 117474 h 2572543"/>
              <a:gd name="connsiteX8" fmla="*/ 984824 w 2138937"/>
              <a:gd name="connsiteY8" fmla="*/ 15080 h 2572543"/>
              <a:gd name="connsiteX9" fmla="*/ 606999 w 2138937"/>
              <a:gd name="connsiteY9" fmla="*/ 0 h 2572543"/>
              <a:gd name="connsiteX10" fmla="*/ 302993 w 2138937"/>
              <a:gd name="connsiteY10" fmla="*/ 441324 h 2572543"/>
              <a:gd name="connsiteX11" fmla="*/ 7719 w 2138937"/>
              <a:gd name="connsiteY11" fmla="*/ 477043 h 2572543"/>
              <a:gd name="connsiteX12" fmla="*/ 730824 w 2138937"/>
              <a:gd name="connsiteY12" fmla="*/ 2469356 h 2572543"/>
              <a:gd name="connsiteX13" fmla="*/ 959424 w 2138937"/>
              <a:gd name="connsiteY13" fmla="*/ 2342355 h 2572543"/>
              <a:gd name="connsiteX14" fmla="*/ 1367412 w 2138937"/>
              <a:gd name="connsiteY14" fmla="*/ 2572543 h 2572543"/>
              <a:gd name="connsiteX0" fmla="*/ 1367412 w 2138937"/>
              <a:gd name="connsiteY0" fmla="*/ 2572543 h 2572543"/>
              <a:gd name="connsiteX1" fmla="*/ 2091312 w 2138937"/>
              <a:gd name="connsiteY1" fmla="*/ 2331243 h 2572543"/>
              <a:gd name="connsiteX2" fmla="*/ 2138937 w 2138937"/>
              <a:gd name="connsiteY2" fmla="*/ 2235993 h 2572543"/>
              <a:gd name="connsiteX3" fmla="*/ 2083374 w 2138937"/>
              <a:gd name="connsiteY3" fmla="*/ 1822449 h 2572543"/>
              <a:gd name="connsiteX4" fmla="*/ 2041305 w 2138937"/>
              <a:gd name="connsiteY4" fmla="*/ 1644651 h 2572543"/>
              <a:gd name="connsiteX5" fmla="*/ 1231680 w 2138937"/>
              <a:gd name="connsiteY5" fmla="*/ 494506 h 2572543"/>
              <a:gd name="connsiteX6" fmla="*/ 1183261 w 2138937"/>
              <a:gd name="connsiteY6" fmla="*/ 489743 h 2572543"/>
              <a:gd name="connsiteX7" fmla="*/ 1131669 w 2138937"/>
              <a:gd name="connsiteY7" fmla="*/ 117474 h 2572543"/>
              <a:gd name="connsiteX8" fmla="*/ 984824 w 2138937"/>
              <a:gd name="connsiteY8" fmla="*/ 15080 h 2572543"/>
              <a:gd name="connsiteX9" fmla="*/ 606999 w 2138937"/>
              <a:gd name="connsiteY9" fmla="*/ 0 h 2572543"/>
              <a:gd name="connsiteX10" fmla="*/ 302993 w 2138937"/>
              <a:gd name="connsiteY10" fmla="*/ 441324 h 2572543"/>
              <a:gd name="connsiteX11" fmla="*/ 7719 w 2138937"/>
              <a:gd name="connsiteY11" fmla="*/ 477043 h 2572543"/>
              <a:gd name="connsiteX12" fmla="*/ 730824 w 2138937"/>
              <a:gd name="connsiteY12" fmla="*/ 2469356 h 2572543"/>
              <a:gd name="connsiteX13" fmla="*/ 959424 w 2138937"/>
              <a:gd name="connsiteY13" fmla="*/ 2342355 h 2572543"/>
              <a:gd name="connsiteX14" fmla="*/ 1367412 w 2138937"/>
              <a:gd name="connsiteY14" fmla="*/ 2572543 h 2572543"/>
              <a:gd name="connsiteX0" fmla="*/ 1367412 w 2138937"/>
              <a:gd name="connsiteY0" fmla="*/ 2572543 h 2572543"/>
              <a:gd name="connsiteX1" fmla="*/ 2091312 w 2138937"/>
              <a:gd name="connsiteY1" fmla="*/ 2331243 h 2572543"/>
              <a:gd name="connsiteX2" fmla="*/ 2138937 w 2138937"/>
              <a:gd name="connsiteY2" fmla="*/ 2235993 h 2572543"/>
              <a:gd name="connsiteX3" fmla="*/ 2083374 w 2138937"/>
              <a:gd name="connsiteY3" fmla="*/ 1822449 h 2572543"/>
              <a:gd name="connsiteX4" fmla="*/ 2041305 w 2138937"/>
              <a:gd name="connsiteY4" fmla="*/ 1644651 h 2572543"/>
              <a:gd name="connsiteX5" fmla="*/ 1231680 w 2138937"/>
              <a:gd name="connsiteY5" fmla="*/ 494506 h 2572543"/>
              <a:gd name="connsiteX6" fmla="*/ 1183261 w 2138937"/>
              <a:gd name="connsiteY6" fmla="*/ 489743 h 2572543"/>
              <a:gd name="connsiteX7" fmla="*/ 1131669 w 2138937"/>
              <a:gd name="connsiteY7" fmla="*/ 117474 h 2572543"/>
              <a:gd name="connsiteX8" fmla="*/ 984824 w 2138937"/>
              <a:gd name="connsiteY8" fmla="*/ 15080 h 2572543"/>
              <a:gd name="connsiteX9" fmla="*/ 606999 w 2138937"/>
              <a:gd name="connsiteY9" fmla="*/ 0 h 2572543"/>
              <a:gd name="connsiteX10" fmla="*/ 302993 w 2138937"/>
              <a:gd name="connsiteY10" fmla="*/ 441324 h 2572543"/>
              <a:gd name="connsiteX11" fmla="*/ 7719 w 2138937"/>
              <a:gd name="connsiteY11" fmla="*/ 477043 h 2572543"/>
              <a:gd name="connsiteX12" fmla="*/ 730824 w 2138937"/>
              <a:gd name="connsiteY12" fmla="*/ 2469356 h 2572543"/>
              <a:gd name="connsiteX13" fmla="*/ 959424 w 2138937"/>
              <a:gd name="connsiteY13" fmla="*/ 2342355 h 2572543"/>
              <a:gd name="connsiteX14" fmla="*/ 1367412 w 2138937"/>
              <a:gd name="connsiteY14" fmla="*/ 2572543 h 2572543"/>
              <a:gd name="connsiteX0" fmla="*/ 1367412 w 2138937"/>
              <a:gd name="connsiteY0" fmla="*/ 2572543 h 2572543"/>
              <a:gd name="connsiteX1" fmla="*/ 2091312 w 2138937"/>
              <a:gd name="connsiteY1" fmla="*/ 2331243 h 2572543"/>
              <a:gd name="connsiteX2" fmla="*/ 2138937 w 2138937"/>
              <a:gd name="connsiteY2" fmla="*/ 2235993 h 2572543"/>
              <a:gd name="connsiteX3" fmla="*/ 2083374 w 2138937"/>
              <a:gd name="connsiteY3" fmla="*/ 1822449 h 2572543"/>
              <a:gd name="connsiteX4" fmla="*/ 2041305 w 2138937"/>
              <a:gd name="connsiteY4" fmla="*/ 1644651 h 2572543"/>
              <a:gd name="connsiteX5" fmla="*/ 1231680 w 2138937"/>
              <a:gd name="connsiteY5" fmla="*/ 494506 h 2572543"/>
              <a:gd name="connsiteX6" fmla="*/ 1183261 w 2138937"/>
              <a:gd name="connsiteY6" fmla="*/ 489743 h 2572543"/>
              <a:gd name="connsiteX7" fmla="*/ 1131669 w 2138937"/>
              <a:gd name="connsiteY7" fmla="*/ 117474 h 2572543"/>
              <a:gd name="connsiteX8" fmla="*/ 984824 w 2138937"/>
              <a:gd name="connsiteY8" fmla="*/ 15080 h 2572543"/>
              <a:gd name="connsiteX9" fmla="*/ 606999 w 2138937"/>
              <a:gd name="connsiteY9" fmla="*/ 0 h 2572543"/>
              <a:gd name="connsiteX10" fmla="*/ 302993 w 2138937"/>
              <a:gd name="connsiteY10" fmla="*/ 441324 h 2572543"/>
              <a:gd name="connsiteX11" fmla="*/ 7719 w 2138937"/>
              <a:gd name="connsiteY11" fmla="*/ 477043 h 2572543"/>
              <a:gd name="connsiteX12" fmla="*/ 730824 w 2138937"/>
              <a:gd name="connsiteY12" fmla="*/ 2469356 h 2572543"/>
              <a:gd name="connsiteX13" fmla="*/ 959424 w 2138937"/>
              <a:gd name="connsiteY13" fmla="*/ 2342355 h 2572543"/>
              <a:gd name="connsiteX14" fmla="*/ 1367412 w 2138937"/>
              <a:gd name="connsiteY14" fmla="*/ 2572543 h 2572543"/>
              <a:gd name="connsiteX0" fmla="*/ 1367412 w 2138937"/>
              <a:gd name="connsiteY0" fmla="*/ 2572543 h 2572543"/>
              <a:gd name="connsiteX1" fmla="*/ 2091312 w 2138937"/>
              <a:gd name="connsiteY1" fmla="*/ 2331243 h 2572543"/>
              <a:gd name="connsiteX2" fmla="*/ 2138937 w 2138937"/>
              <a:gd name="connsiteY2" fmla="*/ 2235993 h 2572543"/>
              <a:gd name="connsiteX3" fmla="*/ 2083374 w 2138937"/>
              <a:gd name="connsiteY3" fmla="*/ 1822449 h 2572543"/>
              <a:gd name="connsiteX4" fmla="*/ 2041305 w 2138937"/>
              <a:gd name="connsiteY4" fmla="*/ 1644651 h 2572543"/>
              <a:gd name="connsiteX5" fmla="*/ 1231680 w 2138937"/>
              <a:gd name="connsiteY5" fmla="*/ 494506 h 2572543"/>
              <a:gd name="connsiteX6" fmla="*/ 1183261 w 2138937"/>
              <a:gd name="connsiteY6" fmla="*/ 489743 h 2572543"/>
              <a:gd name="connsiteX7" fmla="*/ 1131669 w 2138937"/>
              <a:gd name="connsiteY7" fmla="*/ 117474 h 2572543"/>
              <a:gd name="connsiteX8" fmla="*/ 984824 w 2138937"/>
              <a:gd name="connsiteY8" fmla="*/ 15080 h 2572543"/>
              <a:gd name="connsiteX9" fmla="*/ 606999 w 2138937"/>
              <a:gd name="connsiteY9" fmla="*/ 0 h 2572543"/>
              <a:gd name="connsiteX10" fmla="*/ 302993 w 2138937"/>
              <a:gd name="connsiteY10" fmla="*/ 441324 h 2572543"/>
              <a:gd name="connsiteX11" fmla="*/ 7719 w 2138937"/>
              <a:gd name="connsiteY11" fmla="*/ 477043 h 2572543"/>
              <a:gd name="connsiteX12" fmla="*/ 730824 w 2138937"/>
              <a:gd name="connsiteY12" fmla="*/ 2469356 h 2572543"/>
              <a:gd name="connsiteX13" fmla="*/ 959424 w 2138937"/>
              <a:gd name="connsiteY13" fmla="*/ 2342355 h 2572543"/>
              <a:gd name="connsiteX14" fmla="*/ 1367412 w 2138937"/>
              <a:gd name="connsiteY14" fmla="*/ 2572543 h 2572543"/>
              <a:gd name="connsiteX0" fmla="*/ 1367412 w 2138937"/>
              <a:gd name="connsiteY0" fmla="*/ 2572543 h 2572543"/>
              <a:gd name="connsiteX1" fmla="*/ 2091312 w 2138937"/>
              <a:gd name="connsiteY1" fmla="*/ 2331243 h 2572543"/>
              <a:gd name="connsiteX2" fmla="*/ 2138937 w 2138937"/>
              <a:gd name="connsiteY2" fmla="*/ 2235993 h 2572543"/>
              <a:gd name="connsiteX3" fmla="*/ 2083374 w 2138937"/>
              <a:gd name="connsiteY3" fmla="*/ 1822449 h 2572543"/>
              <a:gd name="connsiteX4" fmla="*/ 2041305 w 2138937"/>
              <a:gd name="connsiteY4" fmla="*/ 1644651 h 2572543"/>
              <a:gd name="connsiteX5" fmla="*/ 1231680 w 2138937"/>
              <a:gd name="connsiteY5" fmla="*/ 494506 h 2572543"/>
              <a:gd name="connsiteX6" fmla="*/ 1183261 w 2138937"/>
              <a:gd name="connsiteY6" fmla="*/ 489743 h 2572543"/>
              <a:gd name="connsiteX7" fmla="*/ 1131669 w 2138937"/>
              <a:gd name="connsiteY7" fmla="*/ 117474 h 2572543"/>
              <a:gd name="connsiteX8" fmla="*/ 984824 w 2138937"/>
              <a:gd name="connsiteY8" fmla="*/ 15080 h 2572543"/>
              <a:gd name="connsiteX9" fmla="*/ 606999 w 2138937"/>
              <a:gd name="connsiteY9" fmla="*/ 0 h 2572543"/>
              <a:gd name="connsiteX10" fmla="*/ 302993 w 2138937"/>
              <a:gd name="connsiteY10" fmla="*/ 441324 h 2572543"/>
              <a:gd name="connsiteX11" fmla="*/ 7719 w 2138937"/>
              <a:gd name="connsiteY11" fmla="*/ 477043 h 2572543"/>
              <a:gd name="connsiteX12" fmla="*/ 730824 w 2138937"/>
              <a:gd name="connsiteY12" fmla="*/ 2469356 h 2572543"/>
              <a:gd name="connsiteX13" fmla="*/ 959424 w 2138937"/>
              <a:gd name="connsiteY13" fmla="*/ 2342355 h 2572543"/>
              <a:gd name="connsiteX14" fmla="*/ 1367412 w 2138937"/>
              <a:gd name="connsiteY14" fmla="*/ 2572543 h 2572543"/>
              <a:gd name="connsiteX0" fmla="*/ 1367412 w 2154333"/>
              <a:gd name="connsiteY0" fmla="*/ 2572543 h 2572543"/>
              <a:gd name="connsiteX1" fmla="*/ 2091312 w 2154333"/>
              <a:gd name="connsiteY1" fmla="*/ 2331243 h 2572543"/>
              <a:gd name="connsiteX2" fmla="*/ 2122268 w 2154333"/>
              <a:gd name="connsiteY2" fmla="*/ 2285207 h 2572543"/>
              <a:gd name="connsiteX3" fmla="*/ 2138937 w 2154333"/>
              <a:gd name="connsiteY3" fmla="*/ 2235993 h 2572543"/>
              <a:gd name="connsiteX4" fmla="*/ 2083374 w 2154333"/>
              <a:gd name="connsiteY4" fmla="*/ 1822449 h 2572543"/>
              <a:gd name="connsiteX5" fmla="*/ 2041305 w 2154333"/>
              <a:gd name="connsiteY5" fmla="*/ 1644651 h 2572543"/>
              <a:gd name="connsiteX6" fmla="*/ 1231680 w 2154333"/>
              <a:gd name="connsiteY6" fmla="*/ 494506 h 2572543"/>
              <a:gd name="connsiteX7" fmla="*/ 1183261 w 2154333"/>
              <a:gd name="connsiteY7" fmla="*/ 489743 h 2572543"/>
              <a:gd name="connsiteX8" fmla="*/ 1131669 w 2154333"/>
              <a:gd name="connsiteY8" fmla="*/ 117474 h 2572543"/>
              <a:gd name="connsiteX9" fmla="*/ 984824 w 2154333"/>
              <a:gd name="connsiteY9" fmla="*/ 15080 h 2572543"/>
              <a:gd name="connsiteX10" fmla="*/ 606999 w 2154333"/>
              <a:gd name="connsiteY10" fmla="*/ 0 h 2572543"/>
              <a:gd name="connsiteX11" fmla="*/ 302993 w 2154333"/>
              <a:gd name="connsiteY11" fmla="*/ 441324 h 2572543"/>
              <a:gd name="connsiteX12" fmla="*/ 7719 w 2154333"/>
              <a:gd name="connsiteY12" fmla="*/ 477043 h 2572543"/>
              <a:gd name="connsiteX13" fmla="*/ 730824 w 2154333"/>
              <a:gd name="connsiteY13" fmla="*/ 2469356 h 2572543"/>
              <a:gd name="connsiteX14" fmla="*/ 959424 w 2154333"/>
              <a:gd name="connsiteY14" fmla="*/ 2342355 h 2572543"/>
              <a:gd name="connsiteX15" fmla="*/ 1367412 w 2154333"/>
              <a:gd name="connsiteY15" fmla="*/ 2572543 h 2572543"/>
              <a:gd name="connsiteX0" fmla="*/ 1367412 w 2155131"/>
              <a:gd name="connsiteY0" fmla="*/ 2572543 h 2572543"/>
              <a:gd name="connsiteX1" fmla="*/ 2091312 w 2155131"/>
              <a:gd name="connsiteY1" fmla="*/ 2331243 h 2572543"/>
              <a:gd name="connsiteX2" fmla="*/ 2124649 w 2155131"/>
              <a:gd name="connsiteY2" fmla="*/ 2361407 h 2572543"/>
              <a:gd name="connsiteX3" fmla="*/ 2138937 w 2155131"/>
              <a:gd name="connsiteY3" fmla="*/ 2235993 h 2572543"/>
              <a:gd name="connsiteX4" fmla="*/ 2083374 w 2155131"/>
              <a:gd name="connsiteY4" fmla="*/ 1822449 h 2572543"/>
              <a:gd name="connsiteX5" fmla="*/ 2041305 w 2155131"/>
              <a:gd name="connsiteY5" fmla="*/ 1644651 h 2572543"/>
              <a:gd name="connsiteX6" fmla="*/ 1231680 w 2155131"/>
              <a:gd name="connsiteY6" fmla="*/ 494506 h 2572543"/>
              <a:gd name="connsiteX7" fmla="*/ 1183261 w 2155131"/>
              <a:gd name="connsiteY7" fmla="*/ 489743 h 2572543"/>
              <a:gd name="connsiteX8" fmla="*/ 1131669 w 2155131"/>
              <a:gd name="connsiteY8" fmla="*/ 117474 h 2572543"/>
              <a:gd name="connsiteX9" fmla="*/ 984824 w 2155131"/>
              <a:gd name="connsiteY9" fmla="*/ 15080 h 2572543"/>
              <a:gd name="connsiteX10" fmla="*/ 606999 w 2155131"/>
              <a:gd name="connsiteY10" fmla="*/ 0 h 2572543"/>
              <a:gd name="connsiteX11" fmla="*/ 302993 w 2155131"/>
              <a:gd name="connsiteY11" fmla="*/ 441324 h 2572543"/>
              <a:gd name="connsiteX12" fmla="*/ 7719 w 2155131"/>
              <a:gd name="connsiteY12" fmla="*/ 477043 h 2572543"/>
              <a:gd name="connsiteX13" fmla="*/ 730824 w 2155131"/>
              <a:gd name="connsiteY13" fmla="*/ 2469356 h 2572543"/>
              <a:gd name="connsiteX14" fmla="*/ 959424 w 2155131"/>
              <a:gd name="connsiteY14" fmla="*/ 2342355 h 2572543"/>
              <a:gd name="connsiteX15" fmla="*/ 1367412 w 2155131"/>
              <a:gd name="connsiteY15" fmla="*/ 2572543 h 2572543"/>
              <a:gd name="connsiteX0" fmla="*/ 1367412 w 2192120"/>
              <a:gd name="connsiteY0" fmla="*/ 2572543 h 2572543"/>
              <a:gd name="connsiteX1" fmla="*/ 2091312 w 2192120"/>
              <a:gd name="connsiteY1" fmla="*/ 2331243 h 2572543"/>
              <a:gd name="connsiteX2" fmla="*/ 2191324 w 2192120"/>
              <a:gd name="connsiteY2" fmla="*/ 2359026 h 2572543"/>
              <a:gd name="connsiteX3" fmla="*/ 2138937 w 2192120"/>
              <a:gd name="connsiteY3" fmla="*/ 2235993 h 2572543"/>
              <a:gd name="connsiteX4" fmla="*/ 2083374 w 2192120"/>
              <a:gd name="connsiteY4" fmla="*/ 1822449 h 2572543"/>
              <a:gd name="connsiteX5" fmla="*/ 2041305 w 2192120"/>
              <a:gd name="connsiteY5" fmla="*/ 1644651 h 2572543"/>
              <a:gd name="connsiteX6" fmla="*/ 1231680 w 2192120"/>
              <a:gd name="connsiteY6" fmla="*/ 494506 h 2572543"/>
              <a:gd name="connsiteX7" fmla="*/ 1183261 w 2192120"/>
              <a:gd name="connsiteY7" fmla="*/ 489743 h 2572543"/>
              <a:gd name="connsiteX8" fmla="*/ 1131669 w 2192120"/>
              <a:gd name="connsiteY8" fmla="*/ 117474 h 2572543"/>
              <a:gd name="connsiteX9" fmla="*/ 984824 w 2192120"/>
              <a:gd name="connsiteY9" fmla="*/ 15080 h 2572543"/>
              <a:gd name="connsiteX10" fmla="*/ 606999 w 2192120"/>
              <a:gd name="connsiteY10" fmla="*/ 0 h 2572543"/>
              <a:gd name="connsiteX11" fmla="*/ 302993 w 2192120"/>
              <a:gd name="connsiteY11" fmla="*/ 441324 h 2572543"/>
              <a:gd name="connsiteX12" fmla="*/ 7719 w 2192120"/>
              <a:gd name="connsiteY12" fmla="*/ 477043 h 2572543"/>
              <a:gd name="connsiteX13" fmla="*/ 730824 w 2192120"/>
              <a:gd name="connsiteY13" fmla="*/ 2469356 h 2572543"/>
              <a:gd name="connsiteX14" fmla="*/ 959424 w 2192120"/>
              <a:gd name="connsiteY14" fmla="*/ 2342355 h 2572543"/>
              <a:gd name="connsiteX15" fmla="*/ 1367412 w 2192120"/>
              <a:gd name="connsiteY15" fmla="*/ 2572543 h 2572543"/>
              <a:gd name="connsiteX0" fmla="*/ 1367412 w 2191324"/>
              <a:gd name="connsiteY0" fmla="*/ 2572543 h 2572543"/>
              <a:gd name="connsiteX1" fmla="*/ 2091312 w 2191324"/>
              <a:gd name="connsiteY1" fmla="*/ 2331243 h 2572543"/>
              <a:gd name="connsiteX2" fmla="*/ 2191324 w 2191324"/>
              <a:gd name="connsiteY2" fmla="*/ 2359026 h 2572543"/>
              <a:gd name="connsiteX3" fmla="*/ 2138937 w 2191324"/>
              <a:gd name="connsiteY3" fmla="*/ 2235993 h 2572543"/>
              <a:gd name="connsiteX4" fmla="*/ 2083374 w 2191324"/>
              <a:gd name="connsiteY4" fmla="*/ 1822449 h 2572543"/>
              <a:gd name="connsiteX5" fmla="*/ 2041305 w 2191324"/>
              <a:gd name="connsiteY5" fmla="*/ 1644651 h 2572543"/>
              <a:gd name="connsiteX6" fmla="*/ 1231680 w 2191324"/>
              <a:gd name="connsiteY6" fmla="*/ 494506 h 2572543"/>
              <a:gd name="connsiteX7" fmla="*/ 1183261 w 2191324"/>
              <a:gd name="connsiteY7" fmla="*/ 489743 h 2572543"/>
              <a:gd name="connsiteX8" fmla="*/ 1131669 w 2191324"/>
              <a:gd name="connsiteY8" fmla="*/ 117474 h 2572543"/>
              <a:gd name="connsiteX9" fmla="*/ 984824 w 2191324"/>
              <a:gd name="connsiteY9" fmla="*/ 15080 h 2572543"/>
              <a:gd name="connsiteX10" fmla="*/ 606999 w 2191324"/>
              <a:gd name="connsiteY10" fmla="*/ 0 h 2572543"/>
              <a:gd name="connsiteX11" fmla="*/ 302993 w 2191324"/>
              <a:gd name="connsiteY11" fmla="*/ 441324 h 2572543"/>
              <a:gd name="connsiteX12" fmla="*/ 7719 w 2191324"/>
              <a:gd name="connsiteY12" fmla="*/ 477043 h 2572543"/>
              <a:gd name="connsiteX13" fmla="*/ 730824 w 2191324"/>
              <a:gd name="connsiteY13" fmla="*/ 2469356 h 2572543"/>
              <a:gd name="connsiteX14" fmla="*/ 959424 w 2191324"/>
              <a:gd name="connsiteY14" fmla="*/ 2342355 h 2572543"/>
              <a:gd name="connsiteX15" fmla="*/ 1367412 w 2191324"/>
              <a:gd name="connsiteY15" fmla="*/ 2572543 h 2572543"/>
              <a:gd name="connsiteX0" fmla="*/ 1367412 w 2196514"/>
              <a:gd name="connsiteY0" fmla="*/ 2572543 h 2572543"/>
              <a:gd name="connsiteX1" fmla="*/ 2091312 w 2196514"/>
              <a:gd name="connsiteY1" fmla="*/ 2331243 h 2572543"/>
              <a:gd name="connsiteX2" fmla="*/ 2191324 w 2196514"/>
              <a:gd name="connsiteY2" fmla="*/ 2359026 h 2572543"/>
              <a:gd name="connsiteX3" fmla="*/ 2138937 w 2196514"/>
              <a:gd name="connsiteY3" fmla="*/ 2235993 h 2572543"/>
              <a:gd name="connsiteX4" fmla="*/ 2083374 w 2196514"/>
              <a:gd name="connsiteY4" fmla="*/ 1822449 h 2572543"/>
              <a:gd name="connsiteX5" fmla="*/ 2041305 w 2196514"/>
              <a:gd name="connsiteY5" fmla="*/ 1644651 h 2572543"/>
              <a:gd name="connsiteX6" fmla="*/ 1231680 w 2196514"/>
              <a:gd name="connsiteY6" fmla="*/ 494506 h 2572543"/>
              <a:gd name="connsiteX7" fmla="*/ 1183261 w 2196514"/>
              <a:gd name="connsiteY7" fmla="*/ 489743 h 2572543"/>
              <a:gd name="connsiteX8" fmla="*/ 1131669 w 2196514"/>
              <a:gd name="connsiteY8" fmla="*/ 117474 h 2572543"/>
              <a:gd name="connsiteX9" fmla="*/ 984824 w 2196514"/>
              <a:gd name="connsiteY9" fmla="*/ 15080 h 2572543"/>
              <a:gd name="connsiteX10" fmla="*/ 606999 w 2196514"/>
              <a:gd name="connsiteY10" fmla="*/ 0 h 2572543"/>
              <a:gd name="connsiteX11" fmla="*/ 302993 w 2196514"/>
              <a:gd name="connsiteY11" fmla="*/ 441324 h 2572543"/>
              <a:gd name="connsiteX12" fmla="*/ 7719 w 2196514"/>
              <a:gd name="connsiteY12" fmla="*/ 477043 h 2572543"/>
              <a:gd name="connsiteX13" fmla="*/ 730824 w 2196514"/>
              <a:gd name="connsiteY13" fmla="*/ 2469356 h 2572543"/>
              <a:gd name="connsiteX14" fmla="*/ 959424 w 2196514"/>
              <a:gd name="connsiteY14" fmla="*/ 2342355 h 2572543"/>
              <a:gd name="connsiteX15" fmla="*/ 1367412 w 2196514"/>
              <a:gd name="connsiteY15" fmla="*/ 2572543 h 2572543"/>
              <a:gd name="connsiteX0" fmla="*/ 1367412 w 2196514"/>
              <a:gd name="connsiteY0" fmla="*/ 2572543 h 2572543"/>
              <a:gd name="connsiteX1" fmla="*/ 2091312 w 2196514"/>
              <a:gd name="connsiteY1" fmla="*/ 2331243 h 2572543"/>
              <a:gd name="connsiteX2" fmla="*/ 2148461 w 2196514"/>
              <a:gd name="connsiteY2" fmla="*/ 2320925 h 2572543"/>
              <a:gd name="connsiteX3" fmla="*/ 2191324 w 2196514"/>
              <a:gd name="connsiteY3" fmla="*/ 2359026 h 2572543"/>
              <a:gd name="connsiteX4" fmla="*/ 2138937 w 2196514"/>
              <a:gd name="connsiteY4" fmla="*/ 2235993 h 2572543"/>
              <a:gd name="connsiteX5" fmla="*/ 2083374 w 2196514"/>
              <a:gd name="connsiteY5" fmla="*/ 1822449 h 2572543"/>
              <a:gd name="connsiteX6" fmla="*/ 2041305 w 2196514"/>
              <a:gd name="connsiteY6" fmla="*/ 1644651 h 2572543"/>
              <a:gd name="connsiteX7" fmla="*/ 1231680 w 2196514"/>
              <a:gd name="connsiteY7" fmla="*/ 494506 h 2572543"/>
              <a:gd name="connsiteX8" fmla="*/ 1183261 w 2196514"/>
              <a:gd name="connsiteY8" fmla="*/ 489743 h 2572543"/>
              <a:gd name="connsiteX9" fmla="*/ 1131669 w 2196514"/>
              <a:gd name="connsiteY9" fmla="*/ 117474 h 2572543"/>
              <a:gd name="connsiteX10" fmla="*/ 984824 w 2196514"/>
              <a:gd name="connsiteY10" fmla="*/ 15080 h 2572543"/>
              <a:gd name="connsiteX11" fmla="*/ 606999 w 2196514"/>
              <a:gd name="connsiteY11" fmla="*/ 0 h 2572543"/>
              <a:gd name="connsiteX12" fmla="*/ 302993 w 2196514"/>
              <a:gd name="connsiteY12" fmla="*/ 441324 h 2572543"/>
              <a:gd name="connsiteX13" fmla="*/ 7719 w 2196514"/>
              <a:gd name="connsiteY13" fmla="*/ 477043 h 2572543"/>
              <a:gd name="connsiteX14" fmla="*/ 730824 w 2196514"/>
              <a:gd name="connsiteY14" fmla="*/ 2469356 h 2572543"/>
              <a:gd name="connsiteX15" fmla="*/ 959424 w 2196514"/>
              <a:gd name="connsiteY15" fmla="*/ 2342355 h 2572543"/>
              <a:gd name="connsiteX16" fmla="*/ 1367412 w 2196514"/>
              <a:gd name="connsiteY16" fmla="*/ 2572543 h 2572543"/>
              <a:gd name="connsiteX0" fmla="*/ 1367412 w 2196514"/>
              <a:gd name="connsiteY0" fmla="*/ 2572543 h 2572543"/>
              <a:gd name="connsiteX1" fmla="*/ 2091312 w 2196514"/>
              <a:gd name="connsiteY1" fmla="*/ 2331243 h 2572543"/>
              <a:gd name="connsiteX2" fmla="*/ 2134173 w 2196514"/>
              <a:gd name="connsiteY2" fmla="*/ 2363787 h 2572543"/>
              <a:gd name="connsiteX3" fmla="*/ 2191324 w 2196514"/>
              <a:gd name="connsiteY3" fmla="*/ 2359026 h 2572543"/>
              <a:gd name="connsiteX4" fmla="*/ 2138937 w 2196514"/>
              <a:gd name="connsiteY4" fmla="*/ 2235993 h 2572543"/>
              <a:gd name="connsiteX5" fmla="*/ 2083374 w 2196514"/>
              <a:gd name="connsiteY5" fmla="*/ 1822449 h 2572543"/>
              <a:gd name="connsiteX6" fmla="*/ 2041305 w 2196514"/>
              <a:gd name="connsiteY6" fmla="*/ 1644651 h 2572543"/>
              <a:gd name="connsiteX7" fmla="*/ 1231680 w 2196514"/>
              <a:gd name="connsiteY7" fmla="*/ 494506 h 2572543"/>
              <a:gd name="connsiteX8" fmla="*/ 1183261 w 2196514"/>
              <a:gd name="connsiteY8" fmla="*/ 489743 h 2572543"/>
              <a:gd name="connsiteX9" fmla="*/ 1131669 w 2196514"/>
              <a:gd name="connsiteY9" fmla="*/ 117474 h 2572543"/>
              <a:gd name="connsiteX10" fmla="*/ 984824 w 2196514"/>
              <a:gd name="connsiteY10" fmla="*/ 15080 h 2572543"/>
              <a:gd name="connsiteX11" fmla="*/ 606999 w 2196514"/>
              <a:gd name="connsiteY11" fmla="*/ 0 h 2572543"/>
              <a:gd name="connsiteX12" fmla="*/ 302993 w 2196514"/>
              <a:gd name="connsiteY12" fmla="*/ 441324 h 2572543"/>
              <a:gd name="connsiteX13" fmla="*/ 7719 w 2196514"/>
              <a:gd name="connsiteY13" fmla="*/ 477043 h 2572543"/>
              <a:gd name="connsiteX14" fmla="*/ 730824 w 2196514"/>
              <a:gd name="connsiteY14" fmla="*/ 2469356 h 2572543"/>
              <a:gd name="connsiteX15" fmla="*/ 959424 w 2196514"/>
              <a:gd name="connsiteY15" fmla="*/ 2342355 h 2572543"/>
              <a:gd name="connsiteX16" fmla="*/ 1367412 w 2196514"/>
              <a:gd name="connsiteY16" fmla="*/ 2572543 h 2572543"/>
              <a:gd name="connsiteX0" fmla="*/ 1367412 w 2196514"/>
              <a:gd name="connsiteY0" fmla="*/ 2572543 h 2572543"/>
              <a:gd name="connsiteX1" fmla="*/ 2091312 w 2196514"/>
              <a:gd name="connsiteY1" fmla="*/ 2331243 h 2572543"/>
              <a:gd name="connsiteX2" fmla="*/ 2127029 w 2196514"/>
              <a:gd name="connsiteY2" fmla="*/ 2363787 h 2572543"/>
              <a:gd name="connsiteX3" fmla="*/ 2191324 w 2196514"/>
              <a:gd name="connsiteY3" fmla="*/ 2359026 h 2572543"/>
              <a:gd name="connsiteX4" fmla="*/ 2138937 w 2196514"/>
              <a:gd name="connsiteY4" fmla="*/ 2235993 h 2572543"/>
              <a:gd name="connsiteX5" fmla="*/ 2083374 w 2196514"/>
              <a:gd name="connsiteY5" fmla="*/ 1822449 h 2572543"/>
              <a:gd name="connsiteX6" fmla="*/ 2041305 w 2196514"/>
              <a:gd name="connsiteY6" fmla="*/ 1644651 h 2572543"/>
              <a:gd name="connsiteX7" fmla="*/ 1231680 w 2196514"/>
              <a:gd name="connsiteY7" fmla="*/ 494506 h 2572543"/>
              <a:gd name="connsiteX8" fmla="*/ 1183261 w 2196514"/>
              <a:gd name="connsiteY8" fmla="*/ 489743 h 2572543"/>
              <a:gd name="connsiteX9" fmla="*/ 1131669 w 2196514"/>
              <a:gd name="connsiteY9" fmla="*/ 117474 h 2572543"/>
              <a:gd name="connsiteX10" fmla="*/ 984824 w 2196514"/>
              <a:gd name="connsiteY10" fmla="*/ 15080 h 2572543"/>
              <a:gd name="connsiteX11" fmla="*/ 606999 w 2196514"/>
              <a:gd name="connsiteY11" fmla="*/ 0 h 2572543"/>
              <a:gd name="connsiteX12" fmla="*/ 302993 w 2196514"/>
              <a:gd name="connsiteY12" fmla="*/ 441324 h 2572543"/>
              <a:gd name="connsiteX13" fmla="*/ 7719 w 2196514"/>
              <a:gd name="connsiteY13" fmla="*/ 477043 h 2572543"/>
              <a:gd name="connsiteX14" fmla="*/ 730824 w 2196514"/>
              <a:gd name="connsiteY14" fmla="*/ 2469356 h 2572543"/>
              <a:gd name="connsiteX15" fmla="*/ 959424 w 2196514"/>
              <a:gd name="connsiteY15" fmla="*/ 2342355 h 2572543"/>
              <a:gd name="connsiteX16" fmla="*/ 1367412 w 2196514"/>
              <a:gd name="connsiteY16" fmla="*/ 2572543 h 2572543"/>
              <a:gd name="connsiteX0" fmla="*/ 1367412 w 2196514"/>
              <a:gd name="connsiteY0" fmla="*/ 2572543 h 2572543"/>
              <a:gd name="connsiteX1" fmla="*/ 2091312 w 2196514"/>
              <a:gd name="connsiteY1" fmla="*/ 2331243 h 2572543"/>
              <a:gd name="connsiteX2" fmla="*/ 2127029 w 2196514"/>
              <a:gd name="connsiteY2" fmla="*/ 2363787 h 2572543"/>
              <a:gd name="connsiteX3" fmla="*/ 2191324 w 2196514"/>
              <a:gd name="connsiteY3" fmla="*/ 2359026 h 2572543"/>
              <a:gd name="connsiteX4" fmla="*/ 2138937 w 2196514"/>
              <a:gd name="connsiteY4" fmla="*/ 2235993 h 2572543"/>
              <a:gd name="connsiteX5" fmla="*/ 2083374 w 2196514"/>
              <a:gd name="connsiteY5" fmla="*/ 1822449 h 2572543"/>
              <a:gd name="connsiteX6" fmla="*/ 2041305 w 2196514"/>
              <a:gd name="connsiteY6" fmla="*/ 1644651 h 2572543"/>
              <a:gd name="connsiteX7" fmla="*/ 1231680 w 2196514"/>
              <a:gd name="connsiteY7" fmla="*/ 494506 h 2572543"/>
              <a:gd name="connsiteX8" fmla="*/ 1183261 w 2196514"/>
              <a:gd name="connsiteY8" fmla="*/ 489743 h 2572543"/>
              <a:gd name="connsiteX9" fmla="*/ 1131669 w 2196514"/>
              <a:gd name="connsiteY9" fmla="*/ 117474 h 2572543"/>
              <a:gd name="connsiteX10" fmla="*/ 984824 w 2196514"/>
              <a:gd name="connsiteY10" fmla="*/ 15080 h 2572543"/>
              <a:gd name="connsiteX11" fmla="*/ 606999 w 2196514"/>
              <a:gd name="connsiteY11" fmla="*/ 0 h 2572543"/>
              <a:gd name="connsiteX12" fmla="*/ 302993 w 2196514"/>
              <a:gd name="connsiteY12" fmla="*/ 441324 h 2572543"/>
              <a:gd name="connsiteX13" fmla="*/ 7719 w 2196514"/>
              <a:gd name="connsiteY13" fmla="*/ 477043 h 2572543"/>
              <a:gd name="connsiteX14" fmla="*/ 730824 w 2196514"/>
              <a:gd name="connsiteY14" fmla="*/ 2469356 h 2572543"/>
              <a:gd name="connsiteX15" fmla="*/ 959424 w 2196514"/>
              <a:gd name="connsiteY15" fmla="*/ 2342355 h 2572543"/>
              <a:gd name="connsiteX16" fmla="*/ 1367412 w 2196514"/>
              <a:gd name="connsiteY16" fmla="*/ 2572543 h 2572543"/>
              <a:gd name="connsiteX0" fmla="*/ 1367412 w 2196514"/>
              <a:gd name="connsiteY0" fmla="*/ 2572543 h 2572543"/>
              <a:gd name="connsiteX1" fmla="*/ 2091312 w 2196514"/>
              <a:gd name="connsiteY1" fmla="*/ 2331243 h 2572543"/>
              <a:gd name="connsiteX2" fmla="*/ 2127029 w 2196514"/>
              <a:gd name="connsiteY2" fmla="*/ 2363787 h 2572543"/>
              <a:gd name="connsiteX3" fmla="*/ 2191324 w 2196514"/>
              <a:gd name="connsiteY3" fmla="*/ 2359026 h 2572543"/>
              <a:gd name="connsiteX4" fmla="*/ 2138937 w 2196514"/>
              <a:gd name="connsiteY4" fmla="*/ 2235993 h 2572543"/>
              <a:gd name="connsiteX5" fmla="*/ 2083374 w 2196514"/>
              <a:gd name="connsiteY5" fmla="*/ 1822449 h 2572543"/>
              <a:gd name="connsiteX6" fmla="*/ 2041305 w 2196514"/>
              <a:gd name="connsiteY6" fmla="*/ 1644651 h 2572543"/>
              <a:gd name="connsiteX7" fmla="*/ 1231680 w 2196514"/>
              <a:gd name="connsiteY7" fmla="*/ 494506 h 2572543"/>
              <a:gd name="connsiteX8" fmla="*/ 1183261 w 2196514"/>
              <a:gd name="connsiteY8" fmla="*/ 489743 h 2572543"/>
              <a:gd name="connsiteX9" fmla="*/ 1131669 w 2196514"/>
              <a:gd name="connsiteY9" fmla="*/ 117474 h 2572543"/>
              <a:gd name="connsiteX10" fmla="*/ 984824 w 2196514"/>
              <a:gd name="connsiteY10" fmla="*/ 15080 h 2572543"/>
              <a:gd name="connsiteX11" fmla="*/ 606999 w 2196514"/>
              <a:gd name="connsiteY11" fmla="*/ 0 h 2572543"/>
              <a:gd name="connsiteX12" fmla="*/ 302993 w 2196514"/>
              <a:gd name="connsiteY12" fmla="*/ 441324 h 2572543"/>
              <a:gd name="connsiteX13" fmla="*/ 7719 w 2196514"/>
              <a:gd name="connsiteY13" fmla="*/ 477043 h 2572543"/>
              <a:gd name="connsiteX14" fmla="*/ 730824 w 2196514"/>
              <a:gd name="connsiteY14" fmla="*/ 2469356 h 2572543"/>
              <a:gd name="connsiteX15" fmla="*/ 959424 w 2196514"/>
              <a:gd name="connsiteY15" fmla="*/ 2342355 h 2572543"/>
              <a:gd name="connsiteX16" fmla="*/ 1367412 w 2196514"/>
              <a:gd name="connsiteY16" fmla="*/ 2572543 h 2572543"/>
              <a:gd name="connsiteX0" fmla="*/ 1367412 w 2210076"/>
              <a:gd name="connsiteY0" fmla="*/ 2572543 h 2572543"/>
              <a:gd name="connsiteX1" fmla="*/ 2091312 w 2210076"/>
              <a:gd name="connsiteY1" fmla="*/ 2331243 h 2572543"/>
              <a:gd name="connsiteX2" fmla="*/ 2127029 w 2210076"/>
              <a:gd name="connsiteY2" fmla="*/ 2363787 h 2572543"/>
              <a:gd name="connsiteX3" fmla="*/ 2205611 w 2210076"/>
              <a:gd name="connsiteY3" fmla="*/ 2323308 h 2572543"/>
              <a:gd name="connsiteX4" fmla="*/ 2138937 w 2210076"/>
              <a:gd name="connsiteY4" fmla="*/ 2235993 h 2572543"/>
              <a:gd name="connsiteX5" fmla="*/ 2083374 w 2210076"/>
              <a:gd name="connsiteY5" fmla="*/ 1822449 h 2572543"/>
              <a:gd name="connsiteX6" fmla="*/ 2041305 w 2210076"/>
              <a:gd name="connsiteY6" fmla="*/ 1644651 h 2572543"/>
              <a:gd name="connsiteX7" fmla="*/ 1231680 w 2210076"/>
              <a:gd name="connsiteY7" fmla="*/ 494506 h 2572543"/>
              <a:gd name="connsiteX8" fmla="*/ 1183261 w 2210076"/>
              <a:gd name="connsiteY8" fmla="*/ 489743 h 2572543"/>
              <a:gd name="connsiteX9" fmla="*/ 1131669 w 2210076"/>
              <a:gd name="connsiteY9" fmla="*/ 117474 h 2572543"/>
              <a:gd name="connsiteX10" fmla="*/ 984824 w 2210076"/>
              <a:gd name="connsiteY10" fmla="*/ 15080 h 2572543"/>
              <a:gd name="connsiteX11" fmla="*/ 606999 w 2210076"/>
              <a:gd name="connsiteY11" fmla="*/ 0 h 2572543"/>
              <a:gd name="connsiteX12" fmla="*/ 302993 w 2210076"/>
              <a:gd name="connsiteY12" fmla="*/ 441324 h 2572543"/>
              <a:gd name="connsiteX13" fmla="*/ 7719 w 2210076"/>
              <a:gd name="connsiteY13" fmla="*/ 477043 h 2572543"/>
              <a:gd name="connsiteX14" fmla="*/ 730824 w 2210076"/>
              <a:gd name="connsiteY14" fmla="*/ 2469356 h 2572543"/>
              <a:gd name="connsiteX15" fmla="*/ 959424 w 2210076"/>
              <a:gd name="connsiteY15" fmla="*/ 2342355 h 2572543"/>
              <a:gd name="connsiteX16" fmla="*/ 1367412 w 2210076"/>
              <a:gd name="connsiteY16" fmla="*/ 2572543 h 2572543"/>
              <a:gd name="connsiteX0" fmla="*/ 1367412 w 2210076"/>
              <a:gd name="connsiteY0" fmla="*/ 2572543 h 2572543"/>
              <a:gd name="connsiteX1" fmla="*/ 2091312 w 2210076"/>
              <a:gd name="connsiteY1" fmla="*/ 2331243 h 2572543"/>
              <a:gd name="connsiteX2" fmla="*/ 2127029 w 2210076"/>
              <a:gd name="connsiteY2" fmla="*/ 2363787 h 2572543"/>
              <a:gd name="connsiteX3" fmla="*/ 2205611 w 2210076"/>
              <a:gd name="connsiteY3" fmla="*/ 2323308 h 2572543"/>
              <a:gd name="connsiteX4" fmla="*/ 2138937 w 2210076"/>
              <a:gd name="connsiteY4" fmla="*/ 2235993 h 2572543"/>
              <a:gd name="connsiteX5" fmla="*/ 2083374 w 2210076"/>
              <a:gd name="connsiteY5" fmla="*/ 1822449 h 2572543"/>
              <a:gd name="connsiteX6" fmla="*/ 2041305 w 2210076"/>
              <a:gd name="connsiteY6" fmla="*/ 1644651 h 2572543"/>
              <a:gd name="connsiteX7" fmla="*/ 1231680 w 2210076"/>
              <a:gd name="connsiteY7" fmla="*/ 494506 h 2572543"/>
              <a:gd name="connsiteX8" fmla="*/ 1183261 w 2210076"/>
              <a:gd name="connsiteY8" fmla="*/ 489743 h 2572543"/>
              <a:gd name="connsiteX9" fmla="*/ 1131669 w 2210076"/>
              <a:gd name="connsiteY9" fmla="*/ 117474 h 2572543"/>
              <a:gd name="connsiteX10" fmla="*/ 984824 w 2210076"/>
              <a:gd name="connsiteY10" fmla="*/ 15080 h 2572543"/>
              <a:gd name="connsiteX11" fmla="*/ 606999 w 2210076"/>
              <a:gd name="connsiteY11" fmla="*/ 0 h 2572543"/>
              <a:gd name="connsiteX12" fmla="*/ 302993 w 2210076"/>
              <a:gd name="connsiteY12" fmla="*/ 441324 h 2572543"/>
              <a:gd name="connsiteX13" fmla="*/ 7719 w 2210076"/>
              <a:gd name="connsiteY13" fmla="*/ 477043 h 2572543"/>
              <a:gd name="connsiteX14" fmla="*/ 730824 w 2210076"/>
              <a:gd name="connsiteY14" fmla="*/ 2469356 h 2572543"/>
              <a:gd name="connsiteX15" fmla="*/ 959424 w 2210076"/>
              <a:gd name="connsiteY15" fmla="*/ 2342355 h 2572543"/>
              <a:gd name="connsiteX16" fmla="*/ 1367412 w 2210076"/>
              <a:gd name="connsiteY16" fmla="*/ 2572543 h 2572543"/>
              <a:gd name="connsiteX0" fmla="*/ 1367412 w 2205611"/>
              <a:gd name="connsiteY0" fmla="*/ 2572543 h 2572543"/>
              <a:gd name="connsiteX1" fmla="*/ 2091312 w 2205611"/>
              <a:gd name="connsiteY1" fmla="*/ 2331243 h 2572543"/>
              <a:gd name="connsiteX2" fmla="*/ 2127029 w 2205611"/>
              <a:gd name="connsiteY2" fmla="*/ 2363787 h 2572543"/>
              <a:gd name="connsiteX3" fmla="*/ 2205611 w 2205611"/>
              <a:gd name="connsiteY3" fmla="*/ 2323308 h 2572543"/>
              <a:gd name="connsiteX4" fmla="*/ 2138937 w 2205611"/>
              <a:gd name="connsiteY4" fmla="*/ 2235993 h 2572543"/>
              <a:gd name="connsiteX5" fmla="*/ 2083374 w 2205611"/>
              <a:gd name="connsiteY5" fmla="*/ 1822449 h 2572543"/>
              <a:gd name="connsiteX6" fmla="*/ 2041305 w 2205611"/>
              <a:gd name="connsiteY6" fmla="*/ 1644651 h 2572543"/>
              <a:gd name="connsiteX7" fmla="*/ 1231680 w 2205611"/>
              <a:gd name="connsiteY7" fmla="*/ 494506 h 2572543"/>
              <a:gd name="connsiteX8" fmla="*/ 1183261 w 2205611"/>
              <a:gd name="connsiteY8" fmla="*/ 489743 h 2572543"/>
              <a:gd name="connsiteX9" fmla="*/ 1131669 w 2205611"/>
              <a:gd name="connsiteY9" fmla="*/ 117474 h 2572543"/>
              <a:gd name="connsiteX10" fmla="*/ 984824 w 2205611"/>
              <a:gd name="connsiteY10" fmla="*/ 15080 h 2572543"/>
              <a:gd name="connsiteX11" fmla="*/ 606999 w 2205611"/>
              <a:gd name="connsiteY11" fmla="*/ 0 h 2572543"/>
              <a:gd name="connsiteX12" fmla="*/ 302993 w 2205611"/>
              <a:gd name="connsiteY12" fmla="*/ 441324 h 2572543"/>
              <a:gd name="connsiteX13" fmla="*/ 7719 w 2205611"/>
              <a:gd name="connsiteY13" fmla="*/ 477043 h 2572543"/>
              <a:gd name="connsiteX14" fmla="*/ 730824 w 2205611"/>
              <a:gd name="connsiteY14" fmla="*/ 2469356 h 2572543"/>
              <a:gd name="connsiteX15" fmla="*/ 959424 w 2205611"/>
              <a:gd name="connsiteY15" fmla="*/ 2342355 h 2572543"/>
              <a:gd name="connsiteX16" fmla="*/ 1367412 w 2205611"/>
              <a:gd name="connsiteY16" fmla="*/ 2572543 h 2572543"/>
              <a:gd name="connsiteX0" fmla="*/ 1367412 w 2205611"/>
              <a:gd name="connsiteY0" fmla="*/ 2572543 h 2572543"/>
              <a:gd name="connsiteX1" fmla="*/ 2091312 w 2205611"/>
              <a:gd name="connsiteY1" fmla="*/ 2331243 h 2572543"/>
              <a:gd name="connsiteX2" fmla="*/ 2127029 w 2205611"/>
              <a:gd name="connsiteY2" fmla="*/ 2363787 h 2572543"/>
              <a:gd name="connsiteX3" fmla="*/ 2205611 w 2205611"/>
              <a:gd name="connsiteY3" fmla="*/ 2323308 h 2572543"/>
              <a:gd name="connsiteX4" fmla="*/ 2138937 w 2205611"/>
              <a:gd name="connsiteY4" fmla="*/ 2235993 h 2572543"/>
              <a:gd name="connsiteX5" fmla="*/ 2083374 w 2205611"/>
              <a:gd name="connsiteY5" fmla="*/ 1822449 h 2572543"/>
              <a:gd name="connsiteX6" fmla="*/ 2041305 w 2205611"/>
              <a:gd name="connsiteY6" fmla="*/ 1644651 h 2572543"/>
              <a:gd name="connsiteX7" fmla="*/ 1231680 w 2205611"/>
              <a:gd name="connsiteY7" fmla="*/ 494506 h 2572543"/>
              <a:gd name="connsiteX8" fmla="*/ 1183261 w 2205611"/>
              <a:gd name="connsiteY8" fmla="*/ 489743 h 2572543"/>
              <a:gd name="connsiteX9" fmla="*/ 1131669 w 2205611"/>
              <a:gd name="connsiteY9" fmla="*/ 117474 h 2572543"/>
              <a:gd name="connsiteX10" fmla="*/ 984824 w 2205611"/>
              <a:gd name="connsiteY10" fmla="*/ 15080 h 2572543"/>
              <a:gd name="connsiteX11" fmla="*/ 606999 w 2205611"/>
              <a:gd name="connsiteY11" fmla="*/ 0 h 2572543"/>
              <a:gd name="connsiteX12" fmla="*/ 302993 w 2205611"/>
              <a:gd name="connsiteY12" fmla="*/ 441324 h 2572543"/>
              <a:gd name="connsiteX13" fmla="*/ 7719 w 2205611"/>
              <a:gd name="connsiteY13" fmla="*/ 477043 h 2572543"/>
              <a:gd name="connsiteX14" fmla="*/ 730824 w 2205611"/>
              <a:gd name="connsiteY14" fmla="*/ 2469356 h 2572543"/>
              <a:gd name="connsiteX15" fmla="*/ 959424 w 2205611"/>
              <a:gd name="connsiteY15" fmla="*/ 2342355 h 2572543"/>
              <a:gd name="connsiteX16" fmla="*/ 1367412 w 2205611"/>
              <a:gd name="connsiteY16" fmla="*/ 2572543 h 2572543"/>
              <a:gd name="connsiteX0" fmla="*/ 1367412 w 2205611"/>
              <a:gd name="connsiteY0" fmla="*/ 2572543 h 2572543"/>
              <a:gd name="connsiteX1" fmla="*/ 2091312 w 2205611"/>
              <a:gd name="connsiteY1" fmla="*/ 2331243 h 2572543"/>
              <a:gd name="connsiteX2" fmla="*/ 2127029 w 2205611"/>
              <a:gd name="connsiteY2" fmla="*/ 2363787 h 2572543"/>
              <a:gd name="connsiteX3" fmla="*/ 2205611 w 2205611"/>
              <a:gd name="connsiteY3" fmla="*/ 2323308 h 2572543"/>
              <a:gd name="connsiteX4" fmla="*/ 2138937 w 2205611"/>
              <a:gd name="connsiteY4" fmla="*/ 2235993 h 2572543"/>
              <a:gd name="connsiteX5" fmla="*/ 2083374 w 2205611"/>
              <a:gd name="connsiteY5" fmla="*/ 1822449 h 2572543"/>
              <a:gd name="connsiteX6" fmla="*/ 2041305 w 2205611"/>
              <a:gd name="connsiteY6" fmla="*/ 1644651 h 2572543"/>
              <a:gd name="connsiteX7" fmla="*/ 1231680 w 2205611"/>
              <a:gd name="connsiteY7" fmla="*/ 494506 h 2572543"/>
              <a:gd name="connsiteX8" fmla="*/ 1183261 w 2205611"/>
              <a:gd name="connsiteY8" fmla="*/ 489743 h 2572543"/>
              <a:gd name="connsiteX9" fmla="*/ 1131669 w 2205611"/>
              <a:gd name="connsiteY9" fmla="*/ 117474 h 2572543"/>
              <a:gd name="connsiteX10" fmla="*/ 984824 w 2205611"/>
              <a:gd name="connsiteY10" fmla="*/ 15080 h 2572543"/>
              <a:gd name="connsiteX11" fmla="*/ 606999 w 2205611"/>
              <a:gd name="connsiteY11" fmla="*/ 0 h 2572543"/>
              <a:gd name="connsiteX12" fmla="*/ 302993 w 2205611"/>
              <a:gd name="connsiteY12" fmla="*/ 441324 h 2572543"/>
              <a:gd name="connsiteX13" fmla="*/ 7719 w 2205611"/>
              <a:gd name="connsiteY13" fmla="*/ 477043 h 2572543"/>
              <a:gd name="connsiteX14" fmla="*/ 730824 w 2205611"/>
              <a:gd name="connsiteY14" fmla="*/ 2469356 h 2572543"/>
              <a:gd name="connsiteX15" fmla="*/ 959424 w 2205611"/>
              <a:gd name="connsiteY15" fmla="*/ 2342355 h 2572543"/>
              <a:gd name="connsiteX16" fmla="*/ 1367412 w 2205611"/>
              <a:gd name="connsiteY16" fmla="*/ 2572543 h 2572543"/>
              <a:gd name="connsiteX0" fmla="*/ 1367412 w 2193704"/>
              <a:gd name="connsiteY0" fmla="*/ 2572543 h 2572543"/>
              <a:gd name="connsiteX1" fmla="*/ 2091312 w 2193704"/>
              <a:gd name="connsiteY1" fmla="*/ 2331243 h 2572543"/>
              <a:gd name="connsiteX2" fmla="*/ 2127029 w 2193704"/>
              <a:gd name="connsiteY2" fmla="*/ 2363787 h 2572543"/>
              <a:gd name="connsiteX3" fmla="*/ 2193704 w 2193704"/>
              <a:gd name="connsiteY3" fmla="*/ 2311402 h 2572543"/>
              <a:gd name="connsiteX4" fmla="*/ 2138937 w 2193704"/>
              <a:gd name="connsiteY4" fmla="*/ 2235993 h 2572543"/>
              <a:gd name="connsiteX5" fmla="*/ 2083374 w 2193704"/>
              <a:gd name="connsiteY5" fmla="*/ 1822449 h 2572543"/>
              <a:gd name="connsiteX6" fmla="*/ 2041305 w 2193704"/>
              <a:gd name="connsiteY6" fmla="*/ 1644651 h 2572543"/>
              <a:gd name="connsiteX7" fmla="*/ 1231680 w 2193704"/>
              <a:gd name="connsiteY7" fmla="*/ 494506 h 2572543"/>
              <a:gd name="connsiteX8" fmla="*/ 1183261 w 2193704"/>
              <a:gd name="connsiteY8" fmla="*/ 489743 h 2572543"/>
              <a:gd name="connsiteX9" fmla="*/ 1131669 w 2193704"/>
              <a:gd name="connsiteY9" fmla="*/ 117474 h 2572543"/>
              <a:gd name="connsiteX10" fmla="*/ 984824 w 2193704"/>
              <a:gd name="connsiteY10" fmla="*/ 15080 h 2572543"/>
              <a:gd name="connsiteX11" fmla="*/ 606999 w 2193704"/>
              <a:gd name="connsiteY11" fmla="*/ 0 h 2572543"/>
              <a:gd name="connsiteX12" fmla="*/ 302993 w 2193704"/>
              <a:gd name="connsiteY12" fmla="*/ 441324 h 2572543"/>
              <a:gd name="connsiteX13" fmla="*/ 7719 w 2193704"/>
              <a:gd name="connsiteY13" fmla="*/ 477043 h 2572543"/>
              <a:gd name="connsiteX14" fmla="*/ 730824 w 2193704"/>
              <a:gd name="connsiteY14" fmla="*/ 2469356 h 2572543"/>
              <a:gd name="connsiteX15" fmla="*/ 959424 w 2193704"/>
              <a:gd name="connsiteY15" fmla="*/ 2342355 h 2572543"/>
              <a:gd name="connsiteX16" fmla="*/ 1367412 w 2193704"/>
              <a:gd name="connsiteY16" fmla="*/ 2572543 h 2572543"/>
              <a:gd name="connsiteX0" fmla="*/ 1367412 w 2193704"/>
              <a:gd name="connsiteY0" fmla="*/ 2572543 h 2572543"/>
              <a:gd name="connsiteX1" fmla="*/ 2091312 w 2193704"/>
              <a:gd name="connsiteY1" fmla="*/ 2331243 h 2572543"/>
              <a:gd name="connsiteX2" fmla="*/ 2117504 w 2193704"/>
              <a:gd name="connsiteY2" fmla="*/ 2359025 h 2572543"/>
              <a:gd name="connsiteX3" fmla="*/ 2193704 w 2193704"/>
              <a:gd name="connsiteY3" fmla="*/ 2311402 h 2572543"/>
              <a:gd name="connsiteX4" fmla="*/ 2138937 w 2193704"/>
              <a:gd name="connsiteY4" fmla="*/ 2235993 h 2572543"/>
              <a:gd name="connsiteX5" fmla="*/ 2083374 w 2193704"/>
              <a:gd name="connsiteY5" fmla="*/ 1822449 h 2572543"/>
              <a:gd name="connsiteX6" fmla="*/ 2041305 w 2193704"/>
              <a:gd name="connsiteY6" fmla="*/ 1644651 h 2572543"/>
              <a:gd name="connsiteX7" fmla="*/ 1231680 w 2193704"/>
              <a:gd name="connsiteY7" fmla="*/ 494506 h 2572543"/>
              <a:gd name="connsiteX8" fmla="*/ 1183261 w 2193704"/>
              <a:gd name="connsiteY8" fmla="*/ 489743 h 2572543"/>
              <a:gd name="connsiteX9" fmla="*/ 1131669 w 2193704"/>
              <a:gd name="connsiteY9" fmla="*/ 117474 h 2572543"/>
              <a:gd name="connsiteX10" fmla="*/ 984824 w 2193704"/>
              <a:gd name="connsiteY10" fmla="*/ 15080 h 2572543"/>
              <a:gd name="connsiteX11" fmla="*/ 606999 w 2193704"/>
              <a:gd name="connsiteY11" fmla="*/ 0 h 2572543"/>
              <a:gd name="connsiteX12" fmla="*/ 302993 w 2193704"/>
              <a:gd name="connsiteY12" fmla="*/ 441324 h 2572543"/>
              <a:gd name="connsiteX13" fmla="*/ 7719 w 2193704"/>
              <a:gd name="connsiteY13" fmla="*/ 477043 h 2572543"/>
              <a:gd name="connsiteX14" fmla="*/ 730824 w 2193704"/>
              <a:gd name="connsiteY14" fmla="*/ 2469356 h 2572543"/>
              <a:gd name="connsiteX15" fmla="*/ 959424 w 2193704"/>
              <a:gd name="connsiteY15" fmla="*/ 2342355 h 2572543"/>
              <a:gd name="connsiteX16" fmla="*/ 1367412 w 2193704"/>
              <a:gd name="connsiteY16" fmla="*/ 2572543 h 2572543"/>
              <a:gd name="connsiteX0" fmla="*/ 1367412 w 2193704"/>
              <a:gd name="connsiteY0" fmla="*/ 2572543 h 2572543"/>
              <a:gd name="connsiteX1" fmla="*/ 2091312 w 2193704"/>
              <a:gd name="connsiteY1" fmla="*/ 2331243 h 2572543"/>
              <a:gd name="connsiteX2" fmla="*/ 2117504 w 2193704"/>
              <a:gd name="connsiteY2" fmla="*/ 2359025 h 2572543"/>
              <a:gd name="connsiteX3" fmla="*/ 2193704 w 2193704"/>
              <a:gd name="connsiteY3" fmla="*/ 2311402 h 2572543"/>
              <a:gd name="connsiteX4" fmla="*/ 2138937 w 2193704"/>
              <a:gd name="connsiteY4" fmla="*/ 2235993 h 2572543"/>
              <a:gd name="connsiteX5" fmla="*/ 2083374 w 2193704"/>
              <a:gd name="connsiteY5" fmla="*/ 1822449 h 2572543"/>
              <a:gd name="connsiteX6" fmla="*/ 2041305 w 2193704"/>
              <a:gd name="connsiteY6" fmla="*/ 1644651 h 2572543"/>
              <a:gd name="connsiteX7" fmla="*/ 1231680 w 2193704"/>
              <a:gd name="connsiteY7" fmla="*/ 494506 h 2572543"/>
              <a:gd name="connsiteX8" fmla="*/ 1183261 w 2193704"/>
              <a:gd name="connsiteY8" fmla="*/ 489743 h 2572543"/>
              <a:gd name="connsiteX9" fmla="*/ 1131669 w 2193704"/>
              <a:gd name="connsiteY9" fmla="*/ 117474 h 2572543"/>
              <a:gd name="connsiteX10" fmla="*/ 984824 w 2193704"/>
              <a:gd name="connsiteY10" fmla="*/ 15080 h 2572543"/>
              <a:gd name="connsiteX11" fmla="*/ 606999 w 2193704"/>
              <a:gd name="connsiteY11" fmla="*/ 0 h 2572543"/>
              <a:gd name="connsiteX12" fmla="*/ 302993 w 2193704"/>
              <a:gd name="connsiteY12" fmla="*/ 441324 h 2572543"/>
              <a:gd name="connsiteX13" fmla="*/ 7719 w 2193704"/>
              <a:gd name="connsiteY13" fmla="*/ 477043 h 2572543"/>
              <a:gd name="connsiteX14" fmla="*/ 730824 w 2193704"/>
              <a:gd name="connsiteY14" fmla="*/ 2469356 h 2572543"/>
              <a:gd name="connsiteX15" fmla="*/ 959424 w 2193704"/>
              <a:gd name="connsiteY15" fmla="*/ 2342355 h 2572543"/>
              <a:gd name="connsiteX16" fmla="*/ 1367412 w 2193704"/>
              <a:gd name="connsiteY16" fmla="*/ 2572543 h 2572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93704" h="2572543">
                <a:moveTo>
                  <a:pt x="1367412" y="2572543"/>
                </a:moveTo>
                <a:cubicBezTo>
                  <a:pt x="1545212" y="2521743"/>
                  <a:pt x="1931504" y="2370930"/>
                  <a:pt x="2091312" y="2331243"/>
                </a:cubicBezTo>
                <a:cubicBezTo>
                  <a:pt x="2102425" y="2344076"/>
                  <a:pt x="2103216" y="2340107"/>
                  <a:pt x="2117504" y="2359025"/>
                </a:cubicBezTo>
                <a:cubicBezTo>
                  <a:pt x="2134173" y="2363655"/>
                  <a:pt x="2164334" y="2332701"/>
                  <a:pt x="2193704" y="2311402"/>
                </a:cubicBezTo>
                <a:cubicBezTo>
                  <a:pt x="2177828" y="2278858"/>
                  <a:pt x="2169232" y="2272639"/>
                  <a:pt x="2138937" y="2235993"/>
                </a:cubicBezTo>
                <a:cubicBezTo>
                  <a:pt x="2120416" y="2121693"/>
                  <a:pt x="2120416" y="1986491"/>
                  <a:pt x="2083374" y="1822449"/>
                </a:cubicBezTo>
                <a:cubicBezTo>
                  <a:pt x="2061546" y="1715954"/>
                  <a:pt x="2066573" y="1751675"/>
                  <a:pt x="2041305" y="1644651"/>
                </a:cubicBezTo>
                <a:cubicBezTo>
                  <a:pt x="1863638" y="1449521"/>
                  <a:pt x="1314362" y="686197"/>
                  <a:pt x="1231680" y="494506"/>
                </a:cubicBezTo>
                <a:cubicBezTo>
                  <a:pt x="1224139" y="488289"/>
                  <a:pt x="1207073" y="488288"/>
                  <a:pt x="1183261" y="489743"/>
                </a:cubicBezTo>
                <a:cubicBezTo>
                  <a:pt x="1132991" y="317764"/>
                  <a:pt x="1137754" y="325965"/>
                  <a:pt x="1131669" y="117474"/>
                </a:cubicBezTo>
                <a:cubicBezTo>
                  <a:pt x="1051765" y="88370"/>
                  <a:pt x="1053086" y="49476"/>
                  <a:pt x="984824" y="15080"/>
                </a:cubicBezTo>
                <a:cubicBezTo>
                  <a:pt x="903862" y="12434"/>
                  <a:pt x="725003" y="0"/>
                  <a:pt x="606999" y="0"/>
                </a:cubicBezTo>
                <a:cubicBezTo>
                  <a:pt x="373372" y="233626"/>
                  <a:pt x="391893" y="188382"/>
                  <a:pt x="302993" y="441324"/>
                </a:cubicBezTo>
                <a:cubicBezTo>
                  <a:pt x="206684" y="446351"/>
                  <a:pt x="179433" y="457463"/>
                  <a:pt x="7719" y="477043"/>
                </a:cubicBezTo>
                <a:cubicBezTo>
                  <a:pt x="6661" y="590285"/>
                  <a:pt x="-123780" y="1719263"/>
                  <a:pt x="730824" y="2469356"/>
                </a:cubicBezTo>
                <a:cubicBezTo>
                  <a:pt x="801203" y="2420143"/>
                  <a:pt x="896453" y="2371988"/>
                  <a:pt x="959424" y="2342355"/>
                </a:cubicBezTo>
                <a:cubicBezTo>
                  <a:pt x="1104945" y="2433372"/>
                  <a:pt x="1215012" y="2480468"/>
                  <a:pt x="1367412" y="257254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1" name="Poincare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23749" y="1632071"/>
            <a:ext cx="2581768" cy="3109555"/>
          </a:xfrm>
          <a:prstGeom prst="rect">
            <a:avLst/>
          </a:prstGeom>
        </p:spPr>
      </p:pic>
      <p:pic>
        <p:nvPicPr>
          <p:cNvPr id="10" name="Poincare22kA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73" y="974435"/>
            <a:ext cx="10407377" cy="58950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ore Plasma">
                <a:extLst>
                  <a:ext uri="{FF2B5EF4-FFF2-40B4-BE49-F238E27FC236}">
                    <a16:creationId xmlns:a16="http://schemas.microsoft.com/office/drawing/2014/main" id="{4290CA00-E971-3B48-AEC2-4D48087DBEC9}"/>
                  </a:ext>
                </a:extLst>
              </p:cNvPr>
              <p:cNvSpPr txBox="1"/>
              <p:nvPr/>
            </p:nvSpPr>
            <p:spPr>
              <a:xfrm>
                <a:off x="3215680" y="972992"/>
                <a:ext cx="3447358" cy="6463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1F77B4"/>
                    </a:solidFill>
                    <a:cs typeface="Arial"/>
                  </a:rPr>
                  <a:t>Core plasma</a:t>
                </a:r>
                <a:endParaRPr lang="en-US" b="1" dirty="0">
                  <a:cs typeface="Arial"/>
                </a:endParaRPr>
              </a:p>
              <a:p>
                <a:pPr marL="214313" indent="-214313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accent3"/>
                    </a:solidFill>
                    <a:cs typeface="Arial"/>
                  </a:rPr>
                  <a:t>High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cs typeface="Arial"/>
                      </a:rPr>
                      <m:t>𝑛</m:t>
                    </m:r>
                    <m:sSub>
                      <m:sSubPr>
                        <m:ctrlPr>
                          <a:rPr lang="de-DE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de-DE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𝜏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𝐸</m:t>
                        </m:r>
                      </m:sub>
                    </m:sSub>
                  </m:oMath>
                </a14:m>
                <a:endParaRPr lang="en-US" dirty="0" smtClean="0">
                  <a:cs typeface="Arial"/>
                </a:endParaRPr>
              </a:p>
            </p:txBody>
          </p:sp>
        </mc:Choice>
        <mc:Fallback xmlns="">
          <p:sp>
            <p:nvSpPr>
              <p:cNvPr id="24" name="Core Plasma">
                <a:extLst>
                  <a:ext uri="{FF2B5EF4-FFF2-40B4-BE49-F238E27FC236}">
                    <a16:creationId xmlns:a16="http://schemas.microsoft.com/office/drawing/2014/main" id="{4290CA00-E971-3B48-AEC2-4D48087DBE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5680" y="972992"/>
                <a:ext cx="3447358" cy="646331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Exhaust"/>
          <p:cNvGrpSpPr/>
          <p:nvPr/>
        </p:nvGrpSpPr>
        <p:grpSpPr>
          <a:xfrm>
            <a:off x="2403677" y="3218337"/>
            <a:ext cx="1623215" cy="1298136"/>
            <a:chOff x="3774005" y="2929325"/>
            <a:chExt cx="1440950" cy="1104009"/>
          </a:xfrm>
        </p:grpSpPr>
        <p:grpSp>
          <p:nvGrpSpPr>
            <p:cNvPr id="38" name="Gruppieren 37"/>
            <p:cNvGrpSpPr/>
            <p:nvPr/>
          </p:nvGrpSpPr>
          <p:grpSpPr>
            <a:xfrm>
              <a:off x="3774005" y="2929325"/>
              <a:ext cx="1440950" cy="1104009"/>
              <a:chOff x="3774005" y="2929325"/>
              <a:chExt cx="1440950" cy="1104009"/>
            </a:xfrm>
          </p:grpSpPr>
          <p:sp>
            <p:nvSpPr>
              <p:cNvPr id="52" name="Freihandform 51"/>
              <p:cNvSpPr/>
              <p:nvPr/>
            </p:nvSpPr>
            <p:spPr>
              <a:xfrm flipH="1">
                <a:off x="3774005" y="3451732"/>
                <a:ext cx="1274579" cy="581602"/>
              </a:xfrm>
              <a:custGeom>
                <a:avLst/>
                <a:gdLst>
                  <a:gd name="connsiteX0" fmla="*/ 0 w 5448300"/>
                  <a:gd name="connsiteY0" fmla="*/ 0 h 1991586"/>
                  <a:gd name="connsiteX1" fmla="*/ 2362200 w 5448300"/>
                  <a:gd name="connsiteY1" fmla="*/ 1968500 h 1991586"/>
                  <a:gd name="connsiteX2" fmla="*/ 5448300 w 5448300"/>
                  <a:gd name="connsiteY2" fmla="*/ 1104900 h 1991586"/>
                  <a:gd name="connsiteX0" fmla="*/ 0 w 4991100"/>
                  <a:gd name="connsiteY0" fmla="*/ 0 h 1912708"/>
                  <a:gd name="connsiteX1" fmla="*/ 1905000 w 4991100"/>
                  <a:gd name="connsiteY1" fmla="*/ 1892300 h 1912708"/>
                  <a:gd name="connsiteX2" fmla="*/ 4991100 w 4991100"/>
                  <a:gd name="connsiteY2" fmla="*/ 1028700 h 1912708"/>
                  <a:gd name="connsiteX0" fmla="*/ 0 w 1905000"/>
                  <a:gd name="connsiteY0" fmla="*/ 0 h 1892300"/>
                  <a:gd name="connsiteX1" fmla="*/ 1905000 w 1905000"/>
                  <a:gd name="connsiteY1" fmla="*/ 1892300 h 1892300"/>
                  <a:gd name="connsiteX0" fmla="*/ 0 w 1981200"/>
                  <a:gd name="connsiteY0" fmla="*/ 0 h 1816100"/>
                  <a:gd name="connsiteX1" fmla="*/ 1981200 w 1981200"/>
                  <a:gd name="connsiteY1" fmla="*/ 1816100 h 1816100"/>
                  <a:gd name="connsiteX0" fmla="*/ 0 w 1981200"/>
                  <a:gd name="connsiteY0" fmla="*/ 0 h 1816383"/>
                  <a:gd name="connsiteX1" fmla="*/ 1981200 w 1981200"/>
                  <a:gd name="connsiteY1" fmla="*/ 1816100 h 1816383"/>
                  <a:gd name="connsiteX0" fmla="*/ 0 w 1917700"/>
                  <a:gd name="connsiteY0" fmla="*/ 0 h 1816383"/>
                  <a:gd name="connsiteX1" fmla="*/ 1917700 w 1917700"/>
                  <a:gd name="connsiteY1" fmla="*/ 1816100 h 1816383"/>
                  <a:gd name="connsiteX0" fmla="*/ 1015 w 1918715"/>
                  <a:gd name="connsiteY0" fmla="*/ 0 h 1816307"/>
                  <a:gd name="connsiteX1" fmla="*/ 1918715 w 1918715"/>
                  <a:gd name="connsiteY1" fmla="*/ 1816100 h 1816307"/>
                  <a:gd name="connsiteX0" fmla="*/ 2287 w 1919987"/>
                  <a:gd name="connsiteY0" fmla="*/ 0 h 1816100"/>
                  <a:gd name="connsiteX1" fmla="*/ 1919987 w 1919987"/>
                  <a:gd name="connsiteY1" fmla="*/ 1816100 h 1816100"/>
                  <a:gd name="connsiteX0" fmla="*/ 2287 w 1919987"/>
                  <a:gd name="connsiteY0" fmla="*/ 0 h 1816100"/>
                  <a:gd name="connsiteX1" fmla="*/ 1919987 w 1919987"/>
                  <a:gd name="connsiteY1" fmla="*/ 1816100 h 1816100"/>
                  <a:gd name="connsiteX0" fmla="*/ 2606 w 1894906"/>
                  <a:gd name="connsiteY0" fmla="*/ 0 h 1841500"/>
                  <a:gd name="connsiteX1" fmla="*/ 1894906 w 1894906"/>
                  <a:gd name="connsiteY1" fmla="*/ 1841500 h 1841500"/>
                  <a:gd name="connsiteX0" fmla="*/ 2037 w 1894337"/>
                  <a:gd name="connsiteY0" fmla="*/ 0 h 1841500"/>
                  <a:gd name="connsiteX1" fmla="*/ 1894337 w 1894337"/>
                  <a:gd name="connsiteY1" fmla="*/ 1841500 h 1841500"/>
                  <a:gd name="connsiteX0" fmla="*/ 1840 w 1917000"/>
                  <a:gd name="connsiteY0" fmla="*/ 0 h 1833880"/>
                  <a:gd name="connsiteX1" fmla="*/ 1917000 w 1917000"/>
                  <a:gd name="connsiteY1" fmla="*/ 1833880 h 1833880"/>
                  <a:gd name="connsiteX0" fmla="*/ 2037 w 1894337"/>
                  <a:gd name="connsiteY0" fmla="*/ 0 h 1833880"/>
                  <a:gd name="connsiteX1" fmla="*/ 1894337 w 1894337"/>
                  <a:gd name="connsiteY1" fmla="*/ 1833880 h 1833880"/>
                  <a:gd name="connsiteX0" fmla="*/ 1967 w 1901887"/>
                  <a:gd name="connsiteY0" fmla="*/ 0 h 1833880"/>
                  <a:gd name="connsiteX1" fmla="*/ 1901887 w 1901887"/>
                  <a:gd name="connsiteY1" fmla="*/ 1833880 h 1833880"/>
                  <a:gd name="connsiteX0" fmla="*/ 1967 w 1901887"/>
                  <a:gd name="connsiteY0" fmla="*/ 0 h 1833880"/>
                  <a:gd name="connsiteX1" fmla="*/ 1901887 w 1901887"/>
                  <a:gd name="connsiteY1" fmla="*/ 1833880 h 1833880"/>
                  <a:gd name="connsiteX0" fmla="*/ 1902 w 1909442"/>
                  <a:gd name="connsiteY0" fmla="*/ 0 h 1856740"/>
                  <a:gd name="connsiteX1" fmla="*/ 1909442 w 1909442"/>
                  <a:gd name="connsiteY1" fmla="*/ 1856740 h 1856740"/>
                  <a:gd name="connsiteX0" fmla="*/ 246 w 1907786"/>
                  <a:gd name="connsiteY0" fmla="*/ 0 h 1856740"/>
                  <a:gd name="connsiteX1" fmla="*/ 1907786 w 1907786"/>
                  <a:gd name="connsiteY1" fmla="*/ 1856740 h 1856740"/>
                  <a:gd name="connsiteX0" fmla="*/ 234 w 1915394"/>
                  <a:gd name="connsiteY0" fmla="*/ 0 h 1849120"/>
                  <a:gd name="connsiteX1" fmla="*/ 1915394 w 1915394"/>
                  <a:gd name="connsiteY1" fmla="*/ 1849120 h 1849120"/>
                  <a:gd name="connsiteX0" fmla="*/ 377 w 1848749"/>
                  <a:gd name="connsiteY0" fmla="*/ 0 h 1864449"/>
                  <a:gd name="connsiteX1" fmla="*/ 1848749 w 1848749"/>
                  <a:gd name="connsiteY1" fmla="*/ 1864449 h 1864449"/>
                  <a:gd name="connsiteX0" fmla="*/ 236 w 1848608"/>
                  <a:gd name="connsiteY0" fmla="*/ 0 h 1864449"/>
                  <a:gd name="connsiteX1" fmla="*/ 1848608 w 1848608"/>
                  <a:gd name="connsiteY1" fmla="*/ 1864449 h 1864449"/>
                  <a:gd name="connsiteX0" fmla="*/ 444088 w 907222"/>
                  <a:gd name="connsiteY0" fmla="*/ 0 h 906380"/>
                  <a:gd name="connsiteX1" fmla="*/ 907222 w 907222"/>
                  <a:gd name="connsiteY1" fmla="*/ 906380 h 906380"/>
                  <a:gd name="connsiteX0" fmla="*/ 173498 w 636632"/>
                  <a:gd name="connsiteY0" fmla="*/ 0 h 906380"/>
                  <a:gd name="connsiteX1" fmla="*/ 636632 w 636632"/>
                  <a:gd name="connsiteY1" fmla="*/ 906380 h 906380"/>
                  <a:gd name="connsiteX0" fmla="*/ 0 w 949463"/>
                  <a:gd name="connsiteY0" fmla="*/ 0 h 910095"/>
                  <a:gd name="connsiteX1" fmla="*/ 463134 w 949463"/>
                  <a:gd name="connsiteY1" fmla="*/ 906380 h 910095"/>
                  <a:gd name="connsiteX0" fmla="*/ 167645 w 822063"/>
                  <a:gd name="connsiteY0" fmla="*/ 0 h 360892"/>
                  <a:gd name="connsiteX1" fmla="*/ 0 w 822063"/>
                  <a:gd name="connsiteY1" fmla="*/ 254894 h 360892"/>
                  <a:gd name="connsiteX0" fmla="*/ 19226 w 729837"/>
                  <a:gd name="connsiteY0" fmla="*/ 0 h 401908"/>
                  <a:gd name="connsiteX1" fmla="*/ 0 w 729837"/>
                  <a:gd name="connsiteY1" fmla="*/ 331540 h 401908"/>
                  <a:gd name="connsiteX0" fmla="*/ 56331 w 752205"/>
                  <a:gd name="connsiteY0" fmla="*/ 0 h 417362"/>
                  <a:gd name="connsiteX1" fmla="*/ 0 w 752205"/>
                  <a:gd name="connsiteY1" fmla="*/ 357088 h 417362"/>
                  <a:gd name="connsiteX0" fmla="*/ 56331 w 685088"/>
                  <a:gd name="connsiteY0" fmla="*/ 0 h 421295"/>
                  <a:gd name="connsiteX1" fmla="*/ 0 w 685088"/>
                  <a:gd name="connsiteY1" fmla="*/ 357088 h 421295"/>
                  <a:gd name="connsiteX0" fmla="*/ 0 w 846165"/>
                  <a:gd name="connsiteY0" fmla="*/ 0 h 429227"/>
                  <a:gd name="connsiteX1" fmla="*/ 376556 w 846165"/>
                  <a:gd name="connsiteY1" fmla="*/ 369862 h 429227"/>
                  <a:gd name="connsiteX0" fmla="*/ 0 w 668627"/>
                  <a:gd name="connsiteY0" fmla="*/ 0 h 407580"/>
                  <a:gd name="connsiteX1" fmla="*/ 376556 w 668627"/>
                  <a:gd name="connsiteY1" fmla="*/ 369862 h 407580"/>
                  <a:gd name="connsiteX0" fmla="*/ 0 w 699269"/>
                  <a:gd name="connsiteY0" fmla="*/ 0 h 465091"/>
                  <a:gd name="connsiteX1" fmla="*/ 435923 w 699269"/>
                  <a:gd name="connsiteY1" fmla="*/ 454172 h 465091"/>
                  <a:gd name="connsiteX0" fmla="*/ 0 w 691409"/>
                  <a:gd name="connsiteY0" fmla="*/ 0 h 471025"/>
                  <a:gd name="connsiteX1" fmla="*/ 421081 w 691409"/>
                  <a:gd name="connsiteY1" fmla="*/ 461837 h 471025"/>
                  <a:gd name="connsiteX0" fmla="*/ 0 w 528995"/>
                  <a:gd name="connsiteY0" fmla="*/ 0 h 461837"/>
                  <a:gd name="connsiteX1" fmla="*/ 421081 w 528995"/>
                  <a:gd name="connsiteY1" fmla="*/ 461837 h 461837"/>
                  <a:gd name="connsiteX0" fmla="*/ 0 w 639975"/>
                  <a:gd name="connsiteY0" fmla="*/ 0 h 484203"/>
                  <a:gd name="connsiteX1" fmla="*/ 421081 w 639975"/>
                  <a:gd name="connsiteY1" fmla="*/ 461837 h 484203"/>
                  <a:gd name="connsiteX0" fmla="*/ 0 w 411799"/>
                  <a:gd name="connsiteY0" fmla="*/ 0 h 442491"/>
                  <a:gd name="connsiteX1" fmla="*/ 94559 w 411799"/>
                  <a:gd name="connsiteY1" fmla="*/ 415850 h 442491"/>
                  <a:gd name="connsiteX0" fmla="*/ 0 w 560842"/>
                  <a:gd name="connsiteY0" fmla="*/ 0 h 470330"/>
                  <a:gd name="connsiteX1" fmla="*/ 94559 w 560842"/>
                  <a:gd name="connsiteY1" fmla="*/ 415850 h 470330"/>
                  <a:gd name="connsiteX0" fmla="*/ 781112 w 969929"/>
                  <a:gd name="connsiteY0" fmla="*/ 0 h 544533"/>
                  <a:gd name="connsiteX1" fmla="*/ 0 w 969929"/>
                  <a:gd name="connsiteY1" fmla="*/ 500160 h 544533"/>
                  <a:gd name="connsiteX0" fmla="*/ 172595 w 575410"/>
                  <a:gd name="connsiteY0" fmla="*/ 0 h 431668"/>
                  <a:gd name="connsiteX1" fmla="*/ 0 w 575410"/>
                  <a:gd name="connsiteY1" fmla="*/ 369863 h 431668"/>
                  <a:gd name="connsiteX0" fmla="*/ 365985 w 461046"/>
                  <a:gd name="connsiteY0" fmla="*/ 0 h 408767"/>
                  <a:gd name="connsiteX1" fmla="*/ 193390 w 461046"/>
                  <a:gd name="connsiteY1" fmla="*/ 369863 h 408767"/>
                  <a:gd name="connsiteX0" fmla="*/ 486464 w 486464"/>
                  <a:gd name="connsiteY0" fmla="*/ 0 h 395302"/>
                  <a:gd name="connsiteX1" fmla="*/ 313869 w 486464"/>
                  <a:gd name="connsiteY1" fmla="*/ 369863 h 395302"/>
                  <a:gd name="connsiteX0" fmla="*/ 481130 w 481130"/>
                  <a:gd name="connsiteY0" fmla="*/ 0 h 416607"/>
                  <a:gd name="connsiteX1" fmla="*/ 315956 w 481130"/>
                  <a:gd name="connsiteY1" fmla="*/ 392857 h 416607"/>
                  <a:gd name="connsiteX0" fmla="*/ 550277 w 550277"/>
                  <a:gd name="connsiteY0" fmla="*/ 0 h 441746"/>
                  <a:gd name="connsiteX1" fmla="*/ 385103 w 550277"/>
                  <a:gd name="connsiteY1" fmla="*/ 392857 h 441746"/>
                  <a:gd name="connsiteX0" fmla="*/ 518529 w 518529"/>
                  <a:gd name="connsiteY0" fmla="*/ 0 h 455536"/>
                  <a:gd name="connsiteX1" fmla="*/ 397880 w 518529"/>
                  <a:gd name="connsiteY1" fmla="*/ 408186 h 455536"/>
                  <a:gd name="connsiteX0" fmla="*/ 544933 w 544933"/>
                  <a:gd name="connsiteY0" fmla="*/ 0 h 462465"/>
                  <a:gd name="connsiteX1" fmla="*/ 387180 w 544933"/>
                  <a:gd name="connsiteY1" fmla="*/ 415850 h 462465"/>
                  <a:gd name="connsiteX0" fmla="*/ 525182 w 525182"/>
                  <a:gd name="connsiteY0" fmla="*/ 0 h 453998"/>
                  <a:gd name="connsiteX1" fmla="*/ 367429 w 525182"/>
                  <a:gd name="connsiteY1" fmla="*/ 415850 h 453998"/>
                  <a:gd name="connsiteX0" fmla="*/ 564689 w 564689"/>
                  <a:gd name="connsiteY0" fmla="*/ 0 h 443216"/>
                  <a:gd name="connsiteX1" fmla="*/ 406936 w 564689"/>
                  <a:gd name="connsiteY1" fmla="*/ 415850 h 443216"/>
                  <a:gd name="connsiteX0" fmla="*/ 554812 w 554812"/>
                  <a:gd name="connsiteY0" fmla="*/ 0 h 445846"/>
                  <a:gd name="connsiteX1" fmla="*/ 397059 w 554812"/>
                  <a:gd name="connsiteY1" fmla="*/ 415850 h 445846"/>
                  <a:gd name="connsiteX0" fmla="*/ 556583 w 556583"/>
                  <a:gd name="connsiteY0" fmla="*/ 0 h 448096"/>
                  <a:gd name="connsiteX1" fmla="*/ 398830 w 556583"/>
                  <a:gd name="connsiteY1" fmla="*/ 415850 h 448096"/>
                  <a:gd name="connsiteX0" fmla="*/ 858578 w 858578"/>
                  <a:gd name="connsiteY0" fmla="*/ 139830 h 258040"/>
                  <a:gd name="connsiteX1" fmla="*/ 311225 w 858578"/>
                  <a:gd name="connsiteY1" fmla="*/ 0 h 258040"/>
                  <a:gd name="connsiteX0" fmla="*/ 1204731 w 1204732"/>
                  <a:gd name="connsiteY0" fmla="*/ 0 h 382078"/>
                  <a:gd name="connsiteX1" fmla="*/ 252319 w 1204732"/>
                  <a:gd name="connsiteY1" fmla="*/ 342398 h 382078"/>
                  <a:gd name="connsiteX0" fmla="*/ 1210182 w 1210182"/>
                  <a:gd name="connsiteY0" fmla="*/ 0 h 274936"/>
                  <a:gd name="connsiteX1" fmla="*/ 251586 w 1210182"/>
                  <a:gd name="connsiteY1" fmla="*/ 211462 h 274936"/>
                  <a:gd name="connsiteX0" fmla="*/ 1215638 w 1215638"/>
                  <a:gd name="connsiteY0" fmla="*/ 0 h 379278"/>
                  <a:gd name="connsiteX1" fmla="*/ 250858 w 1215638"/>
                  <a:gd name="connsiteY1" fmla="*/ 339205 h 379278"/>
                  <a:gd name="connsiteX0" fmla="*/ 990775 w 990775"/>
                  <a:gd name="connsiteY0" fmla="*/ 0 h 339205"/>
                  <a:gd name="connsiteX1" fmla="*/ 25995 w 990775"/>
                  <a:gd name="connsiteY1" fmla="*/ 339205 h 339205"/>
                  <a:gd name="connsiteX0" fmla="*/ 991415 w 991415"/>
                  <a:gd name="connsiteY0" fmla="*/ 0 h 339205"/>
                  <a:gd name="connsiteX1" fmla="*/ 318153 w 991415"/>
                  <a:gd name="connsiteY1" fmla="*/ 157578 h 339205"/>
                  <a:gd name="connsiteX2" fmla="*/ 26635 w 991415"/>
                  <a:gd name="connsiteY2" fmla="*/ 339205 h 339205"/>
                  <a:gd name="connsiteX0" fmla="*/ 1029159 w 1029159"/>
                  <a:gd name="connsiteY0" fmla="*/ 0 h 339205"/>
                  <a:gd name="connsiteX1" fmla="*/ 355897 w 1029159"/>
                  <a:gd name="connsiteY1" fmla="*/ 157578 h 339205"/>
                  <a:gd name="connsiteX2" fmla="*/ 64379 w 1029159"/>
                  <a:gd name="connsiteY2" fmla="*/ 339205 h 339205"/>
                  <a:gd name="connsiteX0" fmla="*/ 1032059 w 1032059"/>
                  <a:gd name="connsiteY0" fmla="*/ 0 h 339205"/>
                  <a:gd name="connsiteX1" fmla="*/ 340244 w 1032059"/>
                  <a:gd name="connsiteY1" fmla="*/ 310868 h 339205"/>
                  <a:gd name="connsiteX2" fmla="*/ 67279 w 1032059"/>
                  <a:gd name="connsiteY2" fmla="*/ 339205 h 339205"/>
                  <a:gd name="connsiteX0" fmla="*/ 1032059 w 1032059"/>
                  <a:gd name="connsiteY0" fmla="*/ 0 h 339205"/>
                  <a:gd name="connsiteX1" fmla="*/ 340244 w 1032059"/>
                  <a:gd name="connsiteY1" fmla="*/ 310868 h 339205"/>
                  <a:gd name="connsiteX2" fmla="*/ 67279 w 1032059"/>
                  <a:gd name="connsiteY2" fmla="*/ 339205 h 339205"/>
                  <a:gd name="connsiteX0" fmla="*/ 1054758 w 1054758"/>
                  <a:gd name="connsiteY0" fmla="*/ 0 h 339205"/>
                  <a:gd name="connsiteX1" fmla="*/ 254720 w 1054758"/>
                  <a:gd name="connsiteY1" fmla="*/ 294901 h 339205"/>
                  <a:gd name="connsiteX2" fmla="*/ 89978 w 1054758"/>
                  <a:gd name="connsiteY2" fmla="*/ 339205 h 339205"/>
                  <a:gd name="connsiteX0" fmla="*/ 1054758 w 1054758"/>
                  <a:gd name="connsiteY0" fmla="*/ 0 h 339205"/>
                  <a:gd name="connsiteX1" fmla="*/ 254720 w 1054758"/>
                  <a:gd name="connsiteY1" fmla="*/ 294901 h 339205"/>
                  <a:gd name="connsiteX2" fmla="*/ 89978 w 1054758"/>
                  <a:gd name="connsiteY2" fmla="*/ 339205 h 339205"/>
                  <a:gd name="connsiteX0" fmla="*/ 1054758 w 1054758"/>
                  <a:gd name="connsiteY0" fmla="*/ 0 h 339205"/>
                  <a:gd name="connsiteX1" fmla="*/ 254720 w 1054758"/>
                  <a:gd name="connsiteY1" fmla="*/ 294901 h 339205"/>
                  <a:gd name="connsiteX2" fmla="*/ 89978 w 1054758"/>
                  <a:gd name="connsiteY2" fmla="*/ 339205 h 339205"/>
                  <a:gd name="connsiteX0" fmla="*/ 1032560 w 1032560"/>
                  <a:gd name="connsiteY0" fmla="*/ 0 h 339205"/>
                  <a:gd name="connsiteX1" fmla="*/ 232522 w 1032560"/>
                  <a:gd name="connsiteY1" fmla="*/ 294901 h 339205"/>
                  <a:gd name="connsiteX2" fmla="*/ 67780 w 1032560"/>
                  <a:gd name="connsiteY2" fmla="*/ 339205 h 339205"/>
                  <a:gd name="connsiteX0" fmla="*/ 1032560 w 1032560"/>
                  <a:gd name="connsiteY0" fmla="*/ 0 h 348306"/>
                  <a:gd name="connsiteX1" fmla="*/ 232522 w 1032560"/>
                  <a:gd name="connsiteY1" fmla="*/ 294901 h 348306"/>
                  <a:gd name="connsiteX2" fmla="*/ 67780 w 1032560"/>
                  <a:gd name="connsiteY2" fmla="*/ 339205 h 348306"/>
                  <a:gd name="connsiteX0" fmla="*/ 1033065 w 1033065"/>
                  <a:gd name="connsiteY0" fmla="*/ 0 h 339205"/>
                  <a:gd name="connsiteX1" fmla="*/ 233027 w 1033065"/>
                  <a:gd name="connsiteY1" fmla="*/ 294901 h 339205"/>
                  <a:gd name="connsiteX2" fmla="*/ 68285 w 1033065"/>
                  <a:gd name="connsiteY2" fmla="*/ 339205 h 339205"/>
                  <a:gd name="connsiteX0" fmla="*/ 1033250 w 1033250"/>
                  <a:gd name="connsiteY0" fmla="*/ 0 h 339205"/>
                  <a:gd name="connsiteX1" fmla="*/ 233212 w 1033250"/>
                  <a:gd name="connsiteY1" fmla="*/ 294901 h 339205"/>
                  <a:gd name="connsiteX2" fmla="*/ 68470 w 1033250"/>
                  <a:gd name="connsiteY2" fmla="*/ 339205 h 339205"/>
                  <a:gd name="connsiteX0" fmla="*/ 1016094 w 1016094"/>
                  <a:gd name="connsiteY0" fmla="*/ 0 h 339205"/>
                  <a:gd name="connsiteX1" fmla="*/ 216056 w 1016094"/>
                  <a:gd name="connsiteY1" fmla="*/ 294901 h 339205"/>
                  <a:gd name="connsiteX2" fmla="*/ 51314 w 1016094"/>
                  <a:gd name="connsiteY2" fmla="*/ 339205 h 339205"/>
                  <a:gd name="connsiteX0" fmla="*/ 1005697 w 1005697"/>
                  <a:gd name="connsiteY0" fmla="*/ 0 h 339205"/>
                  <a:gd name="connsiteX1" fmla="*/ 205659 w 1005697"/>
                  <a:gd name="connsiteY1" fmla="*/ 294901 h 339205"/>
                  <a:gd name="connsiteX2" fmla="*/ 40917 w 1005697"/>
                  <a:gd name="connsiteY2" fmla="*/ 339205 h 339205"/>
                  <a:gd name="connsiteX0" fmla="*/ 1004410 w 1004410"/>
                  <a:gd name="connsiteY0" fmla="*/ 0 h 339205"/>
                  <a:gd name="connsiteX1" fmla="*/ 204372 w 1004410"/>
                  <a:gd name="connsiteY1" fmla="*/ 294901 h 339205"/>
                  <a:gd name="connsiteX2" fmla="*/ 39630 w 1004410"/>
                  <a:gd name="connsiteY2" fmla="*/ 339205 h 339205"/>
                  <a:gd name="connsiteX0" fmla="*/ 1004818 w 1004818"/>
                  <a:gd name="connsiteY0" fmla="*/ 0 h 340584"/>
                  <a:gd name="connsiteX1" fmla="*/ 204780 w 1004818"/>
                  <a:gd name="connsiteY1" fmla="*/ 294901 h 340584"/>
                  <a:gd name="connsiteX2" fmla="*/ 40038 w 1004818"/>
                  <a:gd name="connsiteY2" fmla="*/ 339205 h 340584"/>
                  <a:gd name="connsiteX0" fmla="*/ 1008806 w 1008806"/>
                  <a:gd name="connsiteY0" fmla="*/ 0 h 339205"/>
                  <a:gd name="connsiteX1" fmla="*/ 184032 w 1008806"/>
                  <a:gd name="connsiteY1" fmla="*/ 278933 h 339205"/>
                  <a:gd name="connsiteX2" fmla="*/ 44026 w 1008806"/>
                  <a:gd name="connsiteY2" fmla="*/ 339205 h 339205"/>
                  <a:gd name="connsiteX0" fmla="*/ 1003499 w 1003499"/>
                  <a:gd name="connsiteY0" fmla="*/ 0 h 339205"/>
                  <a:gd name="connsiteX1" fmla="*/ 178725 w 1003499"/>
                  <a:gd name="connsiteY1" fmla="*/ 278933 h 339205"/>
                  <a:gd name="connsiteX2" fmla="*/ 38719 w 1003499"/>
                  <a:gd name="connsiteY2" fmla="*/ 339205 h 339205"/>
                  <a:gd name="connsiteX0" fmla="*/ 1000858 w 1000858"/>
                  <a:gd name="connsiteY0" fmla="*/ 0 h 339205"/>
                  <a:gd name="connsiteX1" fmla="*/ 176084 w 1000858"/>
                  <a:gd name="connsiteY1" fmla="*/ 278933 h 339205"/>
                  <a:gd name="connsiteX2" fmla="*/ 36078 w 1000858"/>
                  <a:gd name="connsiteY2" fmla="*/ 339205 h 339205"/>
                  <a:gd name="connsiteX0" fmla="*/ 998226 w 998226"/>
                  <a:gd name="connsiteY0" fmla="*/ 0 h 339205"/>
                  <a:gd name="connsiteX1" fmla="*/ 173452 w 998226"/>
                  <a:gd name="connsiteY1" fmla="*/ 278933 h 339205"/>
                  <a:gd name="connsiteX2" fmla="*/ 33446 w 998226"/>
                  <a:gd name="connsiteY2" fmla="*/ 339205 h 339205"/>
                  <a:gd name="connsiteX0" fmla="*/ 995606 w 995606"/>
                  <a:gd name="connsiteY0" fmla="*/ 0 h 339205"/>
                  <a:gd name="connsiteX1" fmla="*/ 170832 w 995606"/>
                  <a:gd name="connsiteY1" fmla="*/ 278933 h 339205"/>
                  <a:gd name="connsiteX2" fmla="*/ 30826 w 995606"/>
                  <a:gd name="connsiteY2" fmla="*/ 339205 h 339205"/>
                  <a:gd name="connsiteX0" fmla="*/ 1079321 w 1079321"/>
                  <a:gd name="connsiteY0" fmla="*/ 0 h 435012"/>
                  <a:gd name="connsiteX1" fmla="*/ 180338 w 1079321"/>
                  <a:gd name="connsiteY1" fmla="*/ 374740 h 435012"/>
                  <a:gd name="connsiteX2" fmla="*/ 40332 w 1079321"/>
                  <a:gd name="connsiteY2" fmla="*/ 435012 h 435012"/>
                  <a:gd name="connsiteX0" fmla="*/ 1079321 w 1079321"/>
                  <a:gd name="connsiteY0" fmla="*/ 0 h 435012"/>
                  <a:gd name="connsiteX1" fmla="*/ 180338 w 1079321"/>
                  <a:gd name="connsiteY1" fmla="*/ 374740 h 435012"/>
                  <a:gd name="connsiteX2" fmla="*/ 40332 w 1079321"/>
                  <a:gd name="connsiteY2" fmla="*/ 435012 h 435012"/>
                  <a:gd name="connsiteX0" fmla="*/ 1081282 w 1081282"/>
                  <a:gd name="connsiteY0" fmla="*/ 0 h 435012"/>
                  <a:gd name="connsiteX1" fmla="*/ 182299 w 1081282"/>
                  <a:gd name="connsiteY1" fmla="*/ 374740 h 435012"/>
                  <a:gd name="connsiteX2" fmla="*/ 42293 w 1081282"/>
                  <a:gd name="connsiteY2" fmla="*/ 435012 h 435012"/>
                  <a:gd name="connsiteX0" fmla="*/ 1076590 w 1076590"/>
                  <a:gd name="connsiteY0" fmla="*/ 0 h 439611"/>
                  <a:gd name="connsiteX1" fmla="*/ 177607 w 1076590"/>
                  <a:gd name="connsiteY1" fmla="*/ 374740 h 439611"/>
                  <a:gd name="connsiteX2" fmla="*/ 37601 w 1076590"/>
                  <a:gd name="connsiteY2" fmla="*/ 435012 h 439611"/>
                  <a:gd name="connsiteX0" fmla="*/ 1077321 w 1077321"/>
                  <a:gd name="connsiteY0" fmla="*/ 0 h 435012"/>
                  <a:gd name="connsiteX1" fmla="*/ 178338 w 1077321"/>
                  <a:gd name="connsiteY1" fmla="*/ 374740 h 435012"/>
                  <a:gd name="connsiteX2" fmla="*/ 38332 w 1077321"/>
                  <a:gd name="connsiteY2" fmla="*/ 435012 h 435012"/>
                  <a:gd name="connsiteX0" fmla="*/ 1074525 w 1074525"/>
                  <a:gd name="connsiteY0" fmla="*/ 0 h 442197"/>
                  <a:gd name="connsiteX1" fmla="*/ 180180 w 1074525"/>
                  <a:gd name="connsiteY1" fmla="*/ 381925 h 442197"/>
                  <a:gd name="connsiteX2" fmla="*/ 40174 w 1074525"/>
                  <a:gd name="connsiteY2" fmla="*/ 442197 h 442197"/>
                  <a:gd name="connsiteX0" fmla="*/ 1076397 w 1076397"/>
                  <a:gd name="connsiteY0" fmla="*/ 0 h 442197"/>
                  <a:gd name="connsiteX1" fmla="*/ 182052 w 1076397"/>
                  <a:gd name="connsiteY1" fmla="*/ 381925 h 442197"/>
                  <a:gd name="connsiteX2" fmla="*/ 42046 w 1076397"/>
                  <a:gd name="connsiteY2" fmla="*/ 442197 h 442197"/>
                  <a:gd name="connsiteX0" fmla="*/ 1070058 w 1070058"/>
                  <a:gd name="connsiteY0" fmla="*/ 0 h 442197"/>
                  <a:gd name="connsiteX1" fmla="*/ 175713 w 1070058"/>
                  <a:gd name="connsiteY1" fmla="*/ 381925 h 442197"/>
                  <a:gd name="connsiteX2" fmla="*/ 35707 w 1070058"/>
                  <a:gd name="connsiteY2" fmla="*/ 442197 h 442197"/>
                  <a:gd name="connsiteX0" fmla="*/ 1068099 w 1068099"/>
                  <a:gd name="connsiteY0" fmla="*/ 0 h 442197"/>
                  <a:gd name="connsiteX1" fmla="*/ 173754 w 1068099"/>
                  <a:gd name="connsiteY1" fmla="*/ 381925 h 442197"/>
                  <a:gd name="connsiteX2" fmla="*/ 33748 w 1068099"/>
                  <a:gd name="connsiteY2" fmla="*/ 442197 h 442197"/>
                  <a:gd name="connsiteX0" fmla="*/ 1066996 w 1066996"/>
                  <a:gd name="connsiteY0" fmla="*/ 0 h 442197"/>
                  <a:gd name="connsiteX1" fmla="*/ 172651 w 1066996"/>
                  <a:gd name="connsiteY1" fmla="*/ 381925 h 442197"/>
                  <a:gd name="connsiteX2" fmla="*/ 32645 w 1066996"/>
                  <a:gd name="connsiteY2" fmla="*/ 442197 h 442197"/>
                  <a:gd name="connsiteX0" fmla="*/ 1057118 w 1057118"/>
                  <a:gd name="connsiteY0" fmla="*/ 0 h 442197"/>
                  <a:gd name="connsiteX1" fmla="*/ 162773 w 1057118"/>
                  <a:gd name="connsiteY1" fmla="*/ 381925 h 442197"/>
                  <a:gd name="connsiteX2" fmla="*/ 22767 w 1057118"/>
                  <a:gd name="connsiteY2" fmla="*/ 442197 h 442197"/>
                  <a:gd name="connsiteX0" fmla="*/ 1071498 w 1071498"/>
                  <a:gd name="connsiteY0" fmla="*/ 0 h 489967"/>
                  <a:gd name="connsiteX1" fmla="*/ 170136 w 1071498"/>
                  <a:gd name="connsiteY1" fmla="*/ 429695 h 489967"/>
                  <a:gd name="connsiteX2" fmla="*/ 30130 w 1071498"/>
                  <a:gd name="connsiteY2" fmla="*/ 489967 h 489967"/>
                  <a:gd name="connsiteX0" fmla="*/ 1072122 w 1072122"/>
                  <a:gd name="connsiteY0" fmla="*/ 0 h 489967"/>
                  <a:gd name="connsiteX1" fmla="*/ 170760 w 1072122"/>
                  <a:gd name="connsiteY1" fmla="*/ 429695 h 489967"/>
                  <a:gd name="connsiteX2" fmla="*/ 30754 w 1072122"/>
                  <a:gd name="connsiteY2" fmla="*/ 489967 h 489967"/>
                  <a:gd name="connsiteX0" fmla="*/ 1072122 w 1072122"/>
                  <a:gd name="connsiteY0" fmla="*/ 0 h 489967"/>
                  <a:gd name="connsiteX1" fmla="*/ 170760 w 1072122"/>
                  <a:gd name="connsiteY1" fmla="*/ 429695 h 489967"/>
                  <a:gd name="connsiteX2" fmla="*/ 30754 w 1072122"/>
                  <a:gd name="connsiteY2" fmla="*/ 489967 h 489967"/>
                  <a:gd name="connsiteX0" fmla="*/ 1061749 w 1061749"/>
                  <a:gd name="connsiteY0" fmla="*/ 0 h 489967"/>
                  <a:gd name="connsiteX1" fmla="*/ 160387 w 1061749"/>
                  <a:gd name="connsiteY1" fmla="*/ 429695 h 489967"/>
                  <a:gd name="connsiteX2" fmla="*/ 20381 w 1061749"/>
                  <a:gd name="connsiteY2" fmla="*/ 489967 h 489967"/>
                  <a:gd name="connsiteX0" fmla="*/ 1064080 w 1064080"/>
                  <a:gd name="connsiteY0" fmla="*/ 0 h 489967"/>
                  <a:gd name="connsiteX1" fmla="*/ 153362 w 1064080"/>
                  <a:gd name="connsiteY1" fmla="*/ 431970 h 489967"/>
                  <a:gd name="connsiteX2" fmla="*/ 22712 w 1064080"/>
                  <a:gd name="connsiteY2" fmla="*/ 489967 h 489967"/>
                  <a:gd name="connsiteX0" fmla="*/ 1057740 w 1057740"/>
                  <a:gd name="connsiteY0" fmla="*/ 0 h 489967"/>
                  <a:gd name="connsiteX1" fmla="*/ 147022 w 1057740"/>
                  <a:gd name="connsiteY1" fmla="*/ 431970 h 489967"/>
                  <a:gd name="connsiteX2" fmla="*/ 16372 w 1057740"/>
                  <a:gd name="connsiteY2" fmla="*/ 489967 h 489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7740" h="489967">
                    <a:moveTo>
                      <a:pt x="1057740" y="0"/>
                    </a:moveTo>
                    <a:cubicBezTo>
                      <a:pt x="683353" y="612140"/>
                      <a:pt x="292433" y="493813"/>
                      <a:pt x="147022" y="431970"/>
                    </a:cubicBezTo>
                    <a:cubicBezTo>
                      <a:pt x="3156" y="370784"/>
                      <a:pt x="-22625" y="378004"/>
                      <a:pt x="16372" y="489967"/>
                    </a:cubicBezTo>
                  </a:path>
                </a:pathLst>
              </a:custGeom>
              <a:ln w="19050">
                <a:tailEnd type="stealth" w="med" len="me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3" name="Freihandform 52"/>
              <p:cNvSpPr/>
              <p:nvPr/>
            </p:nvSpPr>
            <p:spPr>
              <a:xfrm flipH="1">
                <a:off x="4607316" y="2929325"/>
                <a:ext cx="607639" cy="841655"/>
              </a:xfrm>
              <a:custGeom>
                <a:avLst/>
                <a:gdLst>
                  <a:gd name="connsiteX0" fmla="*/ 0 w 5448300"/>
                  <a:gd name="connsiteY0" fmla="*/ 0 h 1991586"/>
                  <a:gd name="connsiteX1" fmla="*/ 2362200 w 5448300"/>
                  <a:gd name="connsiteY1" fmla="*/ 1968500 h 1991586"/>
                  <a:gd name="connsiteX2" fmla="*/ 5448300 w 5448300"/>
                  <a:gd name="connsiteY2" fmla="*/ 1104900 h 1991586"/>
                  <a:gd name="connsiteX0" fmla="*/ 0 w 4991100"/>
                  <a:gd name="connsiteY0" fmla="*/ 0 h 1912708"/>
                  <a:gd name="connsiteX1" fmla="*/ 1905000 w 4991100"/>
                  <a:gd name="connsiteY1" fmla="*/ 1892300 h 1912708"/>
                  <a:gd name="connsiteX2" fmla="*/ 4991100 w 4991100"/>
                  <a:gd name="connsiteY2" fmla="*/ 1028700 h 1912708"/>
                  <a:gd name="connsiteX0" fmla="*/ 0 w 1905000"/>
                  <a:gd name="connsiteY0" fmla="*/ 0 h 1892300"/>
                  <a:gd name="connsiteX1" fmla="*/ 1905000 w 1905000"/>
                  <a:gd name="connsiteY1" fmla="*/ 1892300 h 1892300"/>
                  <a:gd name="connsiteX0" fmla="*/ 0 w 1981200"/>
                  <a:gd name="connsiteY0" fmla="*/ 0 h 1816100"/>
                  <a:gd name="connsiteX1" fmla="*/ 1981200 w 1981200"/>
                  <a:gd name="connsiteY1" fmla="*/ 1816100 h 1816100"/>
                  <a:gd name="connsiteX0" fmla="*/ 0 w 1981200"/>
                  <a:gd name="connsiteY0" fmla="*/ 0 h 1816383"/>
                  <a:gd name="connsiteX1" fmla="*/ 1981200 w 1981200"/>
                  <a:gd name="connsiteY1" fmla="*/ 1816100 h 1816383"/>
                  <a:gd name="connsiteX0" fmla="*/ 0 w 1917700"/>
                  <a:gd name="connsiteY0" fmla="*/ 0 h 1816383"/>
                  <a:gd name="connsiteX1" fmla="*/ 1917700 w 1917700"/>
                  <a:gd name="connsiteY1" fmla="*/ 1816100 h 1816383"/>
                  <a:gd name="connsiteX0" fmla="*/ 1015 w 1918715"/>
                  <a:gd name="connsiteY0" fmla="*/ 0 h 1816307"/>
                  <a:gd name="connsiteX1" fmla="*/ 1918715 w 1918715"/>
                  <a:gd name="connsiteY1" fmla="*/ 1816100 h 1816307"/>
                  <a:gd name="connsiteX0" fmla="*/ 2287 w 1919987"/>
                  <a:gd name="connsiteY0" fmla="*/ 0 h 1816100"/>
                  <a:gd name="connsiteX1" fmla="*/ 1919987 w 1919987"/>
                  <a:gd name="connsiteY1" fmla="*/ 1816100 h 1816100"/>
                  <a:gd name="connsiteX0" fmla="*/ 2287 w 1919987"/>
                  <a:gd name="connsiteY0" fmla="*/ 0 h 1816100"/>
                  <a:gd name="connsiteX1" fmla="*/ 1919987 w 1919987"/>
                  <a:gd name="connsiteY1" fmla="*/ 1816100 h 1816100"/>
                  <a:gd name="connsiteX0" fmla="*/ 2606 w 1894906"/>
                  <a:gd name="connsiteY0" fmla="*/ 0 h 1841500"/>
                  <a:gd name="connsiteX1" fmla="*/ 1894906 w 1894906"/>
                  <a:gd name="connsiteY1" fmla="*/ 1841500 h 1841500"/>
                  <a:gd name="connsiteX0" fmla="*/ 2037 w 1894337"/>
                  <a:gd name="connsiteY0" fmla="*/ 0 h 1841500"/>
                  <a:gd name="connsiteX1" fmla="*/ 1894337 w 1894337"/>
                  <a:gd name="connsiteY1" fmla="*/ 1841500 h 1841500"/>
                  <a:gd name="connsiteX0" fmla="*/ 1840 w 1917000"/>
                  <a:gd name="connsiteY0" fmla="*/ 0 h 1833880"/>
                  <a:gd name="connsiteX1" fmla="*/ 1917000 w 1917000"/>
                  <a:gd name="connsiteY1" fmla="*/ 1833880 h 1833880"/>
                  <a:gd name="connsiteX0" fmla="*/ 2037 w 1894337"/>
                  <a:gd name="connsiteY0" fmla="*/ 0 h 1833880"/>
                  <a:gd name="connsiteX1" fmla="*/ 1894337 w 1894337"/>
                  <a:gd name="connsiteY1" fmla="*/ 1833880 h 1833880"/>
                  <a:gd name="connsiteX0" fmla="*/ 1967 w 1901887"/>
                  <a:gd name="connsiteY0" fmla="*/ 0 h 1833880"/>
                  <a:gd name="connsiteX1" fmla="*/ 1901887 w 1901887"/>
                  <a:gd name="connsiteY1" fmla="*/ 1833880 h 1833880"/>
                  <a:gd name="connsiteX0" fmla="*/ 1967 w 1901887"/>
                  <a:gd name="connsiteY0" fmla="*/ 0 h 1833880"/>
                  <a:gd name="connsiteX1" fmla="*/ 1901887 w 1901887"/>
                  <a:gd name="connsiteY1" fmla="*/ 1833880 h 1833880"/>
                  <a:gd name="connsiteX0" fmla="*/ 1902 w 1909442"/>
                  <a:gd name="connsiteY0" fmla="*/ 0 h 1856740"/>
                  <a:gd name="connsiteX1" fmla="*/ 1909442 w 1909442"/>
                  <a:gd name="connsiteY1" fmla="*/ 1856740 h 1856740"/>
                  <a:gd name="connsiteX0" fmla="*/ 246 w 1907786"/>
                  <a:gd name="connsiteY0" fmla="*/ 0 h 1856740"/>
                  <a:gd name="connsiteX1" fmla="*/ 1907786 w 1907786"/>
                  <a:gd name="connsiteY1" fmla="*/ 1856740 h 1856740"/>
                  <a:gd name="connsiteX0" fmla="*/ 234 w 1915394"/>
                  <a:gd name="connsiteY0" fmla="*/ 0 h 1849120"/>
                  <a:gd name="connsiteX1" fmla="*/ 1915394 w 1915394"/>
                  <a:gd name="connsiteY1" fmla="*/ 1849120 h 1849120"/>
                  <a:gd name="connsiteX0" fmla="*/ 377 w 1848749"/>
                  <a:gd name="connsiteY0" fmla="*/ 0 h 1864449"/>
                  <a:gd name="connsiteX1" fmla="*/ 1848749 w 1848749"/>
                  <a:gd name="connsiteY1" fmla="*/ 1864449 h 1864449"/>
                  <a:gd name="connsiteX0" fmla="*/ 236 w 1848608"/>
                  <a:gd name="connsiteY0" fmla="*/ 0 h 1864449"/>
                  <a:gd name="connsiteX1" fmla="*/ 1848608 w 1848608"/>
                  <a:gd name="connsiteY1" fmla="*/ 1864449 h 1864449"/>
                  <a:gd name="connsiteX0" fmla="*/ 444088 w 907222"/>
                  <a:gd name="connsiteY0" fmla="*/ 0 h 906380"/>
                  <a:gd name="connsiteX1" fmla="*/ 907222 w 907222"/>
                  <a:gd name="connsiteY1" fmla="*/ 906380 h 906380"/>
                  <a:gd name="connsiteX0" fmla="*/ 173498 w 636632"/>
                  <a:gd name="connsiteY0" fmla="*/ 0 h 906380"/>
                  <a:gd name="connsiteX1" fmla="*/ 636632 w 636632"/>
                  <a:gd name="connsiteY1" fmla="*/ 906380 h 906380"/>
                  <a:gd name="connsiteX0" fmla="*/ 0 w 949463"/>
                  <a:gd name="connsiteY0" fmla="*/ 0 h 910095"/>
                  <a:gd name="connsiteX1" fmla="*/ 463134 w 949463"/>
                  <a:gd name="connsiteY1" fmla="*/ 906380 h 910095"/>
                  <a:gd name="connsiteX0" fmla="*/ 167645 w 822063"/>
                  <a:gd name="connsiteY0" fmla="*/ 0 h 360892"/>
                  <a:gd name="connsiteX1" fmla="*/ 0 w 822063"/>
                  <a:gd name="connsiteY1" fmla="*/ 254894 h 360892"/>
                  <a:gd name="connsiteX0" fmla="*/ 19226 w 729837"/>
                  <a:gd name="connsiteY0" fmla="*/ 0 h 401908"/>
                  <a:gd name="connsiteX1" fmla="*/ 0 w 729837"/>
                  <a:gd name="connsiteY1" fmla="*/ 331540 h 401908"/>
                  <a:gd name="connsiteX0" fmla="*/ 56331 w 752205"/>
                  <a:gd name="connsiteY0" fmla="*/ 0 h 417362"/>
                  <a:gd name="connsiteX1" fmla="*/ 0 w 752205"/>
                  <a:gd name="connsiteY1" fmla="*/ 357088 h 417362"/>
                  <a:gd name="connsiteX0" fmla="*/ 56331 w 685088"/>
                  <a:gd name="connsiteY0" fmla="*/ 0 h 421295"/>
                  <a:gd name="connsiteX1" fmla="*/ 0 w 685088"/>
                  <a:gd name="connsiteY1" fmla="*/ 357088 h 421295"/>
                  <a:gd name="connsiteX0" fmla="*/ 0 w 846165"/>
                  <a:gd name="connsiteY0" fmla="*/ 0 h 429227"/>
                  <a:gd name="connsiteX1" fmla="*/ 376556 w 846165"/>
                  <a:gd name="connsiteY1" fmla="*/ 369862 h 429227"/>
                  <a:gd name="connsiteX0" fmla="*/ 0 w 668627"/>
                  <a:gd name="connsiteY0" fmla="*/ 0 h 407580"/>
                  <a:gd name="connsiteX1" fmla="*/ 376556 w 668627"/>
                  <a:gd name="connsiteY1" fmla="*/ 369862 h 407580"/>
                  <a:gd name="connsiteX0" fmla="*/ 0 w 699269"/>
                  <a:gd name="connsiteY0" fmla="*/ 0 h 465091"/>
                  <a:gd name="connsiteX1" fmla="*/ 435923 w 699269"/>
                  <a:gd name="connsiteY1" fmla="*/ 454172 h 465091"/>
                  <a:gd name="connsiteX0" fmla="*/ 0 w 691409"/>
                  <a:gd name="connsiteY0" fmla="*/ 0 h 471025"/>
                  <a:gd name="connsiteX1" fmla="*/ 421081 w 691409"/>
                  <a:gd name="connsiteY1" fmla="*/ 461837 h 471025"/>
                  <a:gd name="connsiteX0" fmla="*/ 0 w 528995"/>
                  <a:gd name="connsiteY0" fmla="*/ 0 h 461837"/>
                  <a:gd name="connsiteX1" fmla="*/ 421081 w 528995"/>
                  <a:gd name="connsiteY1" fmla="*/ 461837 h 461837"/>
                  <a:gd name="connsiteX0" fmla="*/ 0 w 639975"/>
                  <a:gd name="connsiteY0" fmla="*/ 0 h 484203"/>
                  <a:gd name="connsiteX1" fmla="*/ 421081 w 639975"/>
                  <a:gd name="connsiteY1" fmla="*/ 461837 h 484203"/>
                  <a:gd name="connsiteX0" fmla="*/ 0 w 411799"/>
                  <a:gd name="connsiteY0" fmla="*/ 0 h 442491"/>
                  <a:gd name="connsiteX1" fmla="*/ 94559 w 411799"/>
                  <a:gd name="connsiteY1" fmla="*/ 415850 h 442491"/>
                  <a:gd name="connsiteX0" fmla="*/ 0 w 560842"/>
                  <a:gd name="connsiteY0" fmla="*/ 0 h 470330"/>
                  <a:gd name="connsiteX1" fmla="*/ 94559 w 560842"/>
                  <a:gd name="connsiteY1" fmla="*/ 415850 h 470330"/>
                  <a:gd name="connsiteX0" fmla="*/ 781112 w 969929"/>
                  <a:gd name="connsiteY0" fmla="*/ 0 h 544533"/>
                  <a:gd name="connsiteX1" fmla="*/ 0 w 969929"/>
                  <a:gd name="connsiteY1" fmla="*/ 500160 h 544533"/>
                  <a:gd name="connsiteX0" fmla="*/ 172595 w 575410"/>
                  <a:gd name="connsiteY0" fmla="*/ 0 h 431668"/>
                  <a:gd name="connsiteX1" fmla="*/ 0 w 575410"/>
                  <a:gd name="connsiteY1" fmla="*/ 369863 h 431668"/>
                  <a:gd name="connsiteX0" fmla="*/ 365985 w 461046"/>
                  <a:gd name="connsiteY0" fmla="*/ 0 h 408767"/>
                  <a:gd name="connsiteX1" fmla="*/ 193390 w 461046"/>
                  <a:gd name="connsiteY1" fmla="*/ 369863 h 408767"/>
                  <a:gd name="connsiteX0" fmla="*/ 486464 w 486464"/>
                  <a:gd name="connsiteY0" fmla="*/ 0 h 395302"/>
                  <a:gd name="connsiteX1" fmla="*/ 313869 w 486464"/>
                  <a:gd name="connsiteY1" fmla="*/ 369863 h 395302"/>
                  <a:gd name="connsiteX0" fmla="*/ 481130 w 481130"/>
                  <a:gd name="connsiteY0" fmla="*/ 0 h 416607"/>
                  <a:gd name="connsiteX1" fmla="*/ 315956 w 481130"/>
                  <a:gd name="connsiteY1" fmla="*/ 392857 h 416607"/>
                  <a:gd name="connsiteX0" fmla="*/ 550277 w 550277"/>
                  <a:gd name="connsiteY0" fmla="*/ 0 h 441746"/>
                  <a:gd name="connsiteX1" fmla="*/ 385103 w 550277"/>
                  <a:gd name="connsiteY1" fmla="*/ 392857 h 441746"/>
                  <a:gd name="connsiteX0" fmla="*/ 518529 w 518529"/>
                  <a:gd name="connsiteY0" fmla="*/ 0 h 455536"/>
                  <a:gd name="connsiteX1" fmla="*/ 397880 w 518529"/>
                  <a:gd name="connsiteY1" fmla="*/ 408186 h 455536"/>
                  <a:gd name="connsiteX0" fmla="*/ 544933 w 544933"/>
                  <a:gd name="connsiteY0" fmla="*/ 0 h 462465"/>
                  <a:gd name="connsiteX1" fmla="*/ 387180 w 544933"/>
                  <a:gd name="connsiteY1" fmla="*/ 415850 h 462465"/>
                  <a:gd name="connsiteX0" fmla="*/ 525182 w 525182"/>
                  <a:gd name="connsiteY0" fmla="*/ 0 h 453998"/>
                  <a:gd name="connsiteX1" fmla="*/ 367429 w 525182"/>
                  <a:gd name="connsiteY1" fmla="*/ 415850 h 453998"/>
                  <a:gd name="connsiteX0" fmla="*/ 564689 w 564689"/>
                  <a:gd name="connsiteY0" fmla="*/ 0 h 443216"/>
                  <a:gd name="connsiteX1" fmla="*/ 406936 w 564689"/>
                  <a:gd name="connsiteY1" fmla="*/ 415850 h 443216"/>
                  <a:gd name="connsiteX0" fmla="*/ 554812 w 554812"/>
                  <a:gd name="connsiteY0" fmla="*/ 0 h 445846"/>
                  <a:gd name="connsiteX1" fmla="*/ 397059 w 554812"/>
                  <a:gd name="connsiteY1" fmla="*/ 415850 h 445846"/>
                  <a:gd name="connsiteX0" fmla="*/ 556583 w 556583"/>
                  <a:gd name="connsiteY0" fmla="*/ 0 h 448096"/>
                  <a:gd name="connsiteX1" fmla="*/ 398830 w 556583"/>
                  <a:gd name="connsiteY1" fmla="*/ 415850 h 448096"/>
                  <a:gd name="connsiteX0" fmla="*/ 858578 w 858578"/>
                  <a:gd name="connsiteY0" fmla="*/ 139830 h 258040"/>
                  <a:gd name="connsiteX1" fmla="*/ 311225 w 858578"/>
                  <a:gd name="connsiteY1" fmla="*/ 0 h 258040"/>
                  <a:gd name="connsiteX0" fmla="*/ 1204731 w 1204732"/>
                  <a:gd name="connsiteY0" fmla="*/ 0 h 382078"/>
                  <a:gd name="connsiteX1" fmla="*/ 252319 w 1204732"/>
                  <a:gd name="connsiteY1" fmla="*/ 342398 h 382078"/>
                  <a:gd name="connsiteX0" fmla="*/ 1210182 w 1210182"/>
                  <a:gd name="connsiteY0" fmla="*/ 0 h 274936"/>
                  <a:gd name="connsiteX1" fmla="*/ 251586 w 1210182"/>
                  <a:gd name="connsiteY1" fmla="*/ 211462 h 274936"/>
                  <a:gd name="connsiteX0" fmla="*/ 1215638 w 1215638"/>
                  <a:gd name="connsiteY0" fmla="*/ 0 h 379278"/>
                  <a:gd name="connsiteX1" fmla="*/ 250858 w 1215638"/>
                  <a:gd name="connsiteY1" fmla="*/ 339205 h 379278"/>
                  <a:gd name="connsiteX0" fmla="*/ 990775 w 990775"/>
                  <a:gd name="connsiteY0" fmla="*/ 0 h 339205"/>
                  <a:gd name="connsiteX1" fmla="*/ 25995 w 990775"/>
                  <a:gd name="connsiteY1" fmla="*/ 339205 h 339205"/>
                  <a:gd name="connsiteX0" fmla="*/ 991415 w 991415"/>
                  <a:gd name="connsiteY0" fmla="*/ 0 h 339205"/>
                  <a:gd name="connsiteX1" fmla="*/ 318153 w 991415"/>
                  <a:gd name="connsiteY1" fmla="*/ 157578 h 339205"/>
                  <a:gd name="connsiteX2" fmla="*/ 26635 w 991415"/>
                  <a:gd name="connsiteY2" fmla="*/ 339205 h 339205"/>
                  <a:gd name="connsiteX0" fmla="*/ 1029159 w 1029159"/>
                  <a:gd name="connsiteY0" fmla="*/ 0 h 339205"/>
                  <a:gd name="connsiteX1" fmla="*/ 355897 w 1029159"/>
                  <a:gd name="connsiteY1" fmla="*/ 157578 h 339205"/>
                  <a:gd name="connsiteX2" fmla="*/ 64379 w 1029159"/>
                  <a:gd name="connsiteY2" fmla="*/ 339205 h 339205"/>
                  <a:gd name="connsiteX0" fmla="*/ 1032059 w 1032059"/>
                  <a:gd name="connsiteY0" fmla="*/ 0 h 339205"/>
                  <a:gd name="connsiteX1" fmla="*/ 340244 w 1032059"/>
                  <a:gd name="connsiteY1" fmla="*/ 310868 h 339205"/>
                  <a:gd name="connsiteX2" fmla="*/ 67279 w 1032059"/>
                  <a:gd name="connsiteY2" fmla="*/ 339205 h 339205"/>
                  <a:gd name="connsiteX0" fmla="*/ 1032059 w 1032059"/>
                  <a:gd name="connsiteY0" fmla="*/ 0 h 339205"/>
                  <a:gd name="connsiteX1" fmla="*/ 340244 w 1032059"/>
                  <a:gd name="connsiteY1" fmla="*/ 310868 h 339205"/>
                  <a:gd name="connsiteX2" fmla="*/ 67279 w 1032059"/>
                  <a:gd name="connsiteY2" fmla="*/ 339205 h 339205"/>
                  <a:gd name="connsiteX0" fmla="*/ 1054758 w 1054758"/>
                  <a:gd name="connsiteY0" fmla="*/ 0 h 339205"/>
                  <a:gd name="connsiteX1" fmla="*/ 254720 w 1054758"/>
                  <a:gd name="connsiteY1" fmla="*/ 294901 h 339205"/>
                  <a:gd name="connsiteX2" fmla="*/ 89978 w 1054758"/>
                  <a:gd name="connsiteY2" fmla="*/ 339205 h 339205"/>
                  <a:gd name="connsiteX0" fmla="*/ 1054758 w 1054758"/>
                  <a:gd name="connsiteY0" fmla="*/ 0 h 339205"/>
                  <a:gd name="connsiteX1" fmla="*/ 254720 w 1054758"/>
                  <a:gd name="connsiteY1" fmla="*/ 294901 h 339205"/>
                  <a:gd name="connsiteX2" fmla="*/ 89978 w 1054758"/>
                  <a:gd name="connsiteY2" fmla="*/ 339205 h 339205"/>
                  <a:gd name="connsiteX0" fmla="*/ 1054758 w 1054758"/>
                  <a:gd name="connsiteY0" fmla="*/ 0 h 339205"/>
                  <a:gd name="connsiteX1" fmla="*/ 254720 w 1054758"/>
                  <a:gd name="connsiteY1" fmla="*/ 294901 h 339205"/>
                  <a:gd name="connsiteX2" fmla="*/ 89978 w 1054758"/>
                  <a:gd name="connsiteY2" fmla="*/ 339205 h 339205"/>
                  <a:gd name="connsiteX0" fmla="*/ 1032560 w 1032560"/>
                  <a:gd name="connsiteY0" fmla="*/ 0 h 339205"/>
                  <a:gd name="connsiteX1" fmla="*/ 232522 w 1032560"/>
                  <a:gd name="connsiteY1" fmla="*/ 294901 h 339205"/>
                  <a:gd name="connsiteX2" fmla="*/ 67780 w 1032560"/>
                  <a:gd name="connsiteY2" fmla="*/ 339205 h 339205"/>
                  <a:gd name="connsiteX0" fmla="*/ 1032560 w 1032560"/>
                  <a:gd name="connsiteY0" fmla="*/ 0 h 348306"/>
                  <a:gd name="connsiteX1" fmla="*/ 232522 w 1032560"/>
                  <a:gd name="connsiteY1" fmla="*/ 294901 h 348306"/>
                  <a:gd name="connsiteX2" fmla="*/ 67780 w 1032560"/>
                  <a:gd name="connsiteY2" fmla="*/ 339205 h 348306"/>
                  <a:gd name="connsiteX0" fmla="*/ 1033065 w 1033065"/>
                  <a:gd name="connsiteY0" fmla="*/ 0 h 339205"/>
                  <a:gd name="connsiteX1" fmla="*/ 233027 w 1033065"/>
                  <a:gd name="connsiteY1" fmla="*/ 294901 h 339205"/>
                  <a:gd name="connsiteX2" fmla="*/ 68285 w 1033065"/>
                  <a:gd name="connsiteY2" fmla="*/ 339205 h 339205"/>
                  <a:gd name="connsiteX0" fmla="*/ 1033250 w 1033250"/>
                  <a:gd name="connsiteY0" fmla="*/ 0 h 339205"/>
                  <a:gd name="connsiteX1" fmla="*/ 233212 w 1033250"/>
                  <a:gd name="connsiteY1" fmla="*/ 294901 h 339205"/>
                  <a:gd name="connsiteX2" fmla="*/ 68470 w 1033250"/>
                  <a:gd name="connsiteY2" fmla="*/ 339205 h 339205"/>
                  <a:gd name="connsiteX0" fmla="*/ 1016094 w 1016094"/>
                  <a:gd name="connsiteY0" fmla="*/ 0 h 339205"/>
                  <a:gd name="connsiteX1" fmla="*/ 216056 w 1016094"/>
                  <a:gd name="connsiteY1" fmla="*/ 294901 h 339205"/>
                  <a:gd name="connsiteX2" fmla="*/ 51314 w 1016094"/>
                  <a:gd name="connsiteY2" fmla="*/ 339205 h 339205"/>
                  <a:gd name="connsiteX0" fmla="*/ 1005697 w 1005697"/>
                  <a:gd name="connsiteY0" fmla="*/ 0 h 339205"/>
                  <a:gd name="connsiteX1" fmla="*/ 205659 w 1005697"/>
                  <a:gd name="connsiteY1" fmla="*/ 294901 h 339205"/>
                  <a:gd name="connsiteX2" fmla="*/ 40917 w 1005697"/>
                  <a:gd name="connsiteY2" fmla="*/ 339205 h 339205"/>
                  <a:gd name="connsiteX0" fmla="*/ 1004410 w 1004410"/>
                  <a:gd name="connsiteY0" fmla="*/ 0 h 339205"/>
                  <a:gd name="connsiteX1" fmla="*/ 204372 w 1004410"/>
                  <a:gd name="connsiteY1" fmla="*/ 294901 h 339205"/>
                  <a:gd name="connsiteX2" fmla="*/ 39630 w 1004410"/>
                  <a:gd name="connsiteY2" fmla="*/ 339205 h 339205"/>
                  <a:gd name="connsiteX0" fmla="*/ 1004818 w 1004818"/>
                  <a:gd name="connsiteY0" fmla="*/ 0 h 340584"/>
                  <a:gd name="connsiteX1" fmla="*/ 204780 w 1004818"/>
                  <a:gd name="connsiteY1" fmla="*/ 294901 h 340584"/>
                  <a:gd name="connsiteX2" fmla="*/ 40038 w 1004818"/>
                  <a:gd name="connsiteY2" fmla="*/ 339205 h 340584"/>
                  <a:gd name="connsiteX0" fmla="*/ 1008806 w 1008806"/>
                  <a:gd name="connsiteY0" fmla="*/ 0 h 339205"/>
                  <a:gd name="connsiteX1" fmla="*/ 184032 w 1008806"/>
                  <a:gd name="connsiteY1" fmla="*/ 278933 h 339205"/>
                  <a:gd name="connsiteX2" fmla="*/ 44026 w 1008806"/>
                  <a:gd name="connsiteY2" fmla="*/ 339205 h 339205"/>
                  <a:gd name="connsiteX0" fmla="*/ 1003499 w 1003499"/>
                  <a:gd name="connsiteY0" fmla="*/ 0 h 339205"/>
                  <a:gd name="connsiteX1" fmla="*/ 178725 w 1003499"/>
                  <a:gd name="connsiteY1" fmla="*/ 278933 h 339205"/>
                  <a:gd name="connsiteX2" fmla="*/ 38719 w 1003499"/>
                  <a:gd name="connsiteY2" fmla="*/ 339205 h 339205"/>
                  <a:gd name="connsiteX0" fmla="*/ 1000858 w 1000858"/>
                  <a:gd name="connsiteY0" fmla="*/ 0 h 339205"/>
                  <a:gd name="connsiteX1" fmla="*/ 176084 w 1000858"/>
                  <a:gd name="connsiteY1" fmla="*/ 278933 h 339205"/>
                  <a:gd name="connsiteX2" fmla="*/ 36078 w 1000858"/>
                  <a:gd name="connsiteY2" fmla="*/ 339205 h 339205"/>
                  <a:gd name="connsiteX0" fmla="*/ 998226 w 998226"/>
                  <a:gd name="connsiteY0" fmla="*/ 0 h 339205"/>
                  <a:gd name="connsiteX1" fmla="*/ 173452 w 998226"/>
                  <a:gd name="connsiteY1" fmla="*/ 278933 h 339205"/>
                  <a:gd name="connsiteX2" fmla="*/ 33446 w 998226"/>
                  <a:gd name="connsiteY2" fmla="*/ 339205 h 339205"/>
                  <a:gd name="connsiteX0" fmla="*/ 995606 w 995606"/>
                  <a:gd name="connsiteY0" fmla="*/ 0 h 339205"/>
                  <a:gd name="connsiteX1" fmla="*/ 170832 w 995606"/>
                  <a:gd name="connsiteY1" fmla="*/ 278933 h 339205"/>
                  <a:gd name="connsiteX2" fmla="*/ 30826 w 995606"/>
                  <a:gd name="connsiteY2" fmla="*/ 339205 h 339205"/>
                  <a:gd name="connsiteX0" fmla="*/ 439341 w 439340"/>
                  <a:gd name="connsiteY0" fmla="*/ 0 h 1197762"/>
                  <a:gd name="connsiteX1" fmla="*/ 164954 w 439340"/>
                  <a:gd name="connsiteY1" fmla="*/ 1128419 h 1197762"/>
                  <a:gd name="connsiteX2" fmla="*/ 24948 w 439340"/>
                  <a:gd name="connsiteY2" fmla="*/ 1188691 h 1197762"/>
                  <a:gd name="connsiteX0" fmla="*/ 443219 w 443219"/>
                  <a:gd name="connsiteY0" fmla="*/ 0 h 1188691"/>
                  <a:gd name="connsiteX1" fmla="*/ 137912 w 443219"/>
                  <a:gd name="connsiteY1" fmla="*/ 454578 h 1188691"/>
                  <a:gd name="connsiteX2" fmla="*/ 28826 w 443219"/>
                  <a:gd name="connsiteY2" fmla="*/ 1188691 h 1188691"/>
                  <a:gd name="connsiteX0" fmla="*/ 444134 w 444134"/>
                  <a:gd name="connsiteY0" fmla="*/ 0 h 1188691"/>
                  <a:gd name="connsiteX1" fmla="*/ 132643 w 444134"/>
                  <a:gd name="connsiteY1" fmla="*/ 451385 h 1188691"/>
                  <a:gd name="connsiteX2" fmla="*/ 29741 w 444134"/>
                  <a:gd name="connsiteY2" fmla="*/ 1188691 h 1188691"/>
                  <a:gd name="connsiteX0" fmla="*/ 440804 w 440804"/>
                  <a:gd name="connsiteY0" fmla="*/ 0 h 1188691"/>
                  <a:gd name="connsiteX1" fmla="*/ 129313 w 440804"/>
                  <a:gd name="connsiteY1" fmla="*/ 451385 h 1188691"/>
                  <a:gd name="connsiteX2" fmla="*/ 26411 w 440804"/>
                  <a:gd name="connsiteY2" fmla="*/ 1188691 h 1188691"/>
                  <a:gd name="connsiteX0" fmla="*/ 441795 w 441795"/>
                  <a:gd name="connsiteY0" fmla="*/ 0 h 1188691"/>
                  <a:gd name="connsiteX1" fmla="*/ 130304 w 441795"/>
                  <a:gd name="connsiteY1" fmla="*/ 451385 h 1188691"/>
                  <a:gd name="connsiteX2" fmla="*/ 27402 w 441795"/>
                  <a:gd name="connsiteY2" fmla="*/ 1188691 h 1188691"/>
                  <a:gd name="connsiteX0" fmla="*/ 414393 w 414393"/>
                  <a:gd name="connsiteY0" fmla="*/ 0 h 1229564"/>
                  <a:gd name="connsiteX1" fmla="*/ 102902 w 414393"/>
                  <a:gd name="connsiteY1" fmla="*/ 451385 h 1229564"/>
                  <a:gd name="connsiteX2" fmla="*/ 0 w 414393"/>
                  <a:gd name="connsiteY2" fmla="*/ 1188691 h 1229564"/>
                  <a:gd name="connsiteX0" fmla="*/ 451498 w 451498"/>
                  <a:gd name="connsiteY0" fmla="*/ 0 h 775230"/>
                  <a:gd name="connsiteX1" fmla="*/ 140007 w 451498"/>
                  <a:gd name="connsiteY1" fmla="*/ 451385 h 775230"/>
                  <a:gd name="connsiteX2" fmla="*/ 0 w 451498"/>
                  <a:gd name="connsiteY2" fmla="*/ 703271 h 775230"/>
                  <a:gd name="connsiteX0" fmla="*/ 451498 w 451498"/>
                  <a:gd name="connsiteY0" fmla="*/ 0 h 776419"/>
                  <a:gd name="connsiteX1" fmla="*/ 140007 w 451498"/>
                  <a:gd name="connsiteY1" fmla="*/ 451385 h 776419"/>
                  <a:gd name="connsiteX2" fmla="*/ 0 w 451498"/>
                  <a:gd name="connsiteY2" fmla="*/ 703271 h 776419"/>
                  <a:gd name="connsiteX0" fmla="*/ 451498 w 451498"/>
                  <a:gd name="connsiteY0" fmla="*/ 0 h 777375"/>
                  <a:gd name="connsiteX1" fmla="*/ 140007 w 451498"/>
                  <a:gd name="connsiteY1" fmla="*/ 451385 h 777375"/>
                  <a:gd name="connsiteX2" fmla="*/ 0 w 451498"/>
                  <a:gd name="connsiteY2" fmla="*/ 703271 h 777375"/>
                  <a:gd name="connsiteX0" fmla="*/ 451498 w 451498"/>
                  <a:gd name="connsiteY0" fmla="*/ 0 h 777375"/>
                  <a:gd name="connsiteX1" fmla="*/ 140007 w 451498"/>
                  <a:gd name="connsiteY1" fmla="*/ 451385 h 777375"/>
                  <a:gd name="connsiteX2" fmla="*/ 0 w 451498"/>
                  <a:gd name="connsiteY2" fmla="*/ 703271 h 777375"/>
                  <a:gd name="connsiteX0" fmla="*/ 457682 w 457682"/>
                  <a:gd name="connsiteY0" fmla="*/ 0 h 768714"/>
                  <a:gd name="connsiteX1" fmla="*/ 140007 w 457682"/>
                  <a:gd name="connsiteY1" fmla="*/ 444998 h 768714"/>
                  <a:gd name="connsiteX2" fmla="*/ 0 w 457682"/>
                  <a:gd name="connsiteY2" fmla="*/ 696884 h 768714"/>
                  <a:gd name="connsiteX0" fmla="*/ 457682 w 457682"/>
                  <a:gd name="connsiteY0" fmla="*/ 0 h 768714"/>
                  <a:gd name="connsiteX1" fmla="*/ 140007 w 457682"/>
                  <a:gd name="connsiteY1" fmla="*/ 444998 h 768714"/>
                  <a:gd name="connsiteX2" fmla="*/ 0 w 457682"/>
                  <a:gd name="connsiteY2" fmla="*/ 696884 h 768714"/>
                  <a:gd name="connsiteX0" fmla="*/ 457682 w 457682"/>
                  <a:gd name="connsiteY0" fmla="*/ 0 h 770599"/>
                  <a:gd name="connsiteX1" fmla="*/ 140007 w 457682"/>
                  <a:gd name="connsiteY1" fmla="*/ 444998 h 770599"/>
                  <a:gd name="connsiteX2" fmla="*/ 0 w 457682"/>
                  <a:gd name="connsiteY2" fmla="*/ 696884 h 770599"/>
                  <a:gd name="connsiteX0" fmla="*/ 480873 w 480873"/>
                  <a:gd name="connsiteY0" fmla="*/ 0 h 780932"/>
                  <a:gd name="connsiteX1" fmla="*/ 140007 w 480873"/>
                  <a:gd name="connsiteY1" fmla="*/ 456974 h 780932"/>
                  <a:gd name="connsiteX2" fmla="*/ 0 w 480873"/>
                  <a:gd name="connsiteY2" fmla="*/ 708860 h 780932"/>
                  <a:gd name="connsiteX0" fmla="*/ 480873 w 480873"/>
                  <a:gd name="connsiteY0" fmla="*/ 0 h 782639"/>
                  <a:gd name="connsiteX1" fmla="*/ 140007 w 480873"/>
                  <a:gd name="connsiteY1" fmla="*/ 456974 h 782639"/>
                  <a:gd name="connsiteX2" fmla="*/ 0 w 480873"/>
                  <a:gd name="connsiteY2" fmla="*/ 708860 h 782639"/>
                  <a:gd name="connsiteX0" fmla="*/ 480873 w 480873"/>
                  <a:gd name="connsiteY0" fmla="*/ 0 h 783559"/>
                  <a:gd name="connsiteX1" fmla="*/ 140007 w 480873"/>
                  <a:gd name="connsiteY1" fmla="*/ 456974 h 783559"/>
                  <a:gd name="connsiteX2" fmla="*/ 0 w 480873"/>
                  <a:gd name="connsiteY2" fmla="*/ 708860 h 783559"/>
                  <a:gd name="connsiteX0" fmla="*/ 480873 w 480873"/>
                  <a:gd name="connsiteY0" fmla="*/ 0 h 780854"/>
                  <a:gd name="connsiteX1" fmla="*/ 140007 w 480873"/>
                  <a:gd name="connsiteY1" fmla="*/ 456974 h 780854"/>
                  <a:gd name="connsiteX2" fmla="*/ 0 w 480873"/>
                  <a:gd name="connsiteY2" fmla="*/ 708860 h 780854"/>
                  <a:gd name="connsiteX0" fmla="*/ 480873 w 480873"/>
                  <a:gd name="connsiteY0" fmla="*/ 0 h 774034"/>
                  <a:gd name="connsiteX1" fmla="*/ 140007 w 480873"/>
                  <a:gd name="connsiteY1" fmla="*/ 456974 h 774034"/>
                  <a:gd name="connsiteX2" fmla="*/ 0 w 480873"/>
                  <a:gd name="connsiteY2" fmla="*/ 708860 h 774034"/>
                  <a:gd name="connsiteX0" fmla="*/ 473856 w 473856"/>
                  <a:gd name="connsiteY0" fmla="*/ 0 h 739932"/>
                  <a:gd name="connsiteX1" fmla="*/ 132990 w 473856"/>
                  <a:gd name="connsiteY1" fmla="*/ 456974 h 739932"/>
                  <a:gd name="connsiteX2" fmla="*/ 0 w 473856"/>
                  <a:gd name="connsiteY2" fmla="*/ 670189 h 739932"/>
                  <a:gd name="connsiteX0" fmla="*/ 473856 w 473856"/>
                  <a:gd name="connsiteY0" fmla="*/ 0 h 718472"/>
                  <a:gd name="connsiteX1" fmla="*/ 132990 w 473856"/>
                  <a:gd name="connsiteY1" fmla="*/ 456974 h 718472"/>
                  <a:gd name="connsiteX2" fmla="*/ 0 w 473856"/>
                  <a:gd name="connsiteY2" fmla="*/ 670189 h 718472"/>
                  <a:gd name="connsiteX0" fmla="*/ 473856 w 473856"/>
                  <a:gd name="connsiteY0" fmla="*/ 0 h 720077"/>
                  <a:gd name="connsiteX1" fmla="*/ 132990 w 473856"/>
                  <a:gd name="connsiteY1" fmla="*/ 456974 h 720077"/>
                  <a:gd name="connsiteX2" fmla="*/ 0 w 473856"/>
                  <a:gd name="connsiteY2" fmla="*/ 670189 h 720077"/>
                  <a:gd name="connsiteX0" fmla="*/ 473856 w 473856"/>
                  <a:gd name="connsiteY0" fmla="*/ 0 h 721952"/>
                  <a:gd name="connsiteX1" fmla="*/ 135329 w 473856"/>
                  <a:gd name="connsiteY1" fmla="*/ 470623 h 721952"/>
                  <a:gd name="connsiteX2" fmla="*/ 0 w 473856"/>
                  <a:gd name="connsiteY2" fmla="*/ 670189 h 721952"/>
                  <a:gd name="connsiteX0" fmla="*/ 473856 w 473856"/>
                  <a:gd name="connsiteY0" fmla="*/ 0 h 722607"/>
                  <a:gd name="connsiteX1" fmla="*/ 125973 w 473856"/>
                  <a:gd name="connsiteY1" fmla="*/ 475172 h 722607"/>
                  <a:gd name="connsiteX2" fmla="*/ 0 w 473856"/>
                  <a:gd name="connsiteY2" fmla="*/ 670189 h 722607"/>
                  <a:gd name="connsiteX0" fmla="*/ 473856 w 473856"/>
                  <a:gd name="connsiteY0" fmla="*/ 0 h 721661"/>
                  <a:gd name="connsiteX1" fmla="*/ 125973 w 473856"/>
                  <a:gd name="connsiteY1" fmla="*/ 475172 h 721661"/>
                  <a:gd name="connsiteX2" fmla="*/ 0 w 473856"/>
                  <a:gd name="connsiteY2" fmla="*/ 670189 h 721661"/>
                  <a:gd name="connsiteX0" fmla="*/ 487890 w 487890"/>
                  <a:gd name="connsiteY0" fmla="*/ 0 h 715279"/>
                  <a:gd name="connsiteX1" fmla="*/ 125973 w 487890"/>
                  <a:gd name="connsiteY1" fmla="*/ 470622 h 715279"/>
                  <a:gd name="connsiteX2" fmla="*/ 0 w 487890"/>
                  <a:gd name="connsiteY2" fmla="*/ 665639 h 715279"/>
                  <a:gd name="connsiteX0" fmla="*/ 487890 w 487890"/>
                  <a:gd name="connsiteY0" fmla="*/ 0 h 717992"/>
                  <a:gd name="connsiteX1" fmla="*/ 125973 w 487890"/>
                  <a:gd name="connsiteY1" fmla="*/ 470622 h 717992"/>
                  <a:gd name="connsiteX2" fmla="*/ 0 w 487890"/>
                  <a:gd name="connsiteY2" fmla="*/ 665639 h 717992"/>
                  <a:gd name="connsiteX0" fmla="*/ 494907 w 494907"/>
                  <a:gd name="connsiteY0" fmla="*/ 0 h 712958"/>
                  <a:gd name="connsiteX1" fmla="*/ 125973 w 494907"/>
                  <a:gd name="connsiteY1" fmla="*/ 468347 h 712958"/>
                  <a:gd name="connsiteX2" fmla="*/ 0 w 494907"/>
                  <a:gd name="connsiteY2" fmla="*/ 663364 h 712958"/>
                  <a:gd name="connsiteX0" fmla="*/ 494907 w 494907"/>
                  <a:gd name="connsiteY0" fmla="*/ 0 h 716076"/>
                  <a:gd name="connsiteX1" fmla="*/ 125973 w 494907"/>
                  <a:gd name="connsiteY1" fmla="*/ 468347 h 716076"/>
                  <a:gd name="connsiteX2" fmla="*/ 0 w 494907"/>
                  <a:gd name="connsiteY2" fmla="*/ 663364 h 716076"/>
                  <a:gd name="connsiteX0" fmla="*/ 504263 w 504263"/>
                  <a:gd name="connsiteY0" fmla="*/ 0 h 705994"/>
                  <a:gd name="connsiteX1" fmla="*/ 125973 w 504263"/>
                  <a:gd name="connsiteY1" fmla="*/ 461523 h 705994"/>
                  <a:gd name="connsiteX2" fmla="*/ 0 w 504263"/>
                  <a:gd name="connsiteY2" fmla="*/ 656540 h 705994"/>
                  <a:gd name="connsiteX0" fmla="*/ 504263 w 504263"/>
                  <a:gd name="connsiteY0" fmla="*/ 0 h 708998"/>
                  <a:gd name="connsiteX1" fmla="*/ 125973 w 504263"/>
                  <a:gd name="connsiteY1" fmla="*/ 461523 h 708998"/>
                  <a:gd name="connsiteX2" fmla="*/ 0 w 504263"/>
                  <a:gd name="connsiteY2" fmla="*/ 656540 h 708998"/>
                  <a:gd name="connsiteX0" fmla="*/ 504263 w 504263"/>
                  <a:gd name="connsiteY0" fmla="*/ 0 h 708880"/>
                  <a:gd name="connsiteX1" fmla="*/ 125973 w 504263"/>
                  <a:gd name="connsiteY1" fmla="*/ 461523 h 708880"/>
                  <a:gd name="connsiteX2" fmla="*/ 0 w 504263"/>
                  <a:gd name="connsiteY2" fmla="*/ 656540 h 708880"/>
                  <a:gd name="connsiteX0" fmla="*/ 504263 w 504263"/>
                  <a:gd name="connsiteY0" fmla="*/ 0 h 709043"/>
                  <a:gd name="connsiteX1" fmla="*/ 125973 w 504263"/>
                  <a:gd name="connsiteY1" fmla="*/ 461523 h 709043"/>
                  <a:gd name="connsiteX2" fmla="*/ 0 w 504263"/>
                  <a:gd name="connsiteY2" fmla="*/ 656540 h 709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04263" h="709043">
                    <a:moveTo>
                      <a:pt x="504263" y="0"/>
                    </a:moveTo>
                    <a:cubicBezTo>
                      <a:pt x="242737" y="170688"/>
                      <a:pt x="181949" y="256560"/>
                      <a:pt x="125973" y="461523"/>
                    </a:cubicBezTo>
                    <a:cubicBezTo>
                      <a:pt x="89623" y="594623"/>
                      <a:pt x="116097" y="808793"/>
                      <a:pt x="0" y="656540"/>
                    </a:cubicBezTo>
                  </a:path>
                </a:pathLst>
              </a:custGeom>
              <a:ln w="19050">
                <a:tailEnd type="stealth" w="med" len="me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39" name="Gruppieren 38"/>
            <p:cNvGrpSpPr/>
            <p:nvPr/>
          </p:nvGrpSpPr>
          <p:grpSpPr>
            <a:xfrm>
              <a:off x="4092243" y="3063099"/>
              <a:ext cx="741690" cy="814682"/>
              <a:chOff x="4092243" y="3063099"/>
              <a:chExt cx="741690" cy="814682"/>
            </a:xfrm>
          </p:grpSpPr>
          <p:cxnSp>
            <p:nvCxnSpPr>
              <p:cNvPr id="40" name="Gerade Verbindung mit Pfeil 39"/>
              <p:cNvCxnSpPr/>
              <p:nvPr/>
            </p:nvCxnSpPr>
            <p:spPr>
              <a:xfrm flipV="1">
                <a:off x="4482899" y="3063099"/>
                <a:ext cx="144147" cy="104673"/>
              </a:xfrm>
              <a:prstGeom prst="straightConnector1">
                <a:avLst/>
              </a:prstGeom>
              <a:ln w="19050">
                <a:tailEnd type="stealth" w="med" len="me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1" name="Gerade Verbindung mit Pfeil 40"/>
              <p:cNvCxnSpPr/>
              <p:nvPr/>
            </p:nvCxnSpPr>
            <p:spPr>
              <a:xfrm flipV="1">
                <a:off x="4610093" y="3323272"/>
                <a:ext cx="223840" cy="66968"/>
              </a:xfrm>
              <a:prstGeom prst="straightConnector1">
                <a:avLst/>
              </a:prstGeom>
              <a:ln w="19050">
                <a:tailEnd type="stealth" w="med" len="me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2" name="Gerade Verbindung mit Pfeil 41"/>
              <p:cNvCxnSpPr/>
              <p:nvPr/>
            </p:nvCxnSpPr>
            <p:spPr>
              <a:xfrm flipV="1">
                <a:off x="4555894" y="3183282"/>
                <a:ext cx="197785" cy="93553"/>
              </a:xfrm>
              <a:prstGeom prst="straightConnector1">
                <a:avLst/>
              </a:prstGeom>
              <a:ln w="19050">
                <a:tailEnd type="stealth" w="med" len="me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3" name="Gerade Verbindung mit Pfeil 42"/>
              <p:cNvCxnSpPr/>
              <p:nvPr/>
            </p:nvCxnSpPr>
            <p:spPr>
              <a:xfrm flipH="1">
                <a:off x="4092243" y="3530101"/>
                <a:ext cx="112558" cy="129543"/>
              </a:xfrm>
              <a:prstGeom prst="straightConnector1">
                <a:avLst/>
              </a:prstGeom>
              <a:ln w="19050">
                <a:tailEnd type="stealth" w="med" len="me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0" name="Gerade Verbindung mit Pfeil 49"/>
              <p:cNvCxnSpPr/>
              <p:nvPr/>
            </p:nvCxnSpPr>
            <p:spPr>
              <a:xfrm>
                <a:off x="4482899" y="3613571"/>
                <a:ext cx="27179" cy="264210"/>
              </a:xfrm>
              <a:prstGeom prst="straightConnector1">
                <a:avLst/>
              </a:prstGeom>
              <a:ln w="19050">
                <a:tailEnd type="stealth" w="med" len="me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1" name="Gerade Verbindung mit Pfeil 50"/>
              <p:cNvCxnSpPr/>
              <p:nvPr/>
            </p:nvCxnSpPr>
            <p:spPr>
              <a:xfrm flipH="1">
                <a:off x="4258735" y="3596745"/>
                <a:ext cx="83851" cy="199989"/>
              </a:xfrm>
              <a:prstGeom prst="straightConnector1">
                <a:avLst/>
              </a:prstGeom>
              <a:ln w="19050">
                <a:tailEnd type="stealth" w="med" len="me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Foliennummernplatzhalt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3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Edge Plasma">
                <a:extLst>
                  <a:ext uri="{FF2B5EF4-FFF2-40B4-BE49-F238E27FC236}">
                    <a16:creationId xmlns:a16="http://schemas.microsoft.com/office/drawing/2014/main" id="{A45104E6-A07F-E241-978D-899161ECD370}"/>
                  </a:ext>
                </a:extLst>
              </p:cNvPr>
              <p:cNvSpPr txBox="1"/>
              <p:nvPr/>
            </p:nvSpPr>
            <p:spPr>
              <a:xfrm>
                <a:off x="3505233" y="1664804"/>
                <a:ext cx="3163476" cy="92333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bg1">
                    <a:lumMod val="50000"/>
                  </a:schemeClr>
                </a:solidFill>
                <a:tailEnd type="oval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1F77B4"/>
                    </a:solidFill>
                    <a:cs typeface="Arial"/>
                  </a:rPr>
                  <a:t>Edge plasma </a:t>
                </a:r>
                <a:endParaRPr lang="de-DE" b="0" dirty="0" smtClean="0">
                  <a:solidFill>
                    <a:schemeClr val="accent3"/>
                  </a:solidFill>
                  <a:cs typeface="Arial"/>
                </a:endParaRPr>
              </a:p>
              <a:p>
                <a:pPr marL="214313" indent="-214313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accent3"/>
                    </a:solidFill>
                    <a:cs typeface="Arial"/>
                  </a:rPr>
                  <a:t>Particle exhaust</a:t>
                </a:r>
                <a:endParaRPr lang="en-US" dirty="0" smtClean="0">
                  <a:cs typeface="Arial"/>
                </a:endParaRPr>
              </a:p>
              <a:p>
                <a:pPr marL="214313" indent="-214313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accent3"/>
                    </a:solidFill>
                    <a:cs typeface="Arial"/>
                  </a:rPr>
                  <a:t>Power </a:t>
                </a:r>
                <a:r>
                  <a:rPr lang="en-US" dirty="0">
                    <a:solidFill>
                      <a:schemeClr val="accent3"/>
                    </a:solidFill>
                    <a:cs typeface="Arial"/>
                  </a:rPr>
                  <a:t>exhaust:</a:t>
                </a:r>
                <a:r>
                  <a:rPr lang="en-US" dirty="0">
                    <a:cs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cs typeface="Arial"/>
                      </a:rPr>
                      <m:t>𝑞</m:t>
                    </m:r>
                    <m:r>
                      <a:rPr lang="de-DE" i="1" dirty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cs typeface="Arial"/>
                      </a:rPr>
                      <m:t>&lt;</m:t>
                    </m:r>
                    <m:sSub>
                      <m:sSubPr>
                        <m:ctrlPr>
                          <a:rPr lang="de-DE" i="1" dirty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de-DE" i="1" dirty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𝑞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dirty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max</m:t>
                        </m:r>
                      </m:sub>
                    </m:sSub>
                  </m:oMath>
                </a14:m>
                <a:endParaRPr lang="en-US" dirty="0">
                  <a:cs typeface="Arial"/>
                </a:endParaRPr>
              </a:p>
            </p:txBody>
          </p:sp>
        </mc:Choice>
        <mc:Fallback xmlns="">
          <p:sp>
            <p:nvSpPr>
              <p:cNvPr id="57" name="Edge Plasma">
                <a:extLst>
                  <a:ext uri="{FF2B5EF4-FFF2-40B4-BE49-F238E27FC236}">
                    <a16:creationId xmlns:a16="http://schemas.microsoft.com/office/drawing/2014/main" id="{A45104E6-A07F-E241-978D-899161ECD3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233" y="1664804"/>
                <a:ext cx="3163476" cy="92333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 w="9525">
                <a:solidFill>
                  <a:schemeClr val="bg1">
                    <a:lumMod val="50000"/>
                  </a:schemeClr>
                </a:solidFill>
                <a:tailEnd type="oval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Anmerkung"/>
              <p:cNvSpPr/>
              <p:nvPr/>
            </p:nvSpPr>
            <p:spPr>
              <a:xfrm>
                <a:off x="6868044" y="1819349"/>
                <a:ext cx="3188396" cy="175432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accent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de-DE" b="1" dirty="0" smtClean="0">
                    <a:solidFill>
                      <a:schemeClr val="accent1"/>
                    </a:solidFill>
                  </a:rPr>
                  <a:t>Plasma </a:t>
                </a:r>
                <a:r>
                  <a:rPr lang="de-DE" b="1" dirty="0" err="1" smtClean="0">
                    <a:solidFill>
                      <a:schemeClr val="accent1"/>
                    </a:solidFill>
                  </a:rPr>
                  <a:t>current</a:t>
                </a:r>
                <a:r>
                  <a:rPr lang="de-DE" b="1" dirty="0" smtClean="0">
                    <a:solidFill>
                      <a:schemeClr val="accent1"/>
                    </a:solidFill>
                  </a:rPr>
                  <a:t> </a:t>
                </a:r>
                <a:r>
                  <a:rPr lang="de-DE" b="1" dirty="0" err="1" smtClean="0">
                    <a:solidFill>
                      <a:schemeClr val="accent1"/>
                    </a:solidFill>
                  </a:rPr>
                  <a:t>evolution</a:t>
                </a:r>
                <a:r>
                  <a:rPr lang="de-DE" b="1" dirty="0" smtClean="0">
                    <a:solidFill>
                      <a:schemeClr val="accent1"/>
                    </a:solidFill>
                  </a:rPr>
                  <a:t> </a:t>
                </a:r>
                <a:r>
                  <a:rPr lang="de-DE" b="1" dirty="0" err="1" smtClean="0">
                    <a:solidFill>
                      <a:schemeClr val="accent1"/>
                    </a:solidFill>
                  </a:rPr>
                  <a:t>varies</a:t>
                </a:r>
                <a:endParaRPr lang="de-DE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 err="1" smtClean="0"/>
                  <a:t>Rotational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transform</a:t>
                </a:r>
                <a:r>
                  <a:rPr lang="de-DE" dirty="0" smtClean="0"/>
                  <a:t>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𝜄</m:t>
                    </m:r>
                  </m:oMath>
                </a14:m>
                <a:r>
                  <a:rPr lang="en-GB" dirty="0" smtClean="0"/>
                  <a:t> and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/>
                  <a:t>Radial </a:t>
                </a:r>
                <a:r>
                  <a:rPr lang="de-DE" dirty="0" err="1"/>
                  <a:t>axis</a:t>
                </a:r>
                <a:r>
                  <a:rPr lang="de-DE" dirty="0"/>
                  <a:t> </a:t>
                </a:r>
                <a:r>
                  <a:rPr lang="de-DE" dirty="0" err="1" smtClean="0"/>
                  <a:t>shift</a:t>
                </a:r>
                <a:r>
                  <a:rPr lang="de-DE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Δ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 smtClean="0"/>
                  <a:t> …</a:t>
                </a:r>
              </a:p>
              <a:p>
                <a:r>
                  <a:rPr lang="de-DE" b="1" dirty="0" smtClean="0">
                    <a:solidFill>
                      <a:schemeClr val="accent1"/>
                    </a:solidFill>
                  </a:rPr>
                  <a:t>… </a:t>
                </a:r>
                <a:r>
                  <a:rPr lang="de-DE" b="1" dirty="0" err="1" smtClean="0">
                    <a:solidFill>
                      <a:schemeClr val="accent1"/>
                    </a:solidFill>
                  </a:rPr>
                  <a:t>and</a:t>
                </a:r>
                <a:r>
                  <a:rPr lang="de-DE" b="1" dirty="0" smtClean="0">
                    <a:solidFill>
                      <a:schemeClr val="accent1"/>
                    </a:solidFill>
                  </a:rPr>
                  <a:t> </a:t>
                </a:r>
                <a:r>
                  <a:rPr lang="de-DE" b="1" dirty="0" err="1" smtClean="0">
                    <a:solidFill>
                      <a:schemeClr val="accent1"/>
                    </a:solidFill>
                  </a:rPr>
                  <a:t>affects</a:t>
                </a:r>
                <a:r>
                  <a:rPr lang="de-DE" b="1" dirty="0" smtClean="0">
                    <a:solidFill>
                      <a:schemeClr val="accent1"/>
                    </a:solidFill>
                  </a:rPr>
                  <a:t> </a:t>
                </a:r>
                <a:r>
                  <a:rPr lang="de-DE" b="1" dirty="0" err="1">
                    <a:solidFill>
                      <a:schemeClr val="accent1"/>
                    </a:solidFill>
                  </a:rPr>
                  <a:t>the</a:t>
                </a:r>
                <a:r>
                  <a:rPr lang="de-DE" b="1" dirty="0">
                    <a:solidFill>
                      <a:schemeClr val="accent1"/>
                    </a:solidFill>
                  </a:rPr>
                  <a:t> </a:t>
                </a:r>
                <a:r>
                  <a:rPr lang="de-DE" b="1" dirty="0" err="1" smtClean="0">
                    <a:solidFill>
                      <a:schemeClr val="accent1"/>
                    </a:solidFill>
                  </a:rPr>
                  <a:t>heat</a:t>
                </a:r>
                <a:r>
                  <a:rPr lang="de-DE" b="1" dirty="0" smtClean="0">
                    <a:solidFill>
                      <a:schemeClr val="accent1"/>
                    </a:solidFill>
                  </a:rPr>
                  <a:t> </a:t>
                </a:r>
                <a:r>
                  <a:rPr lang="de-DE" b="1" dirty="0" err="1">
                    <a:solidFill>
                      <a:schemeClr val="accent1"/>
                    </a:solidFill>
                  </a:rPr>
                  <a:t>load</a:t>
                </a:r>
                <a:endParaRPr lang="de-DE" b="1" dirty="0">
                  <a:solidFill>
                    <a:schemeClr val="accent1"/>
                  </a:solidFill>
                </a:endParaRP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de-DE" dirty="0" err="1" smtClean="0">
                    <a:solidFill>
                      <a:schemeClr val="accent2"/>
                    </a:solidFill>
                  </a:rPr>
                  <a:t>Overload</a:t>
                </a:r>
                <a:endParaRPr lang="de-DE" dirty="0">
                  <a:solidFill>
                    <a:schemeClr val="accent2"/>
                  </a:solidFill>
                </a:endParaRP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de-DE" dirty="0" err="1" smtClean="0">
                    <a:solidFill>
                      <a:schemeClr val="accent2"/>
                    </a:solidFill>
                  </a:rPr>
                  <a:t>Impurity</a:t>
                </a:r>
                <a:r>
                  <a:rPr lang="de-DE" dirty="0" smtClean="0">
                    <a:solidFill>
                      <a:schemeClr val="accent2"/>
                    </a:solidFill>
                  </a:rPr>
                  <a:t> </a:t>
                </a:r>
                <a:r>
                  <a:rPr lang="de-DE" dirty="0" err="1" smtClean="0">
                    <a:solidFill>
                      <a:schemeClr val="accent2"/>
                    </a:solidFill>
                  </a:rPr>
                  <a:t>release</a:t>
                </a:r>
                <a:endParaRPr lang="en-GB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45" name="Anmerkung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8044" y="1819349"/>
                <a:ext cx="3188396" cy="1754326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 w="12700">
                <a:solidFill>
                  <a:schemeClr val="accent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0" name="Exhaust22kA"/>
          <p:cNvGrpSpPr/>
          <p:nvPr/>
        </p:nvGrpSpPr>
        <p:grpSpPr>
          <a:xfrm>
            <a:off x="2441775" y="3155432"/>
            <a:ext cx="1574269" cy="1501524"/>
            <a:chOff x="3807825" y="2875826"/>
            <a:chExt cx="1397500" cy="1276981"/>
          </a:xfrm>
        </p:grpSpPr>
        <p:grpSp>
          <p:nvGrpSpPr>
            <p:cNvPr id="71" name="Gruppieren 70"/>
            <p:cNvGrpSpPr/>
            <p:nvPr/>
          </p:nvGrpSpPr>
          <p:grpSpPr>
            <a:xfrm>
              <a:off x="3807825" y="2875826"/>
              <a:ext cx="1397500" cy="1276981"/>
              <a:chOff x="3807825" y="2875826"/>
              <a:chExt cx="1397500" cy="1276981"/>
            </a:xfrm>
          </p:grpSpPr>
          <p:sp>
            <p:nvSpPr>
              <p:cNvPr id="79" name="Freihandform 78"/>
              <p:cNvSpPr/>
              <p:nvPr/>
            </p:nvSpPr>
            <p:spPr>
              <a:xfrm flipH="1">
                <a:off x="3807825" y="3440931"/>
                <a:ext cx="922268" cy="711876"/>
              </a:xfrm>
              <a:custGeom>
                <a:avLst/>
                <a:gdLst>
                  <a:gd name="connsiteX0" fmla="*/ 0 w 5448300"/>
                  <a:gd name="connsiteY0" fmla="*/ 0 h 1991586"/>
                  <a:gd name="connsiteX1" fmla="*/ 2362200 w 5448300"/>
                  <a:gd name="connsiteY1" fmla="*/ 1968500 h 1991586"/>
                  <a:gd name="connsiteX2" fmla="*/ 5448300 w 5448300"/>
                  <a:gd name="connsiteY2" fmla="*/ 1104900 h 1991586"/>
                  <a:gd name="connsiteX0" fmla="*/ 0 w 4991100"/>
                  <a:gd name="connsiteY0" fmla="*/ 0 h 1912708"/>
                  <a:gd name="connsiteX1" fmla="*/ 1905000 w 4991100"/>
                  <a:gd name="connsiteY1" fmla="*/ 1892300 h 1912708"/>
                  <a:gd name="connsiteX2" fmla="*/ 4991100 w 4991100"/>
                  <a:gd name="connsiteY2" fmla="*/ 1028700 h 1912708"/>
                  <a:gd name="connsiteX0" fmla="*/ 0 w 1905000"/>
                  <a:gd name="connsiteY0" fmla="*/ 0 h 1892300"/>
                  <a:gd name="connsiteX1" fmla="*/ 1905000 w 1905000"/>
                  <a:gd name="connsiteY1" fmla="*/ 1892300 h 1892300"/>
                  <a:gd name="connsiteX0" fmla="*/ 0 w 1981200"/>
                  <a:gd name="connsiteY0" fmla="*/ 0 h 1816100"/>
                  <a:gd name="connsiteX1" fmla="*/ 1981200 w 1981200"/>
                  <a:gd name="connsiteY1" fmla="*/ 1816100 h 1816100"/>
                  <a:gd name="connsiteX0" fmla="*/ 0 w 1981200"/>
                  <a:gd name="connsiteY0" fmla="*/ 0 h 1816383"/>
                  <a:gd name="connsiteX1" fmla="*/ 1981200 w 1981200"/>
                  <a:gd name="connsiteY1" fmla="*/ 1816100 h 1816383"/>
                  <a:gd name="connsiteX0" fmla="*/ 0 w 1917700"/>
                  <a:gd name="connsiteY0" fmla="*/ 0 h 1816383"/>
                  <a:gd name="connsiteX1" fmla="*/ 1917700 w 1917700"/>
                  <a:gd name="connsiteY1" fmla="*/ 1816100 h 1816383"/>
                  <a:gd name="connsiteX0" fmla="*/ 1015 w 1918715"/>
                  <a:gd name="connsiteY0" fmla="*/ 0 h 1816307"/>
                  <a:gd name="connsiteX1" fmla="*/ 1918715 w 1918715"/>
                  <a:gd name="connsiteY1" fmla="*/ 1816100 h 1816307"/>
                  <a:gd name="connsiteX0" fmla="*/ 2287 w 1919987"/>
                  <a:gd name="connsiteY0" fmla="*/ 0 h 1816100"/>
                  <a:gd name="connsiteX1" fmla="*/ 1919987 w 1919987"/>
                  <a:gd name="connsiteY1" fmla="*/ 1816100 h 1816100"/>
                  <a:gd name="connsiteX0" fmla="*/ 2287 w 1919987"/>
                  <a:gd name="connsiteY0" fmla="*/ 0 h 1816100"/>
                  <a:gd name="connsiteX1" fmla="*/ 1919987 w 1919987"/>
                  <a:gd name="connsiteY1" fmla="*/ 1816100 h 1816100"/>
                  <a:gd name="connsiteX0" fmla="*/ 2606 w 1894906"/>
                  <a:gd name="connsiteY0" fmla="*/ 0 h 1841500"/>
                  <a:gd name="connsiteX1" fmla="*/ 1894906 w 1894906"/>
                  <a:gd name="connsiteY1" fmla="*/ 1841500 h 1841500"/>
                  <a:gd name="connsiteX0" fmla="*/ 2037 w 1894337"/>
                  <a:gd name="connsiteY0" fmla="*/ 0 h 1841500"/>
                  <a:gd name="connsiteX1" fmla="*/ 1894337 w 1894337"/>
                  <a:gd name="connsiteY1" fmla="*/ 1841500 h 1841500"/>
                  <a:gd name="connsiteX0" fmla="*/ 1840 w 1917000"/>
                  <a:gd name="connsiteY0" fmla="*/ 0 h 1833880"/>
                  <a:gd name="connsiteX1" fmla="*/ 1917000 w 1917000"/>
                  <a:gd name="connsiteY1" fmla="*/ 1833880 h 1833880"/>
                  <a:gd name="connsiteX0" fmla="*/ 2037 w 1894337"/>
                  <a:gd name="connsiteY0" fmla="*/ 0 h 1833880"/>
                  <a:gd name="connsiteX1" fmla="*/ 1894337 w 1894337"/>
                  <a:gd name="connsiteY1" fmla="*/ 1833880 h 1833880"/>
                  <a:gd name="connsiteX0" fmla="*/ 1967 w 1901887"/>
                  <a:gd name="connsiteY0" fmla="*/ 0 h 1833880"/>
                  <a:gd name="connsiteX1" fmla="*/ 1901887 w 1901887"/>
                  <a:gd name="connsiteY1" fmla="*/ 1833880 h 1833880"/>
                  <a:gd name="connsiteX0" fmla="*/ 1967 w 1901887"/>
                  <a:gd name="connsiteY0" fmla="*/ 0 h 1833880"/>
                  <a:gd name="connsiteX1" fmla="*/ 1901887 w 1901887"/>
                  <a:gd name="connsiteY1" fmla="*/ 1833880 h 1833880"/>
                  <a:gd name="connsiteX0" fmla="*/ 1902 w 1909442"/>
                  <a:gd name="connsiteY0" fmla="*/ 0 h 1856740"/>
                  <a:gd name="connsiteX1" fmla="*/ 1909442 w 1909442"/>
                  <a:gd name="connsiteY1" fmla="*/ 1856740 h 1856740"/>
                  <a:gd name="connsiteX0" fmla="*/ 246 w 1907786"/>
                  <a:gd name="connsiteY0" fmla="*/ 0 h 1856740"/>
                  <a:gd name="connsiteX1" fmla="*/ 1907786 w 1907786"/>
                  <a:gd name="connsiteY1" fmla="*/ 1856740 h 1856740"/>
                  <a:gd name="connsiteX0" fmla="*/ 234 w 1915394"/>
                  <a:gd name="connsiteY0" fmla="*/ 0 h 1849120"/>
                  <a:gd name="connsiteX1" fmla="*/ 1915394 w 1915394"/>
                  <a:gd name="connsiteY1" fmla="*/ 1849120 h 1849120"/>
                  <a:gd name="connsiteX0" fmla="*/ 377 w 1848749"/>
                  <a:gd name="connsiteY0" fmla="*/ 0 h 1864449"/>
                  <a:gd name="connsiteX1" fmla="*/ 1848749 w 1848749"/>
                  <a:gd name="connsiteY1" fmla="*/ 1864449 h 1864449"/>
                  <a:gd name="connsiteX0" fmla="*/ 236 w 1848608"/>
                  <a:gd name="connsiteY0" fmla="*/ 0 h 1864449"/>
                  <a:gd name="connsiteX1" fmla="*/ 1848608 w 1848608"/>
                  <a:gd name="connsiteY1" fmla="*/ 1864449 h 1864449"/>
                  <a:gd name="connsiteX0" fmla="*/ 444088 w 907222"/>
                  <a:gd name="connsiteY0" fmla="*/ 0 h 906380"/>
                  <a:gd name="connsiteX1" fmla="*/ 907222 w 907222"/>
                  <a:gd name="connsiteY1" fmla="*/ 906380 h 906380"/>
                  <a:gd name="connsiteX0" fmla="*/ 173498 w 636632"/>
                  <a:gd name="connsiteY0" fmla="*/ 0 h 906380"/>
                  <a:gd name="connsiteX1" fmla="*/ 636632 w 636632"/>
                  <a:gd name="connsiteY1" fmla="*/ 906380 h 906380"/>
                  <a:gd name="connsiteX0" fmla="*/ 0 w 949463"/>
                  <a:gd name="connsiteY0" fmla="*/ 0 h 910095"/>
                  <a:gd name="connsiteX1" fmla="*/ 463134 w 949463"/>
                  <a:gd name="connsiteY1" fmla="*/ 906380 h 910095"/>
                  <a:gd name="connsiteX0" fmla="*/ 167645 w 822063"/>
                  <a:gd name="connsiteY0" fmla="*/ 0 h 360892"/>
                  <a:gd name="connsiteX1" fmla="*/ 0 w 822063"/>
                  <a:gd name="connsiteY1" fmla="*/ 254894 h 360892"/>
                  <a:gd name="connsiteX0" fmla="*/ 19226 w 729837"/>
                  <a:gd name="connsiteY0" fmla="*/ 0 h 401908"/>
                  <a:gd name="connsiteX1" fmla="*/ 0 w 729837"/>
                  <a:gd name="connsiteY1" fmla="*/ 331540 h 401908"/>
                  <a:gd name="connsiteX0" fmla="*/ 56331 w 752205"/>
                  <a:gd name="connsiteY0" fmla="*/ 0 h 417362"/>
                  <a:gd name="connsiteX1" fmla="*/ 0 w 752205"/>
                  <a:gd name="connsiteY1" fmla="*/ 357088 h 417362"/>
                  <a:gd name="connsiteX0" fmla="*/ 56331 w 685088"/>
                  <a:gd name="connsiteY0" fmla="*/ 0 h 421295"/>
                  <a:gd name="connsiteX1" fmla="*/ 0 w 685088"/>
                  <a:gd name="connsiteY1" fmla="*/ 357088 h 421295"/>
                  <a:gd name="connsiteX0" fmla="*/ 0 w 846165"/>
                  <a:gd name="connsiteY0" fmla="*/ 0 h 429227"/>
                  <a:gd name="connsiteX1" fmla="*/ 376556 w 846165"/>
                  <a:gd name="connsiteY1" fmla="*/ 369862 h 429227"/>
                  <a:gd name="connsiteX0" fmla="*/ 0 w 668627"/>
                  <a:gd name="connsiteY0" fmla="*/ 0 h 407580"/>
                  <a:gd name="connsiteX1" fmla="*/ 376556 w 668627"/>
                  <a:gd name="connsiteY1" fmla="*/ 369862 h 407580"/>
                  <a:gd name="connsiteX0" fmla="*/ 0 w 699269"/>
                  <a:gd name="connsiteY0" fmla="*/ 0 h 465091"/>
                  <a:gd name="connsiteX1" fmla="*/ 435923 w 699269"/>
                  <a:gd name="connsiteY1" fmla="*/ 454172 h 465091"/>
                  <a:gd name="connsiteX0" fmla="*/ 0 w 691409"/>
                  <a:gd name="connsiteY0" fmla="*/ 0 h 471025"/>
                  <a:gd name="connsiteX1" fmla="*/ 421081 w 691409"/>
                  <a:gd name="connsiteY1" fmla="*/ 461837 h 471025"/>
                  <a:gd name="connsiteX0" fmla="*/ 0 w 528995"/>
                  <a:gd name="connsiteY0" fmla="*/ 0 h 461837"/>
                  <a:gd name="connsiteX1" fmla="*/ 421081 w 528995"/>
                  <a:gd name="connsiteY1" fmla="*/ 461837 h 461837"/>
                  <a:gd name="connsiteX0" fmla="*/ 0 w 639975"/>
                  <a:gd name="connsiteY0" fmla="*/ 0 h 484203"/>
                  <a:gd name="connsiteX1" fmla="*/ 421081 w 639975"/>
                  <a:gd name="connsiteY1" fmla="*/ 461837 h 484203"/>
                  <a:gd name="connsiteX0" fmla="*/ 0 w 411799"/>
                  <a:gd name="connsiteY0" fmla="*/ 0 h 442491"/>
                  <a:gd name="connsiteX1" fmla="*/ 94559 w 411799"/>
                  <a:gd name="connsiteY1" fmla="*/ 415850 h 442491"/>
                  <a:gd name="connsiteX0" fmla="*/ 0 w 560842"/>
                  <a:gd name="connsiteY0" fmla="*/ 0 h 470330"/>
                  <a:gd name="connsiteX1" fmla="*/ 94559 w 560842"/>
                  <a:gd name="connsiteY1" fmla="*/ 415850 h 470330"/>
                  <a:gd name="connsiteX0" fmla="*/ 781112 w 969929"/>
                  <a:gd name="connsiteY0" fmla="*/ 0 h 544533"/>
                  <a:gd name="connsiteX1" fmla="*/ 0 w 969929"/>
                  <a:gd name="connsiteY1" fmla="*/ 500160 h 544533"/>
                  <a:gd name="connsiteX0" fmla="*/ 172595 w 575410"/>
                  <a:gd name="connsiteY0" fmla="*/ 0 h 431668"/>
                  <a:gd name="connsiteX1" fmla="*/ 0 w 575410"/>
                  <a:gd name="connsiteY1" fmla="*/ 369863 h 431668"/>
                  <a:gd name="connsiteX0" fmla="*/ 365985 w 461046"/>
                  <a:gd name="connsiteY0" fmla="*/ 0 h 408767"/>
                  <a:gd name="connsiteX1" fmla="*/ 193390 w 461046"/>
                  <a:gd name="connsiteY1" fmla="*/ 369863 h 408767"/>
                  <a:gd name="connsiteX0" fmla="*/ 486464 w 486464"/>
                  <a:gd name="connsiteY0" fmla="*/ 0 h 395302"/>
                  <a:gd name="connsiteX1" fmla="*/ 313869 w 486464"/>
                  <a:gd name="connsiteY1" fmla="*/ 369863 h 395302"/>
                  <a:gd name="connsiteX0" fmla="*/ 481130 w 481130"/>
                  <a:gd name="connsiteY0" fmla="*/ 0 h 416607"/>
                  <a:gd name="connsiteX1" fmla="*/ 315956 w 481130"/>
                  <a:gd name="connsiteY1" fmla="*/ 392857 h 416607"/>
                  <a:gd name="connsiteX0" fmla="*/ 550277 w 550277"/>
                  <a:gd name="connsiteY0" fmla="*/ 0 h 441746"/>
                  <a:gd name="connsiteX1" fmla="*/ 385103 w 550277"/>
                  <a:gd name="connsiteY1" fmla="*/ 392857 h 441746"/>
                  <a:gd name="connsiteX0" fmla="*/ 518529 w 518529"/>
                  <a:gd name="connsiteY0" fmla="*/ 0 h 455536"/>
                  <a:gd name="connsiteX1" fmla="*/ 397880 w 518529"/>
                  <a:gd name="connsiteY1" fmla="*/ 408186 h 455536"/>
                  <a:gd name="connsiteX0" fmla="*/ 544933 w 544933"/>
                  <a:gd name="connsiteY0" fmla="*/ 0 h 462465"/>
                  <a:gd name="connsiteX1" fmla="*/ 387180 w 544933"/>
                  <a:gd name="connsiteY1" fmla="*/ 415850 h 462465"/>
                  <a:gd name="connsiteX0" fmla="*/ 525182 w 525182"/>
                  <a:gd name="connsiteY0" fmla="*/ 0 h 453998"/>
                  <a:gd name="connsiteX1" fmla="*/ 367429 w 525182"/>
                  <a:gd name="connsiteY1" fmla="*/ 415850 h 453998"/>
                  <a:gd name="connsiteX0" fmla="*/ 564689 w 564689"/>
                  <a:gd name="connsiteY0" fmla="*/ 0 h 443216"/>
                  <a:gd name="connsiteX1" fmla="*/ 406936 w 564689"/>
                  <a:gd name="connsiteY1" fmla="*/ 415850 h 443216"/>
                  <a:gd name="connsiteX0" fmla="*/ 554812 w 554812"/>
                  <a:gd name="connsiteY0" fmla="*/ 0 h 445846"/>
                  <a:gd name="connsiteX1" fmla="*/ 397059 w 554812"/>
                  <a:gd name="connsiteY1" fmla="*/ 415850 h 445846"/>
                  <a:gd name="connsiteX0" fmla="*/ 556583 w 556583"/>
                  <a:gd name="connsiteY0" fmla="*/ 0 h 448096"/>
                  <a:gd name="connsiteX1" fmla="*/ 398830 w 556583"/>
                  <a:gd name="connsiteY1" fmla="*/ 415850 h 448096"/>
                  <a:gd name="connsiteX0" fmla="*/ 858578 w 858578"/>
                  <a:gd name="connsiteY0" fmla="*/ 139830 h 258040"/>
                  <a:gd name="connsiteX1" fmla="*/ 311225 w 858578"/>
                  <a:gd name="connsiteY1" fmla="*/ 0 h 258040"/>
                  <a:gd name="connsiteX0" fmla="*/ 1204731 w 1204732"/>
                  <a:gd name="connsiteY0" fmla="*/ 0 h 382078"/>
                  <a:gd name="connsiteX1" fmla="*/ 252319 w 1204732"/>
                  <a:gd name="connsiteY1" fmla="*/ 342398 h 382078"/>
                  <a:gd name="connsiteX0" fmla="*/ 1210182 w 1210182"/>
                  <a:gd name="connsiteY0" fmla="*/ 0 h 274936"/>
                  <a:gd name="connsiteX1" fmla="*/ 251586 w 1210182"/>
                  <a:gd name="connsiteY1" fmla="*/ 211462 h 274936"/>
                  <a:gd name="connsiteX0" fmla="*/ 1215638 w 1215638"/>
                  <a:gd name="connsiteY0" fmla="*/ 0 h 379278"/>
                  <a:gd name="connsiteX1" fmla="*/ 250858 w 1215638"/>
                  <a:gd name="connsiteY1" fmla="*/ 339205 h 379278"/>
                  <a:gd name="connsiteX0" fmla="*/ 990775 w 990775"/>
                  <a:gd name="connsiteY0" fmla="*/ 0 h 339205"/>
                  <a:gd name="connsiteX1" fmla="*/ 25995 w 990775"/>
                  <a:gd name="connsiteY1" fmla="*/ 339205 h 339205"/>
                  <a:gd name="connsiteX0" fmla="*/ 991415 w 991415"/>
                  <a:gd name="connsiteY0" fmla="*/ 0 h 339205"/>
                  <a:gd name="connsiteX1" fmla="*/ 318153 w 991415"/>
                  <a:gd name="connsiteY1" fmla="*/ 157578 h 339205"/>
                  <a:gd name="connsiteX2" fmla="*/ 26635 w 991415"/>
                  <a:gd name="connsiteY2" fmla="*/ 339205 h 339205"/>
                  <a:gd name="connsiteX0" fmla="*/ 1029159 w 1029159"/>
                  <a:gd name="connsiteY0" fmla="*/ 0 h 339205"/>
                  <a:gd name="connsiteX1" fmla="*/ 355897 w 1029159"/>
                  <a:gd name="connsiteY1" fmla="*/ 157578 h 339205"/>
                  <a:gd name="connsiteX2" fmla="*/ 64379 w 1029159"/>
                  <a:gd name="connsiteY2" fmla="*/ 339205 h 339205"/>
                  <a:gd name="connsiteX0" fmla="*/ 1032059 w 1032059"/>
                  <a:gd name="connsiteY0" fmla="*/ 0 h 339205"/>
                  <a:gd name="connsiteX1" fmla="*/ 340244 w 1032059"/>
                  <a:gd name="connsiteY1" fmla="*/ 310868 h 339205"/>
                  <a:gd name="connsiteX2" fmla="*/ 67279 w 1032059"/>
                  <a:gd name="connsiteY2" fmla="*/ 339205 h 339205"/>
                  <a:gd name="connsiteX0" fmla="*/ 1032059 w 1032059"/>
                  <a:gd name="connsiteY0" fmla="*/ 0 h 339205"/>
                  <a:gd name="connsiteX1" fmla="*/ 340244 w 1032059"/>
                  <a:gd name="connsiteY1" fmla="*/ 310868 h 339205"/>
                  <a:gd name="connsiteX2" fmla="*/ 67279 w 1032059"/>
                  <a:gd name="connsiteY2" fmla="*/ 339205 h 339205"/>
                  <a:gd name="connsiteX0" fmla="*/ 1054758 w 1054758"/>
                  <a:gd name="connsiteY0" fmla="*/ 0 h 339205"/>
                  <a:gd name="connsiteX1" fmla="*/ 254720 w 1054758"/>
                  <a:gd name="connsiteY1" fmla="*/ 294901 h 339205"/>
                  <a:gd name="connsiteX2" fmla="*/ 89978 w 1054758"/>
                  <a:gd name="connsiteY2" fmla="*/ 339205 h 339205"/>
                  <a:gd name="connsiteX0" fmla="*/ 1054758 w 1054758"/>
                  <a:gd name="connsiteY0" fmla="*/ 0 h 339205"/>
                  <a:gd name="connsiteX1" fmla="*/ 254720 w 1054758"/>
                  <a:gd name="connsiteY1" fmla="*/ 294901 h 339205"/>
                  <a:gd name="connsiteX2" fmla="*/ 89978 w 1054758"/>
                  <a:gd name="connsiteY2" fmla="*/ 339205 h 339205"/>
                  <a:gd name="connsiteX0" fmla="*/ 1054758 w 1054758"/>
                  <a:gd name="connsiteY0" fmla="*/ 0 h 339205"/>
                  <a:gd name="connsiteX1" fmla="*/ 254720 w 1054758"/>
                  <a:gd name="connsiteY1" fmla="*/ 294901 h 339205"/>
                  <a:gd name="connsiteX2" fmla="*/ 89978 w 1054758"/>
                  <a:gd name="connsiteY2" fmla="*/ 339205 h 339205"/>
                  <a:gd name="connsiteX0" fmla="*/ 1032560 w 1032560"/>
                  <a:gd name="connsiteY0" fmla="*/ 0 h 339205"/>
                  <a:gd name="connsiteX1" fmla="*/ 232522 w 1032560"/>
                  <a:gd name="connsiteY1" fmla="*/ 294901 h 339205"/>
                  <a:gd name="connsiteX2" fmla="*/ 67780 w 1032560"/>
                  <a:gd name="connsiteY2" fmla="*/ 339205 h 339205"/>
                  <a:gd name="connsiteX0" fmla="*/ 1032560 w 1032560"/>
                  <a:gd name="connsiteY0" fmla="*/ 0 h 348306"/>
                  <a:gd name="connsiteX1" fmla="*/ 232522 w 1032560"/>
                  <a:gd name="connsiteY1" fmla="*/ 294901 h 348306"/>
                  <a:gd name="connsiteX2" fmla="*/ 67780 w 1032560"/>
                  <a:gd name="connsiteY2" fmla="*/ 339205 h 348306"/>
                  <a:gd name="connsiteX0" fmla="*/ 1033065 w 1033065"/>
                  <a:gd name="connsiteY0" fmla="*/ 0 h 339205"/>
                  <a:gd name="connsiteX1" fmla="*/ 233027 w 1033065"/>
                  <a:gd name="connsiteY1" fmla="*/ 294901 h 339205"/>
                  <a:gd name="connsiteX2" fmla="*/ 68285 w 1033065"/>
                  <a:gd name="connsiteY2" fmla="*/ 339205 h 339205"/>
                  <a:gd name="connsiteX0" fmla="*/ 1033250 w 1033250"/>
                  <a:gd name="connsiteY0" fmla="*/ 0 h 339205"/>
                  <a:gd name="connsiteX1" fmla="*/ 233212 w 1033250"/>
                  <a:gd name="connsiteY1" fmla="*/ 294901 h 339205"/>
                  <a:gd name="connsiteX2" fmla="*/ 68470 w 1033250"/>
                  <a:gd name="connsiteY2" fmla="*/ 339205 h 339205"/>
                  <a:gd name="connsiteX0" fmla="*/ 1016094 w 1016094"/>
                  <a:gd name="connsiteY0" fmla="*/ 0 h 339205"/>
                  <a:gd name="connsiteX1" fmla="*/ 216056 w 1016094"/>
                  <a:gd name="connsiteY1" fmla="*/ 294901 h 339205"/>
                  <a:gd name="connsiteX2" fmla="*/ 51314 w 1016094"/>
                  <a:gd name="connsiteY2" fmla="*/ 339205 h 339205"/>
                  <a:gd name="connsiteX0" fmla="*/ 1005697 w 1005697"/>
                  <a:gd name="connsiteY0" fmla="*/ 0 h 339205"/>
                  <a:gd name="connsiteX1" fmla="*/ 205659 w 1005697"/>
                  <a:gd name="connsiteY1" fmla="*/ 294901 h 339205"/>
                  <a:gd name="connsiteX2" fmla="*/ 40917 w 1005697"/>
                  <a:gd name="connsiteY2" fmla="*/ 339205 h 339205"/>
                  <a:gd name="connsiteX0" fmla="*/ 1004410 w 1004410"/>
                  <a:gd name="connsiteY0" fmla="*/ 0 h 339205"/>
                  <a:gd name="connsiteX1" fmla="*/ 204372 w 1004410"/>
                  <a:gd name="connsiteY1" fmla="*/ 294901 h 339205"/>
                  <a:gd name="connsiteX2" fmla="*/ 39630 w 1004410"/>
                  <a:gd name="connsiteY2" fmla="*/ 339205 h 339205"/>
                  <a:gd name="connsiteX0" fmla="*/ 1004818 w 1004818"/>
                  <a:gd name="connsiteY0" fmla="*/ 0 h 340584"/>
                  <a:gd name="connsiteX1" fmla="*/ 204780 w 1004818"/>
                  <a:gd name="connsiteY1" fmla="*/ 294901 h 340584"/>
                  <a:gd name="connsiteX2" fmla="*/ 40038 w 1004818"/>
                  <a:gd name="connsiteY2" fmla="*/ 339205 h 340584"/>
                  <a:gd name="connsiteX0" fmla="*/ 1008806 w 1008806"/>
                  <a:gd name="connsiteY0" fmla="*/ 0 h 339205"/>
                  <a:gd name="connsiteX1" fmla="*/ 184032 w 1008806"/>
                  <a:gd name="connsiteY1" fmla="*/ 278933 h 339205"/>
                  <a:gd name="connsiteX2" fmla="*/ 44026 w 1008806"/>
                  <a:gd name="connsiteY2" fmla="*/ 339205 h 339205"/>
                  <a:gd name="connsiteX0" fmla="*/ 1003499 w 1003499"/>
                  <a:gd name="connsiteY0" fmla="*/ 0 h 339205"/>
                  <a:gd name="connsiteX1" fmla="*/ 178725 w 1003499"/>
                  <a:gd name="connsiteY1" fmla="*/ 278933 h 339205"/>
                  <a:gd name="connsiteX2" fmla="*/ 38719 w 1003499"/>
                  <a:gd name="connsiteY2" fmla="*/ 339205 h 339205"/>
                  <a:gd name="connsiteX0" fmla="*/ 1000858 w 1000858"/>
                  <a:gd name="connsiteY0" fmla="*/ 0 h 339205"/>
                  <a:gd name="connsiteX1" fmla="*/ 176084 w 1000858"/>
                  <a:gd name="connsiteY1" fmla="*/ 278933 h 339205"/>
                  <a:gd name="connsiteX2" fmla="*/ 36078 w 1000858"/>
                  <a:gd name="connsiteY2" fmla="*/ 339205 h 339205"/>
                  <a:gd name="connsiteX0" fmla="*/ 998226 w 998226"/>
                  <a:gd name="connsiteY0" fmla="*/ 0 h 339205"/>
                  <a:gd name="connsiteX1" fmla="*/ 173452 w 998226"/>
                  <a:gd name="connsiteY1" fmla="*/ 278933 h 339205"/>
                  <a:gd name="connsiteX2" fmla="*/ 33446 w 998226"/>
                  <a:gd name="connsiteY2" fmla="*/ 339205 h 339205"/>
                  <a:gd name="connsiteX0" fmla="*/ 995606 w 995606"/>
                  <a:gd name="connsiteY0" fmla="*/ 0 h 339205"/>
                  <a:gd name="connsiteX1" fmla="*/ 170832 w 995606"/>
                  <a:gd name="connsiteY1" fmla="*/ 278933 h 339205"/>
                  <a:gd name="connsiteX2" fmla="*/ 30826 w 995606"/>
                  <a:gd name="connsiteY2" fmla="*/ 339205 h 339205"/>
                  <a:gd name="connsiteX0" fmla="*/ 1079321 w 1079321"/>
                  <a:gd name="connsiteY0" fmla="*/ 0 h 435012"/>
                  <a:gd name="connsiteX1" fmla="*/ 180338 w 1079321"/>
                  <a:gd name="connsiteY1" fmla="*/ 374740 h 435012"/>
                  <a:gd name="connsiteX2" fmla="*/ 40332 w 1079321"/>
                  <a:gd name="connsiteY2" fmla="*/ 435012 h 435012"/>
                  <a:gd name="connsiteX0" fmla="*/ 1079321 w 1079321"/>
                  <a:gd name="connsiteY0" fmla="*/ 0 h 435012"/>
                  <a:gd name="connsiteX1" fmla="*/ 180338 w 1079321"/>
                  <a:gd name="connsiteY1" fmla="*/ 374740 h 435012"/>
                  <a:gd name="connsiteX2" fmla="*/ 40332 w 1079321"/>
                  <a:gd name="connsiteY2" fmla="*/ 435012 h 435012"/>
                  <a:gd name="connsiteX0" fmla="*/ 1081282 w 1081282"/>
                  <a:gd name="connsiteY0" fmla="*/ 0 h 435012"/>
                  <a:gd name="connsiteX1" fmla="*/ 182299 w 1081282"/>
                  <a:gd name="connsiteY1" fmla="*/ 374740 h 435012"/>
                  <a:gd name="connsiteX2" fmla="*/ 42293 w 1081282"/>
                  <a:gd name="connsiteY2" fmla="*/ 435012 h 435012"/>
                  <a:gd name="connsiteX0" fmla="*/ 1076590 w 1076590"/>
                  <a:gd name="connsiteY0" fmla="*/ 0 h 439611"/>
                  <a:gd name="connsiteX1" fmla="*/ 177607 w 1076590"/>
                  <a:gd name="connsiteY1" fmla="*/ 374740 h 439611"/>
                  <a:gd name="connsiteX2" fmla="*/ 37601 w 1076590"/>
                  <a:gd name="connsiteY2" fmla="*/ 435012 h 439611"/>
                  <a:gd name="connsiteX0" fmla="*/ 1077321 w 1077321"/>
                  <a:gd name="connsiteY0" fmla="*/ 0 h 435012"/>
                  <a:gd name="connsiteX1" fmla="*/ 178338 w 1077321"/>
                  <a:gd name="connsiteY1" fmla="*/ 374740 h 435012"/>
                  <a:gd name="connsiteX2" fmla="*/ 38332 w 1077321"/>
                  <a:gd name="connsiteY2" fmla="*/ 435012 h 435012"/>
                  <a:gd name="connsiteX0" fmla="*/ 1074525 w 1074525"/>
                  <a:gd name="connsiteY0" fmla="*/ 0 h 442197"/>
                  <a:gd name="connsiteX1" fmla="*/ 180180 w 1074525"/>
                  <a:gd name="connsiteY1" fmla="*/ 381925 h 442197"/>
                  <a:gd name="connsiteX2" fmla="*/ 40174 w 1074525"/>
                  <a:gd name="connsiteY2" fmla="*/ 442197 h 442197"/>
                  <a:gd name="connsiteX0" fmla="*/ 1076397 w 1076397"/>
                  <a:gd name="connsiteY0" fmla="*/ 0 h 442197"/>
                  <a:gd name="connsiteX1" fmla="*/ 182052 w 1076397"/>
                  <a:gd name="connsiteY1" fmla="*/ 381925 h 442197"/>
                  <a:gd name="connsiteX2" fmla="*/ 42046 w 1076397"/>
                  <a:gd name="connsiteY2" fmla="*/ 442197 h 442197"/>
                  <a:gd name="connsiteX0" fmla="*/ 1070058 w 1070058"/>
                  <a:gd name="connsiteY0" fmla="*/ 0 h 442197"/>
                  <a:gd name="connsiteX1" fmla="*/ 175713 w 1070058"/>
                  <a:gd name="connsiteY1" fmla="*/ 381925 h 442197"/>
                  <a:gd name="connsiteX2" fmla="*/ 35707 w 1070058"/>
                  <a:gd name="connsiteY2" fmla="*/ 442197 h 442197"/>
                  <a:gd name="connsiteX0" fmla="*/ 1068099 w 1068099"/>
                  <a:gd name="connsiteY0" fmla="*/ 0 h 442197"/>
                  <a:gd name="connsiteX1" fmla="*/ 173754 w 1068099"/>
                  <a:gd name="connsiteY1" fmla="*/ 381925 h 442197"/>
                  <a:gd name="connsiteX2" fmla="*/ 33748 w 1068099"/>
                  <a:gd name="connsiteY2" fmla="*/ 442197 h 442197"/>
                  <a:gd name="connsiteX0" fmla="*/ 1066996 w 1066996"/>
                  <a:gd name="connsiteY0" fmla="*/ 0 h 442197"/>
                  <a:gd name="connsiteX1" fmla="*/ 172651 w 1066996"/>
                  <a:gd name="connsiteY1" fmla="*/ 381925 h 442197"/>
                  <a:gd name="connsiteX2" fmla="*/ 32645 w 1066996"/>
                  <a:gd name="connsiteY2" fmla="*/ 442197 h 442197"/>
                  <a:gd name="connsiteX0" fmla="*/ 1057118 w 1057118"/>
                  <a:gd name="connsiteY0" fmla="*/ 0 h 442197"/>
                  <a:gd name="connsiteX1" fmla="*/ 162773 w 1057118"/>
                  <a:gd name="connsiteY1" fmla="*/ 381925 h 442197"/>
                  <a:gd name="connsiteX2" fmla="*/ 22767 w 1057118"/>
                  <a:gd name="connsiteY2" fmla="*/ 442197 h 442197"/>
                  <a:gd name="connsiteX0" fmla="*/ 1071498 w 1071498"/>
                  <a:gd name="connsiteY0" fmla="*/ 0 h 489967"/>
                  <a:gd name="connsiteX1" fmla="*/ 170136 w 1071498"/>
                  <a:gd name="connsiteY1" fmla="*/ 429695 h 489967"/>
                  <a:gd name="connsiteX2" fmla="*/ 30130 w 1071498"/>
                  <a:gd name="connsiteY2" fmla="*/ 489967 h 489967"/>
                  <a:gd name="connsiteX0" fmla="*/ 1072122 w 1072122"/>
                  <a:gd name="connsiteY0" fmla="*/ 0 h 489967"/>
                  <a:gd name="connsiteX1" fmla="*/ 170760 w 1072122"/>
                  <a:gd name="connsiteY1" fmla="*/ 429695 h 489967"/>
                  <a:gd name="connsiteX2" fmla="*/ 30754 w 1072122"/>
                  <a:gd name="connsiteY2" fmla="*/ 489967 h 489967"/>
                  <a:gd name="connsiteX0" fmla="*/ 1072122 w 1072122"/>
                  <a:gd name="connsiteY0" fmla="*/ 0 h 489967"/>
                  <a:gd name="connsiteX1" fmla="*/ 170760 w 1072122"/>
                  <a:gd name="connsiteY1" fmla="*/ 429695 h 489967"/>
                  <a:gd name="connsiteX2" fmla="*/ 30754 w 1072122"/>
                  <a:gd name="connsiteY2" fmla="*/ 489967 h 489967"/>
                  <a:gd name="connsiteX0" fmla="*/ 1061749 w 1061749"/>
                  <a:gd name="connsiteY0" fmla="*/ 0 h 489967"/>
                  <a:gd name="connsiteX1" fmla="*/ 160387 w 1061749"/>
                  <a:gd name="connsiteY1" fmla="*/ 429695 h 489967"/>
                  <a:gd name="connsiteX2" fmla="*/ 20381 w 1061749"/>
                  <a:gd name="connsiteY2" fmla="*/ 489967 h 489967"/>
                  <a:gd name="connsiteX0" fmla="*/ 1064080 w 1064080"/>
                  <a:gd name="connsiteY0" fmla="*/ 0 h 489967"/>
                  <a:gd name="connsiteX1" fmla="*/ 153362 w 1064080"/>
                  <a:gd name="connsiteY1" fmla="*/ 431970 h 489967"/>
                  <a:gd name="connsiteX2" fmla="*/ 22712 w 1064080"/>
                  <a:gd name="connsiteY2" fmla="*/ 489967 h 489967"/>
                  <a:gd name="connsiteX0" fmla="*/ 1057740 w 1057740"/>
                  <a:gd name="connsiteY0" fmla="*/ 0 h 489967"/>
                  <a:gd name="connsiteX1" fmla="*/ 147022 w 1057740"/>
                  <a:gd name="connsiteY1" fmla="*/ 431970 h 489967"/>
                  <a:gd name="connsiteX2" fmla="*/ 16372 w 1057740"/>
                  <a:gd name="connsiteY2" fmla="*/ 489967 h 489967"/>
                  <a:gd name="connsiteX0" fmla="*/ 1029672 w 1029672"/>
                  <a:gd name="connsiteY0" fmla="*/ 0 h 499066"/>
                  <a:gd name="connsiteX1" fmla="*/ 147022 w 1029672"/>
                  <a:gd name="connsiteY1" fmla="*/ 441069 h 499066"/>
                  <a:gd name="connsiteX2" fmla="*/ 16372 w 1029672"/>
                  <a:gd name="connsiteY2" fmla="*/ 499066 h 499066"/>
                  <a:gd name="connsiteX0" fmla="*/ 1016564 w 1016564"/>
                  <a:gd name="connsiteY0" fmla="*/ 0 h 612247"/>
                  <a:gd name="connsiteX1" fmla="*/ 428627 w 1016564"/>
                  <a:gd name="connsiteY1" fmla="*/ 591204 h 612247"/>
                  <a:gd name="connsiteX2" fmla="*/ 3264 w 1016564"/>
                  <a:gd name="connsiteY2" fmla="*/ 499066 h 612247"/>
                  <a:gd name="connsiteX0" fmla="*/ 1016564 w 1016564"/>
                  <a:gd name="connsiteY0" fmla="*/ 0 h 591204"/>
                  <a:gd name="connsiteX1" fmla="*/ 428627 w 1016564"/>
                  <a:gd name="connsiteY1" fmla="*/ 591204 h 591204"/>
                  <a:gd name="connsiteX2" fmla="*/ 3264 w 1016564"/>
                  <a:gd name="connsiteY2" fmla="*/ 499066 h 591204"/>
                  <a:gd name="connsiteX0" fmla="*/ 1016564 w 1016564"/>
                  <a:gd name="connsiteY0" fmla="*/ 0 h 591204"/>
                  <a:gd name="connsiteX1" fmla="*/ 428627 w 1016564"/>
                  <a:gd name="connsiteY1" fmla="*/ 591204 h 591204"/>
                  <a:gd name="connsiteX2" fmla="*/ 3264 w 1016564"/>
                  <a:gd name="connsiteY2" fmla="*/ 499066 h 591204"/>
                  <a:gd name="connsiteX0" fmla="*/ 1016523 w 1016523"/>
                  <a:gd name="connsiteY0" fmla="*/ 0 h 591204"/>
                  <a:gd name="connsiteX1" fmla="*/ 428586 w 1016523"/>
                  <a:gd name="connsiteY1" fmla="*/ 591204 h 591204"/>
                  <a:gd name="connsiteX2" fmla="*/ 3223 w 1016523"/>
                  <a:gd name="connsiteY2" fmla="*/ 499066 h 591204"/>
                  <a:gd name="connsiteX0" fmla="*/ 1013300 w 1013300"/>
                  <a:gd name="connsiteY0" fmla="*/ 0 h 499066"/>
                  <a:gd name="connsiteX1" fmla="*/ 0 w 1013300"/>
                  <a:gd name="connsiteY1" fmla="*/ 499066 h 499066"/>
                  <a:gd name="connsiteX0" fmla="*/ 765367 w 765367"/>
                  <a:gd name="connsiteY0" fmla="*/ 0 h 590057"/>
                  <a:gd name="connsiteX1" fmla="*/ 0 w 765367"/>
                  <a:gd name="connsiteY1" fmla="*/ 590057 h 590057"/>
                  <a:gd name="connsiteX0" fmla="*/ 765367 w 765367"/>
                  <a:gd name="connsiteY0" fmla="*/ 0 h 598355"/>
                  <a:gd name="connsiteX1" fmla="*/ 0 w 765367"/>
                  <a:gd name="connsiteY1" fmla="*/ 590057 h 598355"/>
                  <a:gd name="connsiteX0" fmla="*/ 765367 w 765367"/>
                  <a:gd name="connsiteY0" fmla="*/ 0 h 599714"/>
                  <a:gd name="connsiteX1" fmla="*/ 0 w 765367"/>
                  <a:gd name="connsiteY1" fmla="*/ 590057 h 599714"/>
                  <a:gd name="connsiteX0" fmla="*/ 765367 w 765367"/>
                  <a:gd name="connsiteY0" fmla="*/ 0 h 599714"/>
                  <a:gd name="connsiteX1" fmla="*/ 0 w 765367"/>
                  <a:gd name="connsiteY1" fmla="*/ 590057 h 599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65367" h="599714">
                    <a:moveTo>
                      <a:pt x="765367" y="0"/>
                    </a:moveTo>
                    <a:cubicBezTo>
                      <a:pt x="552347" y="274028"/>
                      <a:pt x="465632" y="666343"/>
                      <a:pt x="0" y="590057"/>
                    </a:cubicBezTo>
                  </a:path>
                </a:pathLst>
              </a:custGeom>
              <a:ln w="19050">
                <a:tailEnd type="stealth" w="med" len="me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80" name="Freihandform 79"/>
              <p:cNvSpPr/>
              <p:nvPr/>
            </p:nvSpPr>
            <p:spPr>
              <a:xfrm flipH="1">
                <a:off x="4618884" y="2875826"/>
                <a:ext cx="586441" cy="1249167"/>
              </a:xfrm>
              <a:custGeom>
                <a:avLst/>
                <a:gdLst>
                  <a:gd name="connsiteX0" fmla="*/ 0 w 5448300"/>
                  <a:gd name="connsiteY0" fmla="*/ 0 h 1991586"/>
                  <a:gd name="connsiteX1" fmla="*/ 2362200 w 5448300"/>
                  <a:gd name="connsiteY1" fmla="*/ 1968500 h 1991586"/>
                  <a:gd name="connsiteX2" fmla="*/ 5448300 w 5448300"/>
                  <a:gd name="connsiteY2" fmla="*/ 1104900 h 1991586"/>
                  <a:gd name="connsiteX0" fmla="*/ 0 w 4991100"/>
                  <a:gd name="connsiteY0" fmla="*/ 0 h 1912708"/>
                  <a:gd name="connsiteX1" fmla="*/ 1905000 w 4991100"/>
                  <a:gd name="connsiteY1" fmla="*/ 1892300 h 1912708"/>
                  <a:gd name="connsiteX2" fmla="*/ 4991100 w 4991100"/>
                  <a:gd name="connsiteY2" fmla="*/ 1028700 h 1912708"/>
                  <a:gd name="connsiteX0" fmla="*/ 0 w 1905000"/>
                  <a:gd name="connsiteY0" fmla="*/ 0 h 1892300"/>
                  <a:gd name="connsiteX1" fmla="*/ 1905000 w 1905000"/>
                  <a:gd name="connsiteY1" fmla="*/ 1892300 h 1892300"/>
                  <a:gd name="connsiteX0" fmla="*/ 0 w 1981200"/>
                  <a:gd name="connsiteY0" fmla="*/ 0 h 1816100"/>
                  <a:gd name="connsiteX1" fmla="*/ 1981200 w 1981200"/>
                  <a:gd name="connsiteY1" fmla="*/ 1816100 h 1816100"/>
                  <a:gd name="connsiteX0" fmla="*/ 0 w 1981200"/>
                  <a:gd name="connsiteY0" fmla="*/ 0 h 1816383"/>
                  <a:gd name="connsiteX1" fmla="*/ 1981200 w 1981200"/>
                  <a:gd name="connsiteY1" fmla="*/ 1816100 h 1816383"/>
                  <a:gd name="connsiteX0" fmla="*/ 0 w 1917700"/>
                  <a:gd name="connsiteY0" fmla="*/ 0 h 1816383"/>
                  <a:gd name="connsiteX1" fmla="*/ 1917700 w 1917700"/>
                  <a:gd name="connsiteY1" fmla="*/ 1816100 h 1816383"/>
                  <a:gd name="connsiteX0" fmla="*/ 1015 w 1918715"/>
                  <a:gd name="connsiteY0" fmla="*/ 0 h 1816307"/>
                  <a:gd name="connsiteX1" fmla="*/ 1918715 w 1918715"/>
                  <a:gd name="connsiteY1" fmla="*/ 1816100 h 1816307"/>
                  <a:gd name="connsiteX0" fmla="*/ 2287 w 1919987"/>
                  <a:gd name="connsiteY0" fmla="*/ 0 h 1816100"/>
                  <a:gd name="connsiteX1" fmla="*/ 1919987 w 1919987"/>
                  <a:gd name="connsiteY1" fmla="*/ 1816100 h 1816100"/>
                  <a:gd name="connsiteX0" fmla="*/ 2287 w 1919987"/>
                  <a:gd name="connsiteY0" fmla="*/ 0 h 1816100"/>
                  <a:gd name="connsiteX1" fmla="*/ 1919987 w 1919987"/>
                  <a:gd name="connsiteY1" fmla="*/ 1816100 h 1816100"/>
                  <a:gd name="connsiteX0" fmla="*/ 2606 w 1894906"/>
                  <a:gd name="connsiteY0" fmla="*/ 0 h 1841500"/>
                  <a:gd name="connsiteX1" fmla="*/ 1894906 w 1894906"/>
                  <a:gd name="connsiteY1" fmla="*/ 1841500 h 1841500"/>
                  <a:gd name="connsiteX0" fmla="*/ 2037 w 1894337"/>
                  <a:gd name="connsiteY0" fmla="*/ 0 h 1841500"/>
                  <a:gd name="connsiteX1" fmla="*/ 1894337 w 1894337"/>
                  <a:gd name="connsiteY1" fmla="*/ 1841500 h 1841500"/>
                  <a:gd name="connsiteX0" fmla="*/ 1840 w 1917000"/>
                  <a:gd name="connsiteY0" fmla="*/ 0 h 1833880"/>
                  <a:gd name="connsiteX1" fmla="*/ 1917000 w 1917000"/>
                  <a:gd name="connsiteY1" fmla="*/ 1833880 h 1833880"/>
                  <a:gd name="connsiteX0" fmla="*/ 2037 w 1894337"/>
                  <a:gd name="connsiteY0" fmla="*/ 0 h 1833880"/>
                  <a:gd name="connsiteX1" fmla="*/ 1894337 w 1894337"/>
                  <a:gd name="connsiteY1" fmla="*/ 1833880 h 1833880"/>
                  <a:gd name="connsiteX0" fmla="*/ 1967 w 1901887"/>
                  <a:gd name="connsiteY0" fmla="*/ 0 h 1833880"/>
                  <a:gd name="connsiteX1" fmla="*/ 1901887 w 1901887"/>
                  <a:gd name="connsiteY1" fmla="*/ 1833880 h 1833880"/>
                  <a:gd name="connsiteX0" fmla="*/ 1967 w 1901887"/>
                  <a:gd name="connsiteY0" fmla="*/ 0 h 1833880"/>
                  <a:gd name="connsiteX1" fmla="*/ 1901887 w 1901887"/>
                  <a:gd name="connsiteY1" fmla="*/ 1833880 h 1833880"/>
                  <a:gd name="connsiteX0" fmla="*/ 1902 w 1909442"/>
                  <a:gd name="connsiteY0" fmla="*/ 0 h 1856740"/>
                  <a:gd name="connsiteX1" fmla="*/ 1909442 w 1909442"/>
                  <a:gd name="connsiteY1" fmla="*/ 1856740 h 1856740"/>
                  <a:gd name="connsiteX0" fmla="*/ 246 w 1907786"/>
                  <a:gd name="connsiteY0" fmla="*/ 0 h 1856740"/>
                  <a:gd name="connsiteX1" fmla="*/ 1907786 w 1907786"/>
                  <a:gd name="connsiteY1" fmla="*/ 1856740 h 1856740"/>
                  <a:gd name="connsiteX0" fmla="*/ 234 w 1915394"/>
                  <a:gd name="connsiteY0" fmla="*/ 0 h 1849120"/>
                  <a:gd name="connsiteX1" fmla="*/ 1915394 w 1915394"/>
                  <a:gd name="connsiteY1" fmla="*/ 1849120 h 1849120"/>
                  <a:gd name="connsiteX0" fmla="*/ 377 w 1848749"/>
                  <a:gd name="connsiteY0" fmla="*/ 0 h 1864449"/>
                  <a:gd name="connsiteX1" fmla="*/ 1848749 w 1848749"/>
                  <a:gd name="connsiteY1" fmla="*/ 1864449 h 1864449"/>
                  <a:gd name="connsiteX0" fmla="*/ 236 w 1848608"/>
                  <a:gd name="connsiteY0" fmla="*/ 0 h 1864449"/>
                  <a:gd name="connsiteX1" fmla="*/ 1848608 w 1848608"/>
                  <a:gd name="connsiteY1" fmla="*/ 1864449 h 1864449"/>
                  <a:gd name="connsiteX0" fmla="*/ 444088 w 907222"/>
                  <a:gd name="connsiteY0" fmla="*/ 0 h 906380"/>
                  <a:gd name="connsiteX1" fmla="*/ 907222 w 907222"/>
                  <a:gd name="connsiteY1" fmla="*/ 906380 h 906380"/>
                  <a:gd name="connsiteX0" fmla="*/ 173498 w 636632"/>
                  <a:gd name="connsiteY0" fmla="*/ 0 h 906380"/>
                  <a:gd name="connsiteX1" fmla="*/ 636632 w 636632"/>
                  <a:gd name="connsiteY1" fmla="*/ 906380 h 906380"/>
                  <a:gd name="connsiteX0" fmla="*/ 0 w 949463"/>
                  <a:gd name="connsiteY0" fmla="*/ 0 h 910095"/>
                  <a:gd name="connsiteX1" fmla="*/ 463134 w 949463"/>
                  <a:gd name="connsiteY1" fmla="*/ 906380 h 910095"/>
                  <a:gd name="connsiteX0" fmla="*/ 167645 w 822063"/>
                  <a:gd name="connsiteY0" fmla="*/ 0 h 360892"/>
                  <a:gd name="connsiteX1" fmla="*/ 0 w 822063"/>
                  <a:gd name="connsiteY1" fmla="*/ 254894 h 360892"/>
                  <a:gd name="connsiteX0" fmla="*/ 19226 w 729837"/>
                  <a:gd name="connsiteY0" fmla="*/ 0 h 401908"/>
                  <a:gd name="connsiteX1" fmla="*/ 0 w 729837"/>
                  <a:gd name="connsiteY1" fmla="*/ 331540 h 401908"/>
                  <a:gd name="connsiteX0" fmla="*/ 56331 w 752205"/>
                  <a:gd name="connsiteY0" fmla="*/ 0 h 417362"/>
                  <a:gd name="connsiteX1" fmla="*/ 0 w 752205"/>
                  <a:gd name="connsiteY1" fmla="*/ 357088 h 417362"/>
                  <a:gd name="connsiteX0" fmla="*/ 56331 w 685088"/>
                  <a:gd name="connsiteY0" fmla="*/ 0 h 421295"/>
                  <a:gd name="connsiteX1" fmla="*/ 0 w 685088"/>
                  <a:gd name="connsiteY1" fmla="*/ 357088 h 421295"/>
                  <a:gd name="connsiteX0" fmla="*/ 0 w 846165"/>
                  <a:gd name="connsiteY0" fmla="*/ 0 h 429227"/>
                  <a:gd name="connsiteX1" fmla="*/ 376556 w 846165"/>
                  <a:gd name="connsiteY1" fmla="*/ 369862 h 429227"/>
                  <a:gd name="connsiteX0" fmla="*/ 0 w 668627"/>
                  <a:gd name="connsiteY0" fmla="*/ 0 h 407580"/>
                  <a:gd name="connsiteX1" fmla="*/ 376556 w 668627"/>
                  <a:gd name="connsiteY1" fmla="*/ 369862 h 407580"/>
                  <a:gd name="connsiteX0" fmla="*/ 0 w 699269"/>
                  <a:gd name="connsiteY0" fmla="*/ 0 h 465091"/>
                  <a:gd name="connsiteX1" fmla="*/ 435923 w 699269"/>
                  <a:gd name="connsiteY1" fmla="*/ 454172 h 465091"/>
                  <a:gd name="connsiteX0" fmla="*/ 0 w 691409"/>
                  <a:gd name="connsiteY0" fmla="*/ 0 h 471025"/>
                  <a:gd name="connsiteX1" fmla="*/ 421081 w 691409"/>
                  <a:gd name="connsiteY1" fmla="*/ 461837 h 471025"/>
                  <a:gd name="connsiteX0" fmla="*/ 0 w 528995"/>
                  <a:gd name="connsiteY0" fmla="*/ 0 h 461837"/>
                  <a:gd name="connsiteX1" fmla="*/ 421081 w 528995"/>
                  <a:gd name="connsiteY1" fmla="*/ 461837 h 461837"/>
                  <a:gd name="connsiteX0" fmla="*/ 0 w 639975"/>
                  <a:gd name="connsiteY0" fmla="*/ 0 h 484203"/>
                  <a:gd name="connsiteX1" fmla="*/ 421081 w 639975"/>
                  <a:gd name="connsiteY1" fmla="*/ 461837 h 484203"/>
                  <a:gd name="connsiteX0" fmla="*/ 0 w 411799"/>
                  <a:gd name="connsiteY0" fmla="*/ 0 h 442491"/>
                  <a:gd name="connsiteX1" fmla="*/ 94559 w 411799"/>
                  <a:gd name="connsiteY1" fmla="*/ 415850 h 442491"/>
                  <a:gd name="connsiteX0" fmla="*/ 0 w 560842"/>
                  <a:gd name="connsiteY0" fmla="*/ 0 h 470330"/>
                  <a:gd name="connsiteX1" fmla="*/ 94559 w 560842"/>
                  <a:gd name="connsiteY1" fmla="*/ 415850 h 470330"/>
                  <a:gd name="connsiteX0" fmla="*/ 781112 w 969929"/>
                  <a:gd name="connsiteY0" fmla="*/ 0 h 544533"/>
                  <a:gd name="connsiteX1" fmla="*/ 0 w 969929"/>
                  <a:gd name="connsiteY1" fmla="*/ 500160 h 544533"/>
                  <a:gd name="connsiteX0" fmla="*/ 172595 w 575410"/>
                  <a:gd name="connsiteY0" fmla="*/ 0 h 431668"/>
                  <a:gd name="connsiteX1" fmla="*/ 0 w 575410"/>
                  <a:gd name="connsiteY1" fmla="*/ 369863 h 431668"/>
                  <a:gd name="connsiteX0" fmla="*/ 365985 w 461046"/>
                  <a:gd name="connsiteY0" fmla="*/ 0 h 408767"/>
                  <a:gd name="connsiteX1" fmla="*/ 193390 w 461046"/>
                  <a:gd name="connsiteY1" fmla="*/ 369863 h 408767"/>
                  <a:gd name="connsiteX0" fmla="*/ 486464 w 486464"/>
                  <a:gd name="connsiteY0" fmla="*/ 0 h 395302"/>
                  <a:gd name="connsiteX1" fmla="*/ 313869 w 486464"/>
                  <a:gd name="connsiteY1" fmla="*/ 369863 h 395302"/>
                  <a:gd name="connsiteX0" fmla="*/ 481130 w 481130"/>
                  <a:gd name="connsiteY0" fmla="*/ 0 h 416607"/>
                  <a:gd name="connsiteX1" fmla="*/ 315956 w 481130"/>
                  <a:gd name="connsiteY1" fmla="*/ 392857 h 416607"/>
                  <a:gd name="connsiteX0" fmla="*/ 550277 w 550277"/>
                  <a:gd name="connsiteY0" fmla="*/ 0 h 441746"/>
                  <a:gd name="connsiteX1" fmla="*/ 385103 w 550277"/>
                  <a:gd name="connsiteY1" fmla="*/ 392857 h 441746"/>
                  <a:gd name="connsiteX0" fmla="*/ 518529 w 518529"/>
                  <a:gd name="connsiteY0" fmla="*/ 0 h 455536"/>
                  <a:gd name="connsiteX1" fmla="*/ 397880 w 518529"/>
                  <a:gd name="connsiteY1" fmla="*/ 408186 h 455536"/>
                  <a:gd name="connsiteX0" fmla="*/ 544933 w 544933"/>
                  <a:gd name="connsiteY0" fmla="*/ 0 h 462465"/>
                  <a:gd name="connsiteX1" fmla="*/ 387180 w 544933"/>
                  <a:gd name="connsiteY1" fmla="*/ 415850 h 462465"/>
                  <a:gd name="connsiteX0" fmla="*/ 525182 w 525182"/>
                  <a:gd name="connsiteY0" fmla="*/ 0 h 453998"/>
                  <a:gd name="connsiteX1" fmla="*/ 367429 w 525182"/>
                  <a:gd name="connsiteY1" fmla="*/ 415850 h 453998"/>
                  <a:gd name="connsiteX0" fmla="*/ 564689 w 564689"/>
                  <a:gd name="connsiteY0" fmla="*/ 0 h 443216"/>
                  <a:gd name="connsiteX1" fmla="*/ 406936 w 564689"/>
                  <a:gd name="connsiteY1" fmla="*/ 415850 h 443216"/>
                  <a:gd name="connsiteX0" fmla="*/ 554812 w 554812"/>
                  <a:gd name="connsiteY0" fmla="*/ 0 h 445846"/>
                  <a:gd name="connsiteX1" fmla="*/ 397059 w 554812"/>
                  <a:gd name="connsiteY1" fmla="*/ 415850 h 445846"/>
                  <a:gd name="connsiteX0" fmla="*/ 556583 w 556583"/>
                  <a:gd name="connsiteY0" fmla="*/ 0 h 448096"/>
                  <a:gd name="connsiteX1" fmla="*/ 398830 w 556583"/>
                  <a:gd name="connsiteY1" fmla="*/ 415850 h 448096"/>
                  <a:gd name="connsiteX0" fmla="*/ 858578 w 858578"/>
                  <a:gd name="connsiteY0" fmla="*/ 139830 h 258040"/>
                  <a:gd name="connsiteX1" fmla="*/ 311225 w 858578"/>
                  <a:gd name="connsiteY1" fmla="*/ 0 h 258040"/>
                  <a:gd name="connsiteX0" fmla="*/ 1204731 w 1204732"/>
                  <a:gd name="connsiteY0" fmla="*/ 0 h 382078"/>
                  <a:gd name="connsiteX1" fmla="*/ 252319 w 1204732"/>
                  <a:gd name="connsiteY1" fmla="*/ 342398 h 382078"/>
                  <a:gd name="connsiteX0" fmla="*/ 1210182 w 1210182"/>
                  <a:gd name="connsiteY0" fmla="*/ 0 h 274936"/>
                  <a:gd name="connsiteX1" fmla="*/ 251586 w 1210182"/>
                  <a:gd name="connsiteY1" fmla="*/ 211462 h 274936"/>
                  <a:gd name="connsiteX0" fmla="*/ 1215638 w 1215638"/>
                  <a:gd name="connsiteY0" fmla="*/ 0 h 379278"/>
                  <a:gd name="connsiteX1" fmla="*/ 250858 w 1215638"/>
                  <a:gd name="connsiteY1" fmla="*/ 339205 h 379278"/>
                  <a:gd name="connsiteX0" fmla="*/ 990775 w 990775"/>
                  <a:gd name="connsiteY0" fmla="*/ 0 h 339205"/>
                  <a:gd name="connsiteX1" fmla="*/ 25995 w 990775"/>
                  <a:gd name="connsiteY1" fmla="*/ 339205 h 339205"/>
                  <a:gd name="connsiteX0" fmla="*/ 991415 w 991415"/>
                  <a:gd name="connsiteY0" fmla="*/ 0 h 339205"/>
                  <a:gd name="connsiteX1" fmla="*/ 318153 w 991415"/>
                  <a:gd name="connsiteY1" fmla="*/ 157578 h 339205"/>
                  <a:gd name="connsiteX2" fmla="*/ 26635 w 991415"/>
                  <a:gd name="connsiteY2" fmla="*/ 339205 h 339205"/>
                  <a:gd name="connsiteX0" fmla="*/ 1029159 w 1029159"/>
                  <a:gd name="connsiteY0" fmla="*/ 0 h 339205"/>
                  <a:gd name="connsiteX1" fmla="*/ 355897 w 1029159"/>
                  <a:gd name="connsiteY1" fmla="*/ 157578 h 339205"/>
                  <a:gd name="connsiteX2" fmla="*/ 64379 w 1029159"/>
                  <a:gd name="connsiteY2" fmla="*/ 339205 h 339205"/>
                  <a:gd name="connsiteX0" fmla="*/ 1032059 w 1032059"/>
                  <a:gd name="connsiteY0" fmla="*/ 0 h 339205"/>
                  <a:gd name="connsiteX1" fmla="*/ 340244 w 1032059"/>
                  <a:gd name="connsiteY1" fmla="*/ 310868 h 339205"/>
                  <a:gd name="connsiteX2" fmla="*/ 67279 w 1032059"/>
                  <a:gd name="connsiteY2" fmla="*/ 339205 h 339205"/>
                  <a:gd name="connsiteX0" fmla="*/ 1032059 w 1032059"/>
                  <a:gd name="connsiteY0" fmla="*/ 0 h 339205"/>
                  <a:gd name="connsiteX1" fmla="*/ 340244 w 1032059"/>
                  <a:gd name="connsiteY1" fmla="*/ 310868 h 339205"/>
                  <a:gd name="connsiteX2" fmla="*/ 67279 w 1032059"/>
                  <a:gd name="connsiteY2" fmla="*/ 339205 h 339205"/>
                  <a:gd name="connsiteX0" fmla="*/ 1054758 w 1054758"/>
                  <a:gd name="connsiteY0" fmla="*/ 0 h 339205"/>
                  <a:gd name="connsiteX1" fmla="*/ 254720 w 1054758"/>
                  <a:gd name="connsiteY1" fmla="*/ 294901 h 339205"/>
                  <a:gd name="connsiteX2" fmla="*/ 89978 w 1054758"/>
                  <a:gd name="connsiteY2" fmla="*/ 339205 h 339205"/>
                  <a:gd name="connsiteX0" fmla="*/ 1054758 w 1054758"/>
                  <a:gd name="connsiteY0" fmla="*/ 0 h 339205"/>
                  <a:gd name="connsiteX1" fmla="*/ 254720 w 1054758"/>
                  <a:gd name="connsiteY1" fmla="*/ 294901 h 339205"/>
                  <a:gd name="connsiteX2" fmla="*/ 89978 w 1054758"/>
                  <a:gd name="connsiteY2" fmla="*/ 339205 h 339205"/>
                  <a:gd name="connsiteX0" fmla="*/ 1054758 w 1054758"/>
                  <a:gd name="connsiteY0" fmla="*/ 0 h 339205"/>
                  <a:gd name="connsiteX1" fmla="*/ 254720 w 1054758"/>
                  <a:gd name="connsiteY1" fmla="*/ 294901 h 339205"/>
                  <a:gd name="connsiteX2" fmla="*/ 89978 w 1054758"/>
                  <a:gd name="connsiteY2" fmla="*/ 339205 h 339205"/>
                  <a:gd name="connsiteX0" fmla="*/ 1032560 w 1032560"/>
                  <a:gd name="connsiteY0" fmla="*/ 0 h 339205"/>
                  <a:gd name="connsiteX1" fmla="*/ 232522 w 1032560"/>
                  <a:gd name="connsiteY1" fmla="*/ 294901 h 339205"/>
                  <a:gd name="connsiteX2" fmla="*/ 67780 w 1032560"/>
                  <a:gd name="connsiteY2" fmla="*/ 339205 h 339205"/>
                  <a:gd name="connsiteX0" fmla="*/ 1032560 w 1032560"/>
                  <a:gd name="connsiteY0" fmla="*/ 0 h 348306"/>
                  <a:gd name="connsiteX1" fmla="*/ 232522 w 1032560"/>
                  <a:gd name="connsiteY1" fmla="*/ 294901 h 348306"/>
                  <a:gd name="connsiteX2" fmla="*/ 67780 w 1032560"/>
                  <a:gd name="connsiteY2" fmla="*/ 339205 h 348306"/>
                  <a:gd name="connsiteX0" fmla="*/ 1033065 w 1033065"/>
                  <a:gd name="connsiteY0" fmla="*/ 0 h 339205"/>
                  <a:gd name="connsiteX1" fmla="*/ 233027 w 1033065"/>
                  <a:gd name="connsiteY1" fmla="*/ 294901 h 339205"/>
                  <a:gd name="connsiteX2" fmla="*/ 68285 w 1033065"/>
                  <a:gd name="connsiteY2" fmla="*/ 339205 h 339205"/>
                  <a:gd name="connsiteX0" fmla="*/ 1033250 w 1033250"/>
                  <a:gd name="connsiteY0" fmla="*/ 0 h 339205"/>
                  <a:gd name="connsiteX1" fmla="*/ 233212 w 1033250"/>
                  <a:gd name="connsiteY1" fmla="*/ 294901 h 339205"/>
                  <a:gd name="connsiteX2" fmla="*/ 68470 w 1033250"/>
                  <a:gd name="connsiteY2" fmla="*/ 339205 h 339205"/>
                  <a:gd name="connsiteX0" fmla="*/ 1016094 w 1016094"/>
                  <a:gd name="connsiteY0" fmla="*/ 0 h 339205"/>
                  <a:gd name="connsiteX1" fmla="*/ 216056 w 1016094"/>
                  <a:gd name="connsiteY1" fmla="*/ 294901 h 339205"/>
                  <a:gd name="connsiteX2" fmla="*/ 51314 w 1016094"/>
                  <a:gd name="connsiteY2" fmla="*/ 339205 h 339205"/>
                  <a:gd name="connsiteX0" fmla="*/ 1005697 w 1005697"/>
                  <a:gd name="connsiteY0" fmla="*/ 0 h 339205"/>
                  <a:gd name="connsiteX1" fmla="*/ 205659 w 1005697"/>
                  <a:gd name="connsiteY1" fmla="*/ 294901 h 339205"/>
                  <a:gd name="connsiteX2" fmla="*/ 40917 w 1005697"/>
                  <a:gd name="connsiteY2" fmla="*/ 339205 h 339205"/>
                  <a:gd name="connsiteX0" fmla="*/ 1004410 w 1004410"/>
                  <a:gd name="connsiteY0" fmla="*/ 0 h 339205"/>
                  <a:gd name="connsiteX1" fmla="*/ 204372 w 1004410"/>
                  <a:gd name="connsiteY1" fmla="*/ 294901 h 339205"/>
                  <a:gd name="connsiteX2" fmla="*/ 39630 w 1004410"/>
                  <a:gd name="connsiteY2" fmla="*/ 339205 h 339205"/>
                  <a:gd name="connsiteX0" fmla="*/ 1004818 w 1004818"/>
                  <a:gd name="connsiteY0" fmla="*/ 0 h 340584"/>
                  <a:gd name="connsiteX1" fmla="*/ 204780 w 1004818"/>
                  <a:gd name="connsiteY1" fmla="*/ 294901 h 340584"/>
                  <a:gd name="connsiteX2" fmla="*/ 40038 w 1004818"/>
                  <a:gd name="connsiteY2" fmla="*/ 339205 h 340584"/>
                  <a:gd name="connsiteX0" fmla="*/ 1008806 w 1008806"/>
                  <a:gd name="connsiteY0" fmla="*/ 0 h 339205"/>
                  <a:gd name="connsiteX1" fmla="*/ 184032 w 1008806"/>
                  <a:gd name="connsiteY1" fmla="*/ 278933 h 339205"/>
                  <a:gd name="connsiteX2" fmla="*/ 44026 w 1008806"/>
                  <a:gd name="connsiteY2" fmla="*/ 339205 h 339205"/>
                  <a:gd name="connsiteX0" fmla="*/ 1003499 w 1003499"/>
                  <a:gd name="connsiteY0" fmla="*/ 0 h 339205"/>
                  <a:gd name="connsiteX1" fmla="*/ 178725 w 1003499"/>
                  <a:gd name="connsiteY1" fmla="*/ 278933 h 339205"/>
                  <a:gd name="connsiteX2" fmla="*/ 38719 w 1003499"/>
                  <a:gd name="connsiteY2" fmla="*/ 339205 h 339205"/>
                  <a:gd name="connsiteX0" fmla="*/ 1000858 w 1000858"/>
                  <a:gd name="connsiteY0" fmla="*/ 0 h 339205"/>
                  <a:gd name="connsiteX1" fmla="*/ 176084 w 1000858"/>
                  <a:gd name="connsiteY1" fmla="*/ 278933 h 339205"/>
                  <a:gd name="connsiteX2" fmla="*/ 36078 w 1000858"/>
                  <a:gd name="connsiteY2" fmla="*/ 339205 h 339205"/>
                  <a:gd name="connsiteX0" fmla="*/ 998226 w 998226"/>
                  <a:gd name="connsiteY0" fmla="*/ 0 h 339205"/>
                  <a:gd name="connsiteX1" fmla="*/ 173452 w 998226"/>
                  <a:gd name="connsiteY1" fmla="*/ 278933 h 339205"/>
                  <a:gd name="connsiteX2" fmla="*/ 33446 w 998226"/>
                  <a:gd name="connsiteY2" fmla="*/ 339205 h 339205"/>
                  <a:gd name="connsiteX0" fmla="*/ 995606 w 995606"/>
                  <a:gd name="connsiteY0" fmla="*/ 0 h 339205"/>
                  <a:gd name="connsiteX1" fmla="*/ 170832 w 995606"/>
                  <a:gd name="connsiteY1" fmla="*/ 278933 h 339205"/>
                  <a:gd name="connsiteX2" fmla="*/ 30826 w 995606"/>
                  <a:gd name="connsiteY2" fmla="*/ 339205 h 339205"/>
                  <a:gd name="connsiteX0" fmla="*/ 439341 w 439340"/>
                  <a:gd name="connsiteY0" fmla="*/ 0 h 1197762"/>
                  <a:gd name="connsiteX1" fmla="*/ 164954 w 439340"/>
                  <a:gd name="connsiteY1" fmla="*/ 1128419 h 1197762"/>
                  <a:gd name="connsiteX2" fmla="*/ 24948 w 439340"/>
                  <a:gd name="connsiteY2" fmla="*/ 1188691 h 1197762"/>
                  <a:gd name="connsiteX0" fmla="*/ 443219 w 443219"/>
                  <a:gd name="connsiteY0" fmla="*/ 0 h 1188691"/>
                  <a:gd name="connsiteX1" fmla="*/ 137912 w 443219"/>
                  <a:gd name="connsiteY1" fmla="*/ 454578 h 1188691"/>
                  <a:gd name="connsiteX2" fmla="*/ 28826 w 443219"/>
                  <a:gd name="connsiteY2" fmla="*/ 1188691 h 1188691"/>
                  <a:gd name="connsiteX0" fmla="*/ 444134 w 444134"/>
                  <a:gd name="connsiteY0" fmla="*/ 0 h 1188691"/>
                  <a:gd name="connsiteX1" fmla="*/ 132643 w 444134"/>
                  <a:gd name="connsiteY1" fmla="*/ 451385 h 1188691"/>
                  <a:gd name="connsiteX2" fmla="*/ 29741 w 444134"/>
                  <a:gd name="connsiteY2" fmla="*/ 1188691 h 1188691"/>
                  <a:gd name="connsiteX0" fmla="*/ 440804 w 440804"/>
                  <a:gd name="connsiteY0" fmla="*/ 0 h 1188691"/>
                  <a:gd name="connsiteX1" fmla="*/ 129313 w 440804"/>
                  <a:gd name="connsiteY1" fmla="*/ 451385 h 1188691"/>
                  <a:gd name="connsiteX2" fmla="*/ 26411 w 440804"/>
                  <a:gd name="connsiteY2" fmla="*/ 1188691 h 1188691"/>
                  <a:gd name="connsiteX0" fmla="*/ 441795 w 441795"/>
                  <a:gd name="connsiteY0" fmla="*/ 0 h 1188691"/>
                  <a:gd name="connsiteX1" fmla="*/ 130304 w 441795"/>
                  <a:gd name="connsiteY1" fmla="*/ 451385 h 1188691"/>
                  <a:gd name="connsiteX2" fmla="*/ 27402 w 441795"/>
                  <a:gd name="connsiteY2" fmla="*/ 1188691 h 1188691"/>
                  <a:gd name="connsiteX0" fmla="*/ 414393 w 414393"/>
                  <a:gd name="connsiteY0" fmla="*/ 0 h 1229564"/>
                  <a:gd name="connsiteX1" fmla="*/ 102902 w 414393"/>
                  <a:gd name="connsiteY1" fmla="*/ 451385 h 1229564"/>
                  <a:gd name="connsiteX2" fmla="*/ 0 w 414393"/>
                  <a:gd name="connsiteY2" fmla="*/ 1188691 h 1229564"/>
                  <a:gd name="connsiteX0" fmla="*/ 451498 w 451498"/>
                  <a:gd name="connsiteY0" fmla="*/ 0 h 775230"/>
                  <a:gd name="connsiteX1" fmla="*/ 140007 w 451498"/>
                  <a:gd name="connsiteY1" fmla="*/ 451385 h 775230"/>
                  <a:gd name="connsiteX2" fmla="*/ 0 w 451498"/>
                  <a:gd name="connsiteY2" fmla="*/ 703271 h 775230"/>
                  <a:gd name="connsiteX0" fmla="*/ 451498 w 451498"/>
                  <a:gd name="connsiteY0" fmla="*/ 0 h 776419"/>
                  <a:gd name="connsiteX1" fmla="*/ 140007 w 451498"/>
                  <a:gd name="connsiteY1" fmla="*/ 451385 h 776419"/>
                  <a:gd name="connsiteX2" fmla="*/ 0 w 451498"/>
                  <a:gd name="connsiteY2" fmla="*/ 703271 h 776419"/>
                  <a:gd name="connsiteX0" fmla="*/ 451498 w 451498"/>
                  <a:gd name="connsiteY0" fmla="*/ 0 h 777375"/>
                  <a:gd name="connsiteX1" fmla="*/ 140007 w 451498"/>
                  <a:gd name="connsiteY1" fmla="*/ 451385 h 777375"/>
                  <a:gd name="connsiteX2" fmla="*/ 0 w 451498"/>
                  <a:gd name="connsiteY2" fmla="*/ 703271 h 777375"/>
                  <a:gd name="connsiteX0" fmla="*/ 451498 w 451498"/>
                  <a:gd name="connsiteY0" fmla="*/ 0 h 777375"/>
                  <a:gd name="connsiteX1" fmla="*/ 140007 w 451498"/>
                  <a:gd name="connsiteY1" fmla="*/ 451385 h 777375"/>
                  <a:gd name="connsiteX2" fmla="*/ 0 w 451498"/>
                  <a:gd name="connsiteY2" fmla="*/ 703271 h 777375"/>
                  <a:gd name="connsiteX0" fmla="*/ 457682 w 457682"/>
                  <a:gd name="connsiteY0" fmla="*/ 0 h 768714"/>
                  <a:gd name="connsiteX1" fmla="*/ 140007 w 457682"/>
                  <a:gd name="connsiteY1" fmla="*/ 444998 h 768714"/>
                  <a:gd name="connsiteX2" fmla="*/ 0 w 457682"/>
                  <a:gd name="connsiteY2" fmla="*/ 696884 h 768714"/>
                  <a:gd name="connsiteX0" fmla="*/ 457682 w 457682"/>
                  <a:gd name="connsiteY0" fmla="*/ 0 h 768714"/>
                  <a:gd name="connsiteX1" fmla="*/ 140007 w 457682"/>
                  <a:gd name="connsiteY1" fmla="*/ 444998 h 768714"/>
                  <a:gd name="connsiteX2" fmla="*/ 0 w 457682"/>
                  <a:gd name="connsiteY2" fmla="*/ 696884 h 768714"/>
                  <a:gd name="connsiteX0" fmla="*/ 457682 w 457682"/>
                  <a:gd name="connsiteY0" fmla="*/ 0 h 770599"/>
                  <a:gd name="connsiteX1" fmla="*/ 140007 w 457682"/>
                  <a:gd name="connsiteY1" fmla="*/ 444998 h 770599"/>
                  <a:gd name="connsiteX2" fmla="*/ 0 w 457682"/>
                  <a:gd name="connsiteY2" fmla="*/ 696884 h 770599"/>
                  <a:gd name="connsiteX0" fmla="*/ 480873 w 480873"/>
                  <a:gd name="connsiteY0" fmla="*/ 0 h 780932"/>
                  <a:gd name="connsiteX1" fmla="*/ 140007 w 480873"/>
                  <a:gd name="connsiteY1" fmla="*/ 456974 h 780932"/>
                  <a:gd name="connsiteX2" fmla="*/ 0 w 480873"/>
                  <a:gd name="connsiteY2" fmla="*/ 708860 h 780932"/>
                  <a:gd name="connsiteX0" fmla="*/ 480873 w 480873"/>
                  <a:gd name="connsiteY0" fmla="*/ 0 h 782639"/>
                  <a:gd name="connsiteX1" fmla="*/ 140007 w 480873"/>
                  <a:gd name="connsiteY1" fmla="*/ 456974 h 782639"/>
                  <a:gd name="connsiteX2" fmla="*/ 0 w 480873"/>
                  <a:gd name="connsiteY2" fmla="*/ 708860 h 782639"/>
                  <a:gd name="connsiteX0" fmla="*/ 480873 w 480873"/>
                  <a:gd name="connsiteY0" fmla="*/ 0 h 783559"/>
                  <a:gd name="connsiteX1" fmla="*/ 140007 w 480873"/>
                  <a:gd name="connsiteY1" fmla="*/ 456974 h 783559"/>
                  <a:gd name="connsiteX2" fmla="*/ 0 w 480873"/>
                  <a:gd name="connsiteY2" fmla="*/ 708860 h 783559"/>
                  <a:gd name="connsiteX0" fmla="*/ 480873 w 480873"/>
                  <a:gd name="connsiteY0" fmla="*/ 0 h 780854"/>
                  <a:gd name="connsiteX1" fmla="*/ 140007 w 480873"/>
                  <a:gd name="connsiteY1" fmla="*/ 456974 h 780854"/>
                  <a:gd name="connsiteX2" fmla="*/ 0 w 480873"/>
                  <a:gd name="connsiteY2" fmla="*/ 708860 h 780854"/>
                  <a:gd name="connsiteX0" fmla="*/ 480873 w 480873"/>
                  <a:gd name="connsiteY0" fmla="*/ 0 h 774034"/>
                  <a:gd name="connsiteX1" fmla="*/ 140007 w 480873"/>
                  <a:gd name="connsiteY1" fmla="*/ 456974 h 774034"/>
                  <a:gd name="connsiteX2" fmla="*/ 0 w 480873"/>
                  <a:gd name="connsiteY2" fmla="*/ 708860 h 774034"/>
                  <a:gd name="connsiteX0" fmla="*/ 473856 w 473856"/>
                  <a:gd name="connsiteY0" fmla="*/ 0 h 739932"/>
                  <a:gd name="connsiteX1" fmla="*/ 132990 w 473856"/>
                  <a:gd name="connsiteY1" fmla="*/ 456974 h 739932"/>
                  <a:gd name="connsiteX2" fmla="*/ 0 w 473856"/>
                  <a:gd name="connsiteY2" fmla="*/ 670189 h 739932"/>
                  <a:gd name="connsiteX0" fmla="*/ 473856 w 473856"/>
                  <a:gd name="connsiteY0" fmla="*/ 0 h 718472"/>
                  <a:gd name="connsiteX1" fmla="*/ 132990 w 473856"/>
                  <a:gd name="connsiteY1" fmla="*/ 456974 h 718472"/>
                  <a:gd name="connsiteX2" fmla="*/ 0 w 473856"/>
                  <a:gd name="connsiteY2" fmla="*/ 670189 h 718472"/>
                  <a:gd name="connsiteX0" fmla="*/ 473856 w 473856"/>
                  <a:gd name="connsiteY0" fmla="*/ 0 h 720077"/>
                  <a:gd name="connsiteX1" fmla="*/ 132990 w 473856"/>
                  <a:gd name="connsiteY1" fmla="*/ 456974 h 720077"/>
                  <a:gd name="connsiteX2" fmla="*/ 0 w 473856"/>
                  <a:gd name="connsiteY2" fmla="*/ 670189 h 720077"/>
                  <a:gd name="connsiteX0" fmla="*/ 473856 w 473856"/>
                  <a:gd name="connsiteY0" fmla="*/ 0 h 721952"/>
                  <a:gd name="connsiteX1" fmla="*/ 135329 w 473856"/>
                  <a:gd name="connsiteY1" fmla="*/ 470623 h 721952"/>
                  <a:gd name="connsiteX2" fmla="*/ 0 w 473856"/>
                  <a:gd name="connsiteY2" fmla="*/ 670189 h 721952"/>
                  <a:gd name="connsiteX0" fmla="*/ 473856 w 473856"/>
                  <a:gd name="connsiteY0" fmla="*/ 0 h 722607"/>
                  <a:gd name="connsiteX1" fmla="*/ 125973 w 473856"/>
                  <a:gd name="connsiteY1" fmla="*/ 475172 h 722607"/>
                  <a:gd name="connsiteX2" fmla="*/ 0 w 473856"/>
                  <a:gd name="connsiteY2" fmla="*/ 670189 h 722607"/>
                  <a:gd name="connsiteX0" fmla="*/ 473856 w 473856"/>
                  <a:gd name="connsiteY0" fmla="*/ 0 h 721661"/>
                  <a:gd name="connsiteX1" fmla="*/ 125973 w 473856"/>
                  <a:gd name="connsiteY1" fmla="*/ 475172 h 721661"/>
                  <a:gd name="connsiteX2" fmla="*/ 0 w 473856"/>
                  <a:gd name="connsiteY2" fmla="*/ 670189 h 721661"/>
                  <a:gd name="connsiteX0" fmla="*/ 487890 w 487890"/>
                  <a:gd name="connsiteY0" fmla="*/ 0 h 715279"/>
                  <a:gd name="connsiteX1" fmla="*/ 125973 w 487890"/>
                  <a:gd name="connsiteY1" fmla="*/ 470622 h 715279"/>
                  <a:gd name="connsiteX2" fmla="*/ 0 w 487890"/>
                  <a:gd name="connsiteY2" fmla="*/ 665639 h 715279"/>
                  <a:gd name="connsiteX0" fmla="*/ 487890 w 487890"/>
                  <a:gd name="connsiteY0" fmla="*/ 0 h 717992"/>
                  <a:gd name="connsiteX1" fmla="*/ 125973 w 487890"/>
                  <a:gd name="connsiteY1" fmla="*/ 470622 h 717992"/>
                  <a:gd name="connsiteX2" fmla="*/ 0 w 487890"/>
                  <a:gd name="connsiteY2" fmla="*/ 665639 h 717992"/>
                  <a:gd name="connsiteX0" fmla="*/ 494907 w 494907"/>
                  <a:gd name="connsiteY0" fmla="*/ 0 h 712958"/>
                  <a:gd name="connsiteX1" fmla="*/ 125973 w 494907"/>
                  <a:gd name="connsiteY1" fmla="*/ 468347 h 712958"/>
                  <a:gd name="connsiteX2" fmla="*/ 0 w 494907"/>
                  <a:gd name="connsiteY2" fmla="*/ 663364 h 712958"/>
                  <a:gd name="connsiteX0" fmla="*/ 494907 w 494907"/>
                  <a:gd name="connsiteY0" fmla="*/ 0 h 716076"/>
                  <a:gd name="connsiteX1" fmla="*/ 125973 w 494907"/>
                  <a:gd name="connsiteY1" fmla="*/ 468347 h 716076"/>
                  <a:gd name="connsiteX2" fmla="*/ 0 w 494907"/>
                  <a:gd name="connsiteY2" fmla="*/ 663364 h 716076"/>
                  <a:gd name="connsiteX0" fmla="*/ 504263 w 504263"/>
                  <a:gd name="connsiteY0" fmla="*/ 0 h 705994"/>
                  <a:gd name="connsiteX1" fmla="*/ 125973 w 504263"/>
                  <a:gd name="connsiteY1" fmla="*/ 461523 h 705994"/>
                  <a:gd name="connsiteX2" fmla="*/ 0 w 504263"/>
                  <a:gd name="connsiteY2" fmla="*/ 656540 h 705994"/>
                  <a:gd name="connsiteX0" fmla="*/ 504263 w 504263"/>
                  <a:gd name="connsiteY0" fmla="*/ 0 h 708998"/>
                  <a:gd name="connsiteX1" fmla="*/ 125973 w 504263"/>
                  <a:gd name="connsiteY1" fmla="*/ 461523 h 708998"/>
                  <a:gd name="connsiteX2" fmla="*/ 0 w 504263"/>
                  <a:gd name="connsiteY2" fmla="*/ 656540 h 708998"/>
                  <a:gd name="connsiteX0" fmla="*/ 504263 w 504263"/>
                  <a:gd name="connsiteY0" fmla="*/ 0 h 708880"/>
                  <a:gd name="connsiteX1" fmla="*/ 125973 w 504263"/>
                  <a:gd name="connsiteY1" fmla="*/ 461523 h 708880"/>
                  <a:gd name="connsiteX2" fmla="*/ 0 w 504263"/>
                  <a:gd name="connsiteY2" fmla="*/ 656540 h 708880"/>
                  <a:gd name="connsiteX0" fmla="*/ 504263 w 504263"/>
                  <a:gd name="connsiteY0" fmla="*/ 0 h 709043"/>
                  <a:gd name="connsiteX1" fmla="*/ 125973 w 504263"/>
                  <a:gd name="connsiteY1" fmla="*/ 461523 h 709043"/>
                  <a:gd name="connsiteX2" fmla="*/ 0 w 504263"/>
                  <a:gd name="connsiteY2" fmla="*/ 656540 h 709043"/>
                  <a:gd name="connsiteX0" fmla="*/ 504263 w 504263"/>
                  <a:gd name="connsiteY0" fmla="*/ 0 h 695247"/>
                  <a:gd name="connsiteX1" fmla="*/ 130651 w 504263"/>
                  <a:gd name="connsiteY1" fmla="*/ 338687 h 695247"/>
                  <a:gd name="connsiteX2" fmla="*/ 0 w 504263"/>
                  <a:gd name="connsiteY2" fmla="*/ 656540 h 695247"/>
                  <a:gd name="connsiteX0" fmla="*/ 504263 w 504263"/>
                  <a:gd name="connsiteY0" fmla="*/ 0 h 695247"/>
                  <a:gd name="connsiteX1" fmla="*/ 130651 w 504263"/>
                  <a:gd name="connsiteY1" fmla="*/ 338687 h 695247"/>
                  <a:gd name="connsiteX2" fmla="*/ 0 w 504263"/>
                  <a:gd name="connsiteY2" fmla="*/ 656540 h 695247"/>
                  <a:gd name="connsiteX0" fmla="*/ 504263 w 504263"/>
                  <a:gd name="connsiteY0" fmla="*/ 0 h 656540"/>
                  <a:gd name="connsiteX1" fmla="*/ 130651 w 504263"/>
                  <a:gd name="connsiteY1" fmla="*/ 338687 h 656540"/>
                  <a:gd name="connsiteX2" fmla="*/ 0 w 504263"/>
                  <a:gd name="connsiteY2" fmla="*/ 656540 h 656540"/>
                  <a:gd name="connsiteX0" fmla="*/ 376939 w 376939"/>
                  <a:gd name="connsiteY0" fmla="*/ 0 h 1052347"/>
                  <a:gd name="connsiteX1" fmla="*/ 3327 w 376939"/>
                  <a:gd name="connsiteY1" fmla="*/ 338687 h 1052347"/>
                  <a:gd name="connsiteX2" fmla="*/ 200134 w 376939"/>
                  <a:gd name="connsiteY2" fmla="*/ 1052347 h 1052347"/>
                  <a:gd name="connsiteX0" fmla="*/ 425408 w 425408"/>
                  <a:gd name="connsiteY0" fmla="*/ 0 h 1052347"/>
                  <a:gd name="connsiteX1" fmla="*/ 51796 w 425408"/>
                  <a:gd name="connsiteY1" fmla="*/ 338687 h 1052347"/>
                  <a:gd name="connsiteX2" fmla="*/ 248603 w 425408"/>
                  <a:gd name="connsiteY2" fmla="*/ 1052347 h 1052347"/>
                  <a:gd name="connsiteX0" fmla="*/ 486672 w 486672"/>
                  <a:gd name="connsiteY0" fmla="*/ 0 h 1052347"/>
                  <a:gd name="connsiteX1" fmla="*/ 113060 w 486672"/>
                  <a:gd name="connsiteY1" fmla="*/ 338687 h 1052347"/>
                  <a:gd name="connsiteX2" fmla="*/ 309867 w 486672"/>
                  <a:gd name="connsiteY2" fmla="*/ 1052347 h 1052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6672" h="1052347">
                    <a:moveTo>
                      <a:pt x="486672" y="0"/>
                    </a:moveTo>
                    <a:cubicBezTo>
                      <a:pt x="225146" y="170688"/>
                      <a:pt x="173714" y="120075"/>
                      <a:pt x="113060" y="338687"/>
                    </a:cubicBezTo>
                    <a:cubicBezTo>
                      <a:pt x="-68307" y="963134"/>
                      <a:pt x="-51190" y="886134"/>
                      <a:pt x="309867" y="1052347"/>
                    </a:cubicBezTo>
                  </a:path>
                </a:pathLst>
              </a:custGeom>
              <a:ln w="19050">
                <a:tailEnd type="stealth" w="med" len="me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72" name="Gruppieren 71"/>
            <p:cNvGrpSpPr/>
            <p:nvPr/>
          </p:nvGrpSpPr>
          <p:grpSpPr>
            <a:xfrm>
              <a:off x="4131411" y="3057198"/>
              <a:ext cx="741690" cy="814682"/>
              <a:chOff x="4131411" y="3057198"/>
              <a:chExt cx="741690" cy="814682"/>
            </a:xfrm>
          </p:grpSpPr>
          <p:cxnSp>
            <p:nvCxnSpPr>
              <p:cNvPr id="73" name="Gerade Verbindung mit Pfeil 72"/>
              <p:cNvCxnSpPr/>
              <p:nvPr/>
            </p:nvCxnSpPr>
            <p:spPr>
              <a:xfrm flipV="1">
                <a:off x="4522067" y="3057198"/>
                <a:ext cx="144147" cy="104673"/>
              </a:xfrm>
              <a:prstGeom prst="straightConnector1">
                <a:avLst/>
              </a:prstGeom>
              <a:ln w="19050">
                <a:tailEnd type="stealth" w="med" len="me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74" name="Gerade Verbindung mit Pfeil 73"/>
              <p:cNvCxnSpPr/>
              <p:nvPr/>
            </p:nvCxnSpPr>
            <p:spPr>
              <a:xfrm flipV="1">
                <a:off x="4649261" y="3317371"/>
                <a:ext cx="223840" cy="66968"/>
              </a:xfrm>
              <a:prstGeom prst="straightConnector1">
                <a:avLst/>
              </a:prstGeom>
              <a:ln w="19050">
                <a:tailEnd type="stealth" w="med" len="me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75" name="Gerade Verbindung mit Pfeil 74"/>
              <p:cNvCxnSpPr/>
              <p:nvPr/>
            </p:nvCxnSpPr>
            <p:spPr>
              <a:xfrm flipV="1">
                <a:off x="4595062" y="3177380"/>
                <a:ext cx="197785" cy="93553"/>
              </a:xfrm>
              <a:prstGeom prst="straightConnector1">
                <a:avLst/>
              </a:prstGeom>
              <a:ln w="19050">
                <a:tailEnd type="stealth" w="med" len="me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76" name="Gerade Verbindung mit Pfeil 75"/>
              <p:cNvCxnSpPr/>
              <p:nvPr/>
            </p:nvCxnSpPr>
            <p:spPr>
              <a:xfrm flipH="1">
                <a:off x="4131411" y="3524199"/>
                <a:ext cx="112558" cy="129543"/>
              </a:xfrm>
              <a:prstGeom prst="straightConnector1">
                <a:avLst/>
              </a:prstGeom>
              <a:ln w="19050">
                <a:tailEnd type="stealth" w="med" len="me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77" name="Gerade Verbindung mit Pfeil 76"/>
              <p:cNvCxnSpPr/>
              <p:nvPr/>
            </p:nvCxnSpPr>
            <p:spPr>
              <a:xfrm>
                <a:off x="4522067" y="3607670"/>
                <a:ext cx="27179" cy="264210"/>
              </a:xfrm>
              <a:prstGeom prst="straightConnector1">
                <a:avLst/>
              </a:prstGeom>
              <a:ln w="19050">
                <a:tailEnd type="stealth" w="med" len="me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78" name="Gerade Verbindung mit Pfeil 77"/>
              <p:cNvCxnSpPr/>
              <p:nvPr/>
            </p:nvCxnSpPr>
            <p:spPr>
              <a:xfrm flipH="1">
                <a:off x="4297902" y="3590844"/>
                <a:ext cx="83851" cy="199989"/>
              </a:xfrm>
              <a:prstGeom prst="straightConnector1">
                <a:avLst/>
              </a:prstGeom>
              <a:ln w="19050">
                <a:tailEnd type="stealth" w="med" len="me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" name="Gruppieren 4"/>
          <p:cNvGrpSpPr/>
          <p:nvPr/>
        </p:nvGrpSpPr>
        <p:grpSpPr>
          <a:xfrm>
            <a:off x="11438766" y="3565012"/>
            <a:ext cx="645579" cy="2506726"/>
            <a:chOff x="11438766" y="3565012"/>
            <a:chExt cx="645579" cy="2506726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0473092" y="4611328"/>
              <a:ext cx="2202266" cy="270917"/>
            </a:xfrm>
            <a:prstGeom prst="rect">
              <a:avLst/>
            </a:prstGeom>
          </p:spPr>
        </p:pic>
        <p:sp>
          <p:nvSpPr>
            <p:cNvPr id="91" name="Rechteck 90"/>
            <p:cNvSpPr/>
            <p:nvPr/>
          </p:nvSpPr>
          <p:spPr>
            <a:xfrm rot="5400000">
              <a:off x="10646316" y="4633709"/>
              <a:ext cx="250672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dirty="0" smtClean="0"/>
                <a:t>Divertor heat load (</a:t>
              </a:r>
              <a:r>
                <a:rPr lang="en-US" dirty="0" err="1" smtClean="0"/>
                <a:t>a.u</a:t>
              </a:r>
              <a:r>
                <a:rPr lang="en-US" dirty="0" smtClean="0"/>
                <a:t>.)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8395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uiExpand="1" build="allAtOnce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06" y="1139408"/>
            <a:ext cx="5428028" cy="4937960"/>
          </a:xfrm>
          <a:prstGeom prst="rect">
            <a:avLst/>
          </a:prstGeom>
        </p:spPr>
      </p:pic>
      <p:grpSp>
        <p:nvGrpSpPr>
          <p:cNvPr id="11" name="Gruppieren 10"/>
          <p:cNvGrpSpPr/>
          <p:nvPr/>
        </p:nvGrpSpPr>
        <p:grpSpPr>
          <a:xfrm>
            <a:off x="3681326" y="1857376"/>
            <a:ext cx="7786774" cy="3543300"/>
            <a:chOff x="3687848" y="-634777"/>
            <a:chExt cx="7786774" cy="3543300"/>
          </a:xfrm>
        </p:grpSpPr>
        <p:sp>
          <p:nvSpPr>
            <p:cNvPr id="12" name="Rechteck 8"/>
            <p:cNvSpPr>
              <a:spLocks/>
            </p:cNvSpPr>
            <p:nvPr/>
          </p:nvSpPr>
          <p:spPr bwMode="auto">
            <a:xfrm>
              <a:off x="6740698" y="-634777"/>
              <a:ext cx="4733924" cy="3543300"/>
            </a:xfrm>
            <a:custGeom>
              <a:avLst/>
              <a:gdLst>
                <a:gd name="T0" fmla="*/ 0 w 2258605"/>
                <a:gd name="T1" fmla="*/ 0 h 1584176"/>
                <a:gd name="T2" fmla="*/ 282799 w 2258605"/>
                <a:gd name="T3" fmla="*/ 0 h 1584176"/>
                <a:gd name="T4" fmla="*/ 282799 w 2258605"/>
                <a:gd name="T5" fmla="*/ 164148 h 1584176"/>
                <a:gd name="T6" fmla="*/ 0 w 2258605"/>
                <a:gd name="T7" fmla="*/ 164148 h 1584176"/>
                <a:gd name="T8" fmla="*/ 0 w 2258605"/>
                <a:gd name="T9" fmla="*/ 0 h 1584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58605" h="1584176">
                  <a:moveTo>
                    <a:pt x="0" y="0"/>
                  </a:moveTo>
                  <a:lnTo>
                    <a:pt x="2252761" y="0"/>
                  </a:lnTo>
                  <a:cubicBezTo>
                    <a:pt x="2265911" y="298534"/>
                    <a:pt x="2252761" y="792088"/>
                    <a:pt x="2252761" y="1584176"/>
                  </a:cubicBezTo>
                  <a:lnTo>
                    <a:pt x="0" y="1584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25400" cap="flat" cmpd="sng" algn="ctr">
              <a:solidFill>
                <a:srgbClr val="007C7A"/>
              </a:solidFill>
              <a:prstDash val="solid"/>
              <a:round/>
              <a:headEnd type="none" w="med" len="med"/>
              <a:tailEnd type="none" w="med" len="med"/>
            </a:ln>
            <a:extLst/>
          </p:spPr>
          <p:txBody>
            <a:bodyPr/>
            <a:lstStyle/>
            <a:p>
              <a:endParaRPr lang="en-GB"/>
            </a:p>
          </p:txBody>
        </p:sp>
        <p:cxnSp>
          <p:nvCxnSpPr>
            <p:cNvPr id="13" name="Gerader Verbinder 69"/>
            <p:cNvCxnSpPr>
              <a:cxnSpLocks noChangeShapeType="1"/>
            </p:cNvCxnSpPr>
            <p:nvPr/>
          </p:nvCxnSpPr>
          <p:spPr bwMode="auto">
            <a:xfrm>
              <a:off x="5473871" y="1336897"/>
              <a:ext cx="1266827" cy="371475"/>
            </a:xfrm>
            <a:prstGeom prst="line">
              <a:avLst/>
            </a:prstGeom>
            <a:noFill/>
            <a:ln w="25400" algn="ctr">
              <a:solidFill>
                <a:srgbClr val="007C7A"/>
              </a:solidFill>
              <a:round/>
              <a:headEnd/>
              <a:tailEnd/>
            </a:ln>
          </p:spPr>
        </p:cxnSp>
        <p:sp>
          <p:nvSpPr>
            <p:cNvPr id="14" name="Rechteck 8"/>
            <p:cNvSpPr>
              <a:spLocks/>
            </p:cNvSpPr>
            <p:nvPr/>
          </p:nvSpPr>
          <p:spPr bwMode="auto">
            <a:xfrm>
              <a:off x="3687848" y="129803"/>
              <a:ext cx="1786023" cy="1940519"/>
            </a:xfrm>
            <a:custGeom>
              <a:avLst/>
              <a:gdLst>
                <a:gd name="T0" fmla="*/ 0 w 2258605"/>
                <a:gd name="T1" fmla="*/ 0 h 1584176"/>
                <a:gd name="T2" fmla="*/ 282799 w 2258605"/>
                <a:gd name="T3" fmla="*/ 0 h 1584176"/>
                <a:gd name="T4" fmla="*/ 282799 w 2258605"/>
                <a:gd name="T5" fmla="*/ 164148 h 1584176"/>
                <a:gd name="T6" fmla="*/ 0 w 2258605"/>
                <a:gd name="T7" fmla="*/ 164148 h 1584176"/>
                <a:gd name="T8" fmla="*/ 0 w 2258605"/>
                <a:gd name="T9" fmla="*/ 0 h 1584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58605" h="1584176">
                  <a:moveTo>
                    <a:pt x="0" y="0"/>
                  </a:moveTo>
                  <a:lnTo>
                    <a:pt x="2252761" y="0"/>
                  </a:lnTo>
                  <a:cubicBezTo>
                    <a:pt x="2265911" y="298534"/>
                    <a:pt x="2252761" y="792088"/>
                    <a:pt x="2252761" y="1584176"/>
                  </a:cubicBezTo>
                  <a:lnTo>
                    <a:pt x="0" y="1584176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 cmpd="sng" algn="ctr">
              <a:solidFill>
                <a:srgbClr val="007C7A"/>
              </a:solidFill>
              <a:prstDash val="sysDash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15" name="Grafik 14" descr="Ein Bild, das rot enthält.&#10;&#10;Mit hoher Zuverlässigkeit generierte Beschreibung">
            <a:extLst>
              <a:ext uri="{FF2B5EF4-FFF2-40B4-BE49-F238E27FC236}">
                <a16:creationId xmlns:a16="http://schemas.microsoft.com/office/drawing/2014/main" id="{9CC7C50E-4B79-4DCC-B679-8AF77984FF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6" t="11150" r="9562" b="11270"/>
          <a:stretch/>
        </p:blipFill>
        <p:spPr>
          <a:xfrm>
            <a:off x="6810375" y="1905000"/>
            <a:ext cx="4600575" cy="3419476"/>
          </a:xfrm>
          <a:prstGeom prst="rect">
            <a:avLst/>
          </a:prstGeom>
        </p:spPr>
      </p:pic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OP 1.2 Setup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30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9705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879" y="983872"/>
            <a:ext cx="6000696" cy="537247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NN Input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31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479425" y="1092173"/>
            <a:ext cx="5616575" cy="5109247"/>
          </a:xfrm>
        </p:spPr>
        <p:txBody>
          <a:bodyPr/>
          <a:lstStyle/>
          <a:p>
            <a:pPr marL="0" indent="0">
              <a:buNone/>
            </a:pPr>
            <a:r>
              <a:rPr lang="de-DE" dirty="0" err="1" smtClean="0"/>
              <a:t>Divertor</a:t>
            </a:r>
            <a:r>
              <a:rPr lang="de-DE" dirty="0" smtClean="0"/>
              <a:t> </a:t>
            </a:r>
            <a:r>
              <a:rPr lang="de-DE" dirty="0" err="1" smtClean="0"/>
              <a:t>mapping</a:t>
            </a:r>
            <a:endParaRPr lang="de-DE" dirty="0" smtClean="0"/>
          </a:p>
          <a:p>
            <a:r>
              <a:rPr lang="de-DE" dirty="0" err="1" smtClean="0"/>
              <a:t>Following</a:t>
            </a:r>
            <a:r>
              <a:rPr lang="de-DE" dirty="0"/>
              <a:t> </a:t>
            </a:r>
            <a:r>
              <a:rPr lang="de-DE" dirty="0" err="1" smtClean="0"/>
              <a:t>physics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engineering</a:t>
            </a:r>
            <a:r>
              <a:rPr lang="de-DE" dirty="0" smtClean="0"/>
              <a:t> </a:t>
            </a:r>
            <a:r>
              <a:rPr lang="de-DE" dirty="0" err="1" smtClean="0"/>
              <a:t>constraints</a:t>
            </a:r>
            <a:endParaRPr lang="de-DE" dirty="0" smtClean="0"/>
          </a:p>
          <a:p>
            <a:r>
              <a:rPr lang="de-DE" dirty="0" smtClean="0"/>
              <a:t>CNN Input</a:t>
            </a:r>
          </a:p>
          <a:p>
            <a:r>
              <a:rPr lang="de-DE" dirty="0" err="1" smtClean="0"/>
              <a:t>Optimized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MC </a:t>
            </a:r>
            <a:r>
              <a:rPr lang="de-DE" dirty="0" err="1" smtClean="0"/>
              <a:t>based</a:t>
            </a:r>
            <a:r>
              <a:rPr lang="de-DE" dirty="0" smtClean="0"/>
              <a:t> </a:t>
            </a:r>
            <a:r>
              <a:rPr lang="de-DE" dirty="0" err="1" smtClean="0"/>
              <a:t>simulations</a:t>
            </a:r>
            <a:endParaRPr lang="de-DE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 err="1" smtClean="0"/>
              <a:t>Factor</a:t>
            </a:r>
            <a:r>
              <a:rPr lang="de-DE" dirty="0"/>
              <a:t> </a:t>
            </a:r>
            <a:r>
              <a:rPr lang="de-DE" dirty="0" smtClean="0"/>
              <a:t>20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training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per time </a:t>
            </a:r>
            <a:r>
              <a:rPr lang="de-DE" dirty="0" err="1" smtClean="0"/>
              <a:t>with</a:t>
            </a:r>
            <a:r>
              <a:rPr lang="de-DE" dirty="0" smtClean="0"/>
              <a:t> same </a:t>
            </a:r>
            <a:r>
              <a:rPr lang="de-DE" dirty="0" err="1" smtClean="0"/>
              <a:t>statistical</a:t>
            </a:r>
            <a:r>
              <a:rPr lang="de-DE" dirty="0" smtClean="0"/>
              <a:t> </a:t>
            </a:r>
            <a:r>
              <a:rPr lang="de-DE" dirty="0" err="1" smtClean="0"/>
              <a:t>significance</a:t>
            </a:r>
            <a:endParaRPr lang="en-GB" dirty="0"/>
          </a:p>
        </p:txBody>
      </p:sp>
      <p:pic>
        <p:nvPicPr>
          <p:cNvPr id="8" name="Grafik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3912744"/>
            <a:ext cx="2460644" cy="175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" b="2"/>
          <a:stretch>
            <a:fillRect/>
          </a:stretch>
        </p:blipFill>
        <p:spPr bwMode="auto">
          <a:xfrm>
            <a:off x="2433174" y="4540349"/>
            <a:ext cx="2514788" cy="1769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960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Simulated Data Set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3213260-C82B-4214-8CD4-D31FDA159D9D}" type="slidenum">
              <a:rPr lang="de-DE" smtClean="0"/>
              <a:pPr/>
              <a:t>32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Untertitel 2"/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6095999" y="1092173"/>
                <a:ext cx="5616575" cy="5109247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de-DE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000" dirty="0" smtClean="0">
                    <a:solidFill>
                      <a:schemeClr val="tx1"/>
                    </a:solidFill>
                  </a:rPr>
                  <a:t> 30000 Field </a:t>
                </a:r>
                <a:r>
                  <a:rPr lang="en-US" sz="2000" dirty="0">
                    <a:solidFill>
                      <a:schemeClr val="tx1"/>
                    </a:solidFill>
                  </a:rPr>
                  <a:t>Line Diffusion Simulations</a:t>
                </a:r>
              </a:p>
            </p:txBody>
          </p:sp>
        </mc:Choice>
        <mc:Fallback xmlns="">
          <p:sp>
            <p:nvSpPr>
              <p:cNvPr id="3" name="Untertitel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6095999" y="1092173"/>
                <a:ext cx="5616575" cy="5109247"/>
              </a:xfrm>
              <a:blipFill rotWithShape="0">
                <a:blip r:embed="rId2"/>
                <a:stretch>
                  <a:fillRect l="-977" t="-11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073" y="1155841"/>
            <a:ext cx="3950023" cy="3714644"/>
          </a:xfrm>
          <a:prstGeom prst="rect">
            <a:avLst/>
          </a:prstGeom>
        </p:spPr>
      </p:pic>
      <p:grpSp>
        <p:nvGrpSpPr>
          <p:cNvPr id="13" name="Gruppieren 12"/>
          <p:cNvGrpSpPr/>
          <p:nvPr/>
        </p:nvGrpSpPr>
        <p:grpSpPr>
          <a:xfrm>
            <a:off x="2971616" y="1994414"/>
            <a:ext cx="895534" cy="1613974"/>
            <a:chOff x="2971616" y="1994414"/>
            <a:chExt cx="895534" cy="1613974"/>
          </a:xfrm>
        </p:grpSpPr>
        <p:cxnSp>
          <p:nvCxnSpPr>
            <p:cNvPr id="7" name="Gerade Verbindung mit Pfeil 6"/>
            <p:cNvCxnSpPr/>
            <p:nvPr/>
          </p:nvCxnSpPr>
          <p:spPr>
            <a:xfrm flipH="1">
              <a:off x="3048000" y="2809875"/>
              <a:ext cx="819150" cy="79851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mit Pfeil 8"/>
            <p:cNvCxnSpPr/>
            <p:nvPr/>
          </p:nvCxnSpPr>
          <p:spPr>
            <a:xfrm flipH="1" flipV="1">
              <a:off x="3235421" y="2192463"/>
              <a:ext cx="561975" cy="58102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hteck 10"/>
                <p:cNvSpPr/>
                <p:nvPr/>
              </p:nvSpPr>
              <p:spPr>
                <a:xfrm rot="2749967">
                  <a:off x="3273392" y="2081618"/>
                  <a:ext cx="54373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>
                            <a:latin typeface="Cambria Math" panose="02040503050406030204" pitchFamily="18" charset="0"/>
                          </a:rPr>
                          <m:t>𝚫</m:t>
                        </m:r>
                        <m:r>
                          <a:rPr lang="de-DE">
                            <a:latin typeface="Cambria Math" panose="02040503050406030204" pitchFamily="18" charset="0"/>
                          </a:rPr>
                          <m:t>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" name="Rechteck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749967">
                  <a:off x="3273392" y="2081618"/>
                  <a:ext cx="543739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hteck 11"/>
                <p:cNvSpPr/>
                <p:nvPr/>
              </p:nvSpPr>
              <p:spPr>
                <a:xfrm rot="18928830">
                  <a:off x="2971616" y="3120927"/>
                  <a:ext cx="31451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</a:rPr>
                          <m:t>𝜾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" name="Rechteck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8928830">
                  <a:off x="2971616" y="3120927"/>
                  <a:ext cx="314510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38586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073" y="1155841"/>
            <a:ext cx="3950023" cy="371464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Simulated Data Set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3213260-C82B-4214-8CD4-D31FDA159D9D}" type="slidenum">
              <a:rPr lang="de-DE" smtClean="0"/>
              <a:pPr/>
              <a:t>33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200" y="3665749"/>
            <a:ext cx="4472286" cy="139228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289" y="919950"/>
            <a:ext cx="4472286" cy="137028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69" y="5265156"/>
            <a:ext cx="4528857" cy="1379714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486" y="5261429"/>
            <a:ext cx="4613714" cy="1596571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860" y="2267940"/>
            <a:ext cx="4579143" cy="1584000"/>
          </a:xfrm>
          <a:prstGeom prst="rect">
            <a:avLst/>
          </a:prstGeom>
        </p:spPr>
      </p:pic>
      <p:cxnSp>
        <p:nvCxnSpPr>
          <p:cNvPr id="17" name="Gerade Verbindung mit Pfeil 16"/>
          <p:cNvCxnSpPr/>
          <p:nvPr/>
        </p:nvCxnSpPr>
        <p:spPr bwMode="auto">
          <a:xfrm flipH="1">
            <a:off x="5123079" y="1089025"/>
            <a:ext cx="2238401" cy="47459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8" name="Gerade Verbindung mit Pfeil 17"/>
          <p:cNvCxnSpPr/>
          <p:nvPr/>
        </p:nvCxnSpPr>
        <p:spPr bwMode="auto">
          <a:xfrm flipH="1" flipV="1">
            <a:off x="3105665" y="2115511"/>
            <a:ext cx="4258962" cy="556158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1" name="Gerade Verbindung mit Pfeil 20"/>
          <p:cNvCxnSpPr/>
          <p:nvPr/>
        </p:nvCxnSpPr>
        <p:spPr bwMode="auto">
          <a:xfrm flipH="1" flipV="1">
            <a:off x="3789934" y="2819836"/>
            <a:ext cx="3571546" cy="1423048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5" name="Gerade Verbindung mit Pfeil 24"/>
          <p:cNvCxnSpPr/>
          <p:nvPr/>
        </p:nvCxnSpPr>
        <p:spPr bwMode="auto">
          <a:xfrm flipH="1" flipV="1">
            <a:off x="4388480" y="3831152"/>
            <a:ext cx="1501575" cy="1650635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8" name="Gerade Verbindung mit Pfeil 27"/>
          <p:cNvCxnSpPr/>
          <p:nvPr/>
        </p:nvCxnSpPr>
        <p:spPr bwMode="auto">
          <a:xfrm flipV="1">
            <a:off x="1935892" y="3954163"/>
            <a:ext cx="742105" cy="1458096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feld 36"/>
              <p:cNvSpPr txBox="1"/>
              <p:nvPr/>
            </p:nvSpPr>
            <p:spPr>
              <a:xfrm>
                <a:off x="10247870" y="5975906"/>
                <a:ext cx="15923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𝑐𝑜𝑛𝑣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=5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𝑀𝑊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7" name="Textfeld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7870" y="5975906"/>
                <a:ext cx="1592359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422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6A895113-BB57-4D29-B312-70EBF91A9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743585" y="2039224"/>
            <a:ext cx="4453622" cy="2309255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𝜾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>
                        <a:latin typeface="Cambria Math" panose="02040503050406030204" pitchFamily="18" charset="0"/>
                      </a:rPr>
                      <m:t>𝚫</m:t>
                    </m:r>
                    <m:r>
                      <a:rPr lang="de-DE">
                        <a:latin typeface="Cambria Math" panose="02040503050406030204" pitchFamily="18" charset="0"/>
                      </a:rPr>
                      <m:t>𝐑</m:t>
                    </m:r>
                    <m:r>
                      <a:rPr lang="de-DE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/>
                  <a:t> </a:t>
                </a:r>
                <a:r>
                  <a:rPr lang="en-GB" dirty="0" smtClean="0"/>
                  <a:t>- Reconstruction</a:t>
                </a:r>
                <a:endParaRPr lang="en-GB" dirty="0"/>
              </a:p>
            </p:txBody>
          </p:sp>
        </mc:Choice>
        <mc:Fallback xmlns="">
          <p:sp>
            <p:nvSpPr>
              <p:cNvPr id="2" name="Titel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t="-2857" b="-314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34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Experiments in NN </a:t>
            </a:r>
            <a:r>
              <a:rPr lang="de-DE" dirty="0" err="1" smtClean="0"/>
              <a:t>Depth</a:t>
            </a:r>
            <a:r>
              <a:rPr lang="de-DE" dirty="0" smtClean="0"/>
              <a:t> </a:t>
            </a:r>
          </a:p>
          <a:p>
            <a:pPr marL="0" indent="0">
              <a:buNone/>
            </a:pPr>
            <a:r>
              <a:rPr lang="de-DE" dirty="0" err="1" smtClean="0"/>
              <a:t>and</a:t>
            </a:r>
            <a:r>
              <a:rPr lang="de-DE" dirty="0" smtClean="0"/>
              <a:t> Input </a:t>
            </a:r>
            <a:r>
              <a:rPr lang="de-DE" dirty="0" err="1" smtClean="0"/>
              <a:t>Parametrization</a:t>
            </a:r>
            <a:endParaRPr lang="en-GB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059E8AE-416C-4103-9EED-5FE8C37461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5212080" y="908050"/>
            <a:ext cx="7247062" cy="4827177"/>
          </a:xfrm>
          <a:prstGeom prst="rect">
            <a:avLst/>
          </a:prstGeom>
          <a:ln>
            <a:noFill/>
          </a:ln>
        </p:spPr>
      </p:pic>
      <p:sp>
        <p:nvSpPr>
          <p:cNvPr id="9" name="Freihandform 8"/>
          <p:cNvSpPr/>
          <p:nvPr/>
        </p:nvSpPr>
        <p:spPr>
          <a:xfrm>
            <a:off x="6124575" y="1819275"/>
            <a:ext cx="5210175" cy="2057400"/>
          </a:xfrm>
          <a:custGeom>
            <a:avLst/>
            <a:gdLst>
              <a:gd name="connsiteX0" fmla="*/ 0 w 5210175"/>
              <a:gd name="connsiteY0" fmla="*/ 2057400 h 2057400"/>
              <a:gd name="connsiteX1" fmla="*/ 3028950 w 5210175"/>
              <a:gd name="connsiteY1" fmla="*/ 1581150 h 2057400"/>
              <a:gd name="connsiteX2" fmla="*/ 5210175 w 5210175"/>
              <a:gd name="connsiteY2" fmla="*/ 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10175" h="2057400">
                <a:moveTo>
                  <a:pt x="0" y="2057400"/>
                </a:moveTo>
                <a:cubicBezTo>
                  <a:pt x="1080294" y="1990725"/>
                  <a:pt x="2160588" y="1924050"/>
                  <a:pt x="3028950" y="1581150"/>
                </a:cubicBezTo>
                <a:cubicBezTo>
                  <a:pt x="3897313" y="1238250"/>
                  <a:pt x="4830763" y="250825"/>
                  <a:pt x="5210175" y="0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ihandform 9"/>
          <p:cNvSpPr/>
          <p:nvPr/>
        </p:nvSpPr>
        <p:spPr>
          <a:xfrm>
            <a:off x="6124575" y="2276475"/>
            <a:ext cx="5181600" cy="2562225"/>
          </a:xfrm>
          <a:custGeom>
            <a:avLst/>
            <a:gdLst>
              <a:gd name="connsiteX0" fmla="*/ 0 w 5181600"/>
              <a:gd name="connsiteY0" fmla="*/ 0 h 2562225"/>
              <a:gd name="connsiteX1" fmla="*/ 2514600 w 5181600"/>
              <a:gd name="connsiteY1" fmla="*/ 2095500 h 2562225"/>
              <a:gd name="connsiteX2" fmla="*/ 5181600 w 5181600"/>
              <a:gd name="connsiteY2" fmla="*/ 2562225 h 2562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81600" h="2562225">
                <a:moveTo>
                  <a:pt x="0" y="0"/>
                </a:moveTo>
                <a:cubicBezTo>
                  <a:pt x="825500" y="834231"/>
                  <a:pt x="1651000" y="1668463"/>
                  <a:pt x="2514600" y="2095500"/>
                </a:cubicBezTo>
                <a:cubicBezTo>
                  <a:pt x="3378200" y="2522537"/>
                  <a:pt x="4279900" y="2542381"/>
                  <a:pt x="5181600" y="2562225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feld 10"/>
          <p:cNvSpPr txBox="1"/>
          <p:nvPr/>
        </p:nvSpPr>
        <p:spPr>
          <a:xfrm>
            <a:off x="479425" y="5158938"/>
            <a:ext cx="9088803" cy="886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b="1" dirty="0"/>
              <a:t>Missing (yet):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Experimental Data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"/>
          <p:cNvSpPr txBox="1"/>
          <p:nvPr/>
        </p:nvSpPr>
        <p:spPr>
          <a:xfrm>
            <a:off x="10263204" y="5578633"/>
            <a:ext cx="1449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chemeClr val="tx2"/>
                </a:solidFill>
              </a:rPr>
              <a:t>[</a:t>
            </a:r>
            <a:r>
              <a:rPr lang="en-GB" sz="1400" b="1" dirty="0" err="1" smtClean="0">
                <a:solidFill>
                  <a:schemeClr val="tx2"/>
                </a:solidFill>
              </a:rPr>
              <a:t>Blatzheim</a:t>
            </a:r>
            <a:r>
              <a:rPr lang="en-GB" sz="1400" b="1" dirty="0" smtClean="0">
                <a:solidFill>
                  <a:schemeClr val="tx2"/>
                </a:solidFill>
              </a:rPr>
              <a:t> 2019]</a:t>
            </a:r>
            <a:endParaRPr lang="en-GB" sz="1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52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Artificial Neural Networks (NNs)</a:t>
            </a:r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Inhaltsplatzhalter 5"/>
              <p:cNvSpPr>
                <a:spLocks noGrp="1"/>
              </p:cNvSpPr>
              <p:nvPr>
                <p:ph idx="1"/>
              </p:nvPr>
            </p:nvSpPr>
            <p:spPr>
              <a:xfrm>
                <a:off x="479779" y="1089025"/>
                <a:ext cx="6091865" cy="5129212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noProof="0" dirty="0" smtClean="0"/>
                  <a:t>NN = Mathematical representation </a:t>
                </a:r>
                <a:r>
                  <a:rPr lang="en-US" noProof="0" dirty="0"/>
                  <a:t>of networks of neurons in nervous </a:t>
                </a:r>
                <a:r>
                  <a:rPr lang="en-US" noProof="0" dirty="0" smtClean="0"/>
                  <a:t>systems</a:t>
                </a:r>
                <a:endParaRPr lang="en-US" noProof="0" dirty="0"/>
              </a:p>
              <a:p>
                <a:pPr lvl="1"/>
                <a:r>
                  <a:rPr lang="en-US" noProof="0" dirty="0" smtClean="0"/>
                  <a:t>Approximation of any continuous </a:t>
                </a:r>
                <a:r>
                  <a:rPr lang="en-US" noProof="0" dirty="0"/>
                  <a:t>function to any degree of accuracy </a:t>
                </a:r>
                <a:r>
                  <a:rPr lang="en-US" sz="1400" b="1" noProof="0" dirty="0">
                    <a:solidFill>
                      <a:schemeClr val="tx2"/>
                    </a:solidFill>
                  </a:rPr>
                  <a:t>[</a:t>
                </a:r>
                <a:r>
                  <a:rPr lang="en-US" sz="1400" b="1" noProof="0" dirty="0" err="1">
                    <a:solidFill>
                      <a:schemeClr val="tx2"/>
                    </a:solidFill>
                  </a:rPr>
                  <a:t>Cybenko</a:t>
                </a:r>
                <a:r>
                  <a:rPr lang="en-US" sz="1400" b="1" noProof="0" dirty="0">
                    <a:solidFill>
                      <a:schemeClr val="tx2"/>
                    </a:solidFill>
                  </a:rPr>
                  <a:t> 2003</a:t>
                </a:r>
                <a:r>
                  <a:rPr lang="en-US" sz="1400" b="1" noProof="0" dirty="0" smtClean="0">
                    <a:solidFill>
                      <a:schemeClr val="tx2"/>
                    </a:solidFill>
                  </a:rPr>
                  <a:t>]</a:t>
                </a:r>
                <a:endParaRPr lang="en-US" sz="1400" b="1" noProof="0" dirty="0"/>
              </a:p>
              <a:p>
                <a:pPr marL="0" indent="0">
                  <a:buNone/>
                </a:pPr>
                <a:r>
                  <a:rPr lang="en-US" noProof="0" dirty="0" smtClean="0"/>
                  <a:t>Supervised Learning: Split </a:t>
                </a:r>
                <a:r>
                  <a:rPr lang="en-US" noProof="0" dirty="0"/>
                  <a:t>data </a:t>
                </a:r>
                <a:r>
                  <a:rPr lang="en-US" noProof="0" dirty="0" smtClean="0"/>
                  <a:t>in </a:t>
                </a:r>
                <a:r>
                  <a:rPr lang="en-US" noProof="0" dirty="0"/>
                  <a:t>3 </a:t>
                </a:r>
                <a:r>
                  <a:rPr lang="en-US" noProof="0" dirty="0" smtClean="0"/>
                  <a:t>sets</a:t>
                </a:r>
              </a:p>
              <a:p>
                <a:pPr lvl="1"/>
                <a:r>
                  <a:rPr lang="en-US" noProof="0" dirty="0" smtClean="0">
                    <a:solidFill>
                      <a:schemeClr val="accent1"/>
                    </a:solidFill>
                  </a:rPr>
                  <a:t>Training</a:t>
                </a:r>
                <a:r>
                  <a:rPr lang="en-US" noProof="0" dirty="0" smtClean="0"/>
                  <a:t> (</a:t>
                </a:r>
                <a14:m>
                  <m:oMath xmlns:m="http://schemas.openxmlformats.org/officeDocument/2006/math"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80%</m:t>
                    </m:r>
                  </m:oMath>
                </a14:m>
                <a:r>
                  <a:rPr lang="en-US" noProof="0" dirty="0" smtClean="0"/>
                  <a:t>)</a:t>
                </a:r>
                <a:endParaRPr lang="en-US" noProof="0" dirty="0"/>
              </a:p>
              <a:p>
                <a:pPr lvl="2"/>
                <a:r>
                  <a:rPr lang="en-US" noProof="0" dirty="0"/>
                  <a:t>Propagate </a:t>
                </a:r>
                <a:r>
                  <a:rPr lang="en-US" noProof="0" dirty="0" smtClean="0"/>
                  <a:t>input</a:t>
                </a:r>
                <a14:m>
                  <m:oMath xmlns:m="http://schemas.openxmlformats.org/officeDocument/2006/math">
                    <m:r>
                      <a:rPr lang="de-DE" b="0" i="0" noProof="0" smtClean="0"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r>
                  <a:rPr lang="en-US" noProof="0" dirty="0" smtClean="0"/>
                  <a:t>Compare output with target e.g.</a:t>
                </a:r>
                <a:r>
                  <a:rPr lang="de-DE" b="0" i="1" noProof="0" dirty="0" smtClean="0">
                    <a:latin typeface="Cambria Math" panose="02040503050406030204" pitchFamily="18" charset="0"/>
                  </a:rPr>
                  <a:t/>
                </a:r>
                <a:br>
                  <a:rPr lang="de-DE" b="0" i="1" noProof="0" dirty="0" smtClean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Ɬ</m:t>
                    </m:r>
                    <m:r>
                      <a:rPr lang="en-US" b="0" i="0" noProof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noProof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0" noProof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0" noProof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0" noProof="0" smtClean="0">
                        <a:latin typeface="Cambria Math" panose="02040503050406030204" pitchFamily="18" charset="0"/>
                      </a:rPr>
                      <m:t>|</m:t>
                    </m:r>
                    <m:r>
                      <m:rPr>
                        <m:sty m:val="p"/>
                      </m:rPr>
                      <a:rPr lang="de-DE" i="0" smtClean="0">
                        <a:latin typeface="Cambria Math" panose="02040503050406030204" pitchFamily="18" charset="0"/>
                      </a:rPr>
                      <m:t>o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utput</m:t>
                    </m:r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de-DE" b="0" i="0" noProof="0" smtClean="0">
                        <a:latin typeface="Cambria Math" panose="02040503050406030204" pitchFamily="18" charset="0"/>
                      </a:rPr>
                      <m:t>target</m:t>
                    </m:r>
                    <m:r>
                      <m:rPr>
                        <m:nor/>
                      </m:rPr>
                      <a:rPr lang="en-US" b="0" i="0" noProof="0" smtClean="0">
                        <a:latin typeface="Cambria Math" panose="02040503050406030204" pitchFamily="18" charset="0"/>
                      </a:rPr>
                      <m:t>|²</m:t>
                    </m:r>
                  </m:oMath>
                </a14:m>
                <a:endParaRPr lang="en-US" noProof="0" dirty="0"/>
              </a:p>
              <a:p>
                <a:pPr lvl="2"/>
                <a:r>
                  <a:rPr lang="en-US" noProof="0" dirty="0"/>
                  <a:t>Adjust weights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⃑"/>
                            <m:ctrlPr>
                              <a:rPr lang="en-US" i="1" noProof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noProof="0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e>
                      <m:sub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US" i="1" noProof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noProof="0" dirty="0" smtClean="0"/>
                  <a:t>by </a:t>
                </a:r>
                <a:r>
                  <a:rPr lang="en-US" noProof="0" dirty="0"/>
                  <a:t>back-propagation</a:t>
                </a:r>
                <a:r>
                  <a:rPr lang="en-US" noProof="0" dirty="0" smtClean="0"/>
                  <a:t>:</a:t>
                </a:r>
                <a:r>
                  <a:rPr lang="de-DE" b="0" i="0" noProof="0" dirty="0" smtClean="0">
                    <a:latin typeface="Cambria Math" panose="02040503050406030204" pitchFamily="18" charset="0"/>
                  </a:rPr>
                  <a:t/>
                </a:r>
                <a:br>
                  <a:rPr lang="de-DE" b="0" i="0" noProof="0" dirty="0" smtClean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noProof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⃑"/>
                            <m:ctrlPr>
                              <a:rPr lang="en-US" i="1" noProof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noProof="0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e>
                      <m:sub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US" i="1" noProof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i="1" noProof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⃑"/>
                            <m:ctrlPr>
                              <a:rPr lang="en-US" b="0" i="1" noProof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0" noProof="0" smtClean="0">
                                <a:latin typeface="Cambria Math" panose="02040503050406030204" pitchFamily="18" charset="0"/>
                              </a:rPr>
                              <m:t>𝛻</m:t>
                            </m:r>
                          </m:e>
                        </m:acc>
                      </m:e>
                      <m:sub>
                        <m:sSub>
                          <m:sSubPr>
                            <m:ctrlPr>
                              <a:rPr lang="en-US" b="0" i="1" noProof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⃑"/>
                                <m:ctrlPr>
                                  <a:rPr lang="en-US" b="0" i="1" noProof="0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noProof="0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noProof="0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sub>
                    </m:sSub>
                    <m:r>
                      <a:rPr lang="en-US" i="1" noProof="0">
                        <a:latin typeface="Cambria Math" panose="02040503050406030204" pitchFamily="18" charset="0"/>
                      </a:rPr>
                      <m:t>Ɬ</m:t>
                    </m:r>
                  </m:oMath>
                </a14:m>
                <a:endParaRPr lang="en-US" noProof="0" dirty="0"/>
              </a:p>
              <a:p>
                <a:pPr lvl="1"/>
                <a:r>
                  <a:rPr lang="en-US" noProof="0" dirty="0">
                    <a:solidFill>
                      <a:schemeClr val="accent3"/>
                    </a:solidFill>
                  </a:rPr>
                  <a:t>Validation</a:t>
                </a:r>
                <a:r>
                  <a:rPr lang="en-US" noProof="0" dirty="0"/>
                  <a:t>(</a:t>
                </a:r>
                <a14:m>
                  <m:oMath xmlns:m="http://schemas.openxmlformats.org/officeDocument/2006/math"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i="1" noProof="0">
                        <a:latin typeface="Cambria Math" panose="02040503050406030204" pitchFamily="18" charset="0"/>
                      </a:rPr>
                      <m:t>0%</m:t>
                    </m:r>
                  </m:oMath>
                </a14:m>
                <a:r>
                  <a:rPr lang="en-US" noProof="0" dirty="0"/>
                  <a:t>)</a:t>
                </a:r>
              </a:p>
              <a:p>
                <a:pPr lvl="2"/>
                <a:r>
                  <a:rPr lang="en-US" noProof="0" dirty="0"/>
                  <a:t>Stop criterion to prevent </a:t>
                </a:r>
                <a:r>
                  <a:rPr lang="en-US" noProof="0" dirty="0" smtClean="0"/>
                  <a:t>overfitting</a:t>
                </a:r>
                <a:endParaRPr lang="en-US" noProof="0" dirty="0"/>
              </a:p>
              <a:p>
                <a:pPr lvl="1"/>
                <a:r>
                  <a:rPr lang="en-US" noProof="0" dirty="0" smtClean="0">
                    <a:solidFill>
                      <a:schemeClr val="accent2"/>
                    </a:solidFill>
                  </a:rPr>
                  <a:t>Test</a:t>
                </a:r>
                <a:r>
                  <a:rPr lang="en-US" noProof="0" dirty="0" smtClean="0"/>
                  <a:t> </a:t>
                </a:r>
                <a:r>
                  <a:rPr lang="en-US" noProof="0" dirty="0"/>
                  <a:t>(</a:t>
                </a:r>
                <a14:m>
                  <m:oMath xmlns:m="http://schemas.openxmlformats.org/officeDocument/2006/math">
                    <m:r>
                      <a:rPr lang="en-US" b="0" i="1" noProof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i="1" noProof="0">
                        <a:latin typeface="Cambria Math" panose="02040503050406030204" pitchFamily="18" charset="0"/>
                      </a:rPr>
                      <m:t>0%</m:t>
                    </m:r>
                  </m:oMath>
                </a14:m>
                <a:r>
                  <a:rPr lang="en-US" noProof="0" dirty="0"/>
                  <a:t>)</a:t>
                </a:r>
              </a:p>
              <a:p>
                <a:pPr lvl="2"/>
                <a:r>
                  <a:rPr lang="en-US" noProof="0" dirty="0"/>
                  <a:t>Evaluate </a:t>
                </a:r>
                <a:r>
                  <a:rPr lang="en-US" noProof="0" dirty="0" smtClean="0"/>
                  <a:t>performance</a:t>
                </a:r>
                <a:endParaRPr lang="en-US" noProof="0" dirty="0"/>
              </a:p>
              <a:p>
                <a:pPr marL="0" indent="0">
                  <a:buNone/>
                </a:pPr>
                <a:r>
                  <a:rPr lang="en-US" noProof="0" dirty="0" smtClean="0"/>
                  <a:t>Architecture has impact on abstraction power </a:t>
                </a:r>
                <a14:m>
                  <m:oMath xmlns:m="http://schemas.openxmlformats.org/officeDocument/2006/math">
                    <m:r>
                      <a:rPr lang="en-US" b="1" i="1" noProof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noProof="0" dirty="0" smtClean="0"/>
                  <a:t> depth, convolution (CNN), …</a:t>
                </a:r>
              </a:p>
            </p:txBody>
          </p:sp>
        </mc:Choice>
        <mc:Fallback xmlns="">
          <p:sp>
            <p:nvSpPr>
              <p:cNvPr id="6" name="Inhaltsplatzhalt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9779" y="1089025"/>
                <a:ext cx="6091865" cy="5129212"/>
              </a:xfrm>
              <a:blipFill>
                <a:blip r:embed="rId3"/>
                <a:stretch>
                  <a:fillRect l="-1602" t="-1665" r="-501" b="-124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liennummernplatzhalt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35</a:t>
            </a:fld>
            <a:endParaRPr lang="de-DE" dirty="0"/>
          </a:p>
        </p:txBody>
      </p:sp>
      <p:grpSp>
        <p:nvGrpSpPr>
          <p:cNvPr id="71" name="Gruppieren 70"/>
          <p:cNvGrpSpPr/>
          <p:nvPr/>
        </p:nvGrpSpPr>
        <p:grpSpPr>
          <a:xfrm>
            <a:off x="6944179" y="3771213"/>
            <a:ext cx="4159618" cy="2940564"/>
            <a:chOff x="6944179" y="3771213"/>
            <a:chExt cx="4159618" cy="2940564"/>
          </a:xfrm>
        </p:grpSpPr>
        <p:cxnSp>
          <p:nvCxnSpPr>
            <p:cNvPr id="17" name="axis"/>
            <p:cNvCxnSpPr/>
            <p:nvPr/>
          </p:nvCxnSpPr>
          <p:spPr>
            <a:xfrm flipH="1">
              <a:off x="7344043" y="6299360"/>
              <a:ext cx="3759754" cy="1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stealth" w="lg" len="lg"/>
              <a:tailEnd type="none" w="lg" len="lg"/>
            </a:ln>
            <a:effectLst/>
          </p:spPr>
        </p:cxnSp>
        <p:cxnSp>
          <p:nvCxnSpPr>
            <p:cNvPr id="18" name="axis"/>
            <p:cNvCxnSpPr/>
            <p:nvPr/>
          </p:nvCxnSpPr>
          <p:spPr>
            <a:xfrm>
              <a:off x="7344043" y="3771213"/>
              <a:ext cx="1" cy="2528147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stealth" w="lg" len="lg"/>
              <a:tailEnd type="none" w="lg" len="lg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hteck 20"/>
                <p:cNvSpPr/>
                <p:nvPr/>
              </p:nvSpPr>
              <p:spPr>
                <a:xfrm rot="16200000">
                  <a:off x="6930714" y="3925133"/>
                  <a:ext cx="39626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Ɬ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1" name="Rechteck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6930714" y="3925133"/>
                  <a:ext cx="396262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Rechteck 27"/>
            <p:cNvSpPr/>
            <p:nvPr/>
          </p:nvSpPr>
          <p:spPr>
            <a:xfrm>
              <a:off x="10222587" y="6342445"/>
              <a:ext cx="76335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e</a:t>
              </a:r>
              <a:r>
                <a:rPr lang="en-US" dirty="0" smtClean="0"/>
                <a:t>poch</a:t>
              </a:r>
              <a:endParaRPr lang="en-US" dirty="0"/>
            </a:p>
          </p:txBody>
        </p:sp>
      </p:grpSp>
      <p:grpSp>
        <p:nvGrpSpPr>
          <p:cNvPr id="56" name="Train perf"/>
          <p:cNvGrpSpPr/>
          <p:nvPr/>
        </p:nvGrpSpPr>
        <p:grpSpPr>
          <a:xfrm>
            <a:off x="7485539" y="4183291"/>
            <a:ext cx="3679515" cy="1448391"/>
            <a:chOff x="7485539" y="4183291"/>
            <a:chExt cx="3679515" cy="1448391"/>
          </a:xfrm>
        </p:grpSpPr>
        <p:sp>
          <p:nvSpPr>
            <p:cNvPr id="19" name="Freihandform 18"/>
            <p:cNvSpPr/>
            <p:nvPr/>
          </p:nvSpPr>
          <p:spPr>
            <a:xfrm>
              <a:off x="7485539" y="4183291"/>
              <a:ext cx="3658781" cy="1448391"/>
            </a:xfrm>
            <a:custGeom>
              <a:avLst/>
              <a:gdLst>
                <a:gd name="connsiteX0" fmla="*/ 0 w 3378200"/>
                <a:gd name="connsiteY0" fmla="*/ 0 h 1663700"/>
                <a:gd name="connsiteX1" fmla="*/ 939800 w 3378200"/>
                <a:gd name="connsiteY1" fmla="*/ 1054100 h 1663700"/>
                <a:gd name="connsiteX2" fmla="*/ 2298700 w 3378200"/>
                <a:gd name="connsiteY2" fmla="*/ 1574800 h 1663700"/>
                <a:gd name="connsiteX3" fmla="*/ 3378200 w 3378200"/>
                <a:gd name="connsiteY3" fmla="*/ 1663700 h 1663700"/>
                <a:gd name="connsiteX0" fmla="*/ 0 w 3403600"/>
                <a:gd name="connsiteY0" fmla="*/ 0 h 1778000"/>
                <a:gd name="connsiteX1" fmla="*/ 965200 w 3403600"/>
                <a:gd name="connsiteY1" fmla="*/ 1168400 h 1778000"/>
                <a:gd name="connsiteX2" fmla="*/ 2324100 w 3403600"/>
                <a:gd name="connsiteY2" fmla="*/ 1689100 h 1778000"/>
                <a:gd name="connsiteX3" fmla="*/ 3403600 w 3403600"/>
                <a:gd name="connsiteY3" fmla="*/ 1778000 h 1778000"/>
                <a:gd name="connsiteX0" fmla="*/ 0 w 3403600"/>
                <a:gd name="connsiteY0" fmla="*/ 0 h 1778000"/>
                <a:gd name="connsiteX1" fmla="*/ 965200 w 3403600"/>
                <a:gd name="connsiteY1" fmla="*/ 1168400 h 1778000"/>
                <a:gd name="connsiteX2" fmla="*/ 2377263 w 3403600"/>
                <a:gd name="connsiteY2" fmla="*/ 1465816 h 1778000"/>
                <a:gd name="connsiteX3" fmla="*/ 3403600 w 3403600"/>
                <a:gd name="connsiteY3" fmla="*/ 1778000 h 1778000"/>
                <a:gd name="connsiteX0" fmla="*/ 0 w 3584353"/>
                <a:gd name="connsiteY0" fmla="*/ 0 h 1494933"/>
                <a:gd name="connsiteX1" fmla="*/ 965200 w 3584353"/>
                <a:gd name="connsiteY1" fmla="*/ 1168400 h 1494933"/>
                <a:gd name="connsiteX2" fmla="*/ 2377263 w 3584353"/>
                <a:gd name="connsiteY2" fmla="*/ 1465816 h 1494933"/>
                <a:gd name="connsiteX3" fmla="*/ 3584353 w 3584353"/>
                <a:gd name="connsiteY3" fmla="*/ 1490921 h 1494933"/>
                <a:gd name="connsiteX0" fmla="*/ 0 w 3584353"/>
                <a:gd name="connsiteY0" fmla="*/ 0 h 1503247"/>
                <a:gd name="connsiteX1" fmla="*/ 965200 w 3584353"/>
                <a:gd name="connsiteY1" fmla="*/ 1051442 h 1503247"/>
                <a:gd name="connsiteX2" fmla="*/ 2377263 w 3584353"/>
                <a:gd name="connsiteY2" fmla="*/ 1465816 h 1503247"/>
                <a:gd name="connsiteX3" fmla="*/ 3584353 w 3584353"/>
                <a:gd name="connsiteY3" fmla="*/ 1490921 h 1503247"/>
                <a:gd name="connsiteX0" fmla="*/ 0 w 3584353"/>
                <a:gd name="connsiteY0" fmla="*/ 0 h 1490921"/>
                <a:gd name="connsiteX1" fmla="*/ 965200 w 3584353"/>
                <a:gd name="connsiteY1" fmla="*/ 1051442 h 1490921"/>
                <a:gd name="connsiteX2" fmla="*/ 2377263 w 3584353"/>
                <a:gd name="connsiteY2" fmla="*/ 1359491 h 1490921"/>
                <a:gd name="connsiteX3" fmla="*/ 3584353 w 3584353"/>
                <a:gd name="connsiteY3" fmla="*/ 1490921 h 1490921"/>
                <a:gd name="connsiteX0" fmla="*/ 0 w 3711944"/>
                <a:gd name="connsiteY0" fmla="*/ 0 h 1373555"/>
                <a:gd name="connsiteX1" fmla="*/ 965200 w 3711944"/>
                <a:gd name="connsiteY1" fmla="*/ 1051442 h 1373555"/>
                <a:gd name="connsiteX2" fmla="*/ 2377263 w 3711944"/>
                <a:gd name="connsiteY2" fmla="*/ 1359491 h 1373555"/>
                <a:gd name="connsiteX3" fmla="*/ 3711944 w 3711944"/>
                <a:gd name="connsiteY3" fmla="*/ 1331433 h 1373555"/>
                <a:gd name="connsiteX0" fmla="*/ 0 w 3711944"/>
                <a:gd name="connsiteY0" fmla="*/ 0 h 1359824"/>
                <a:gd name="connsiteX1" fmla="*/ 965200 w 3711944"/>
                <a:gd name="connsiteY1" fmla="*/ 1051442 h 1359824"/>
                <a:gd name="connsiteX2" fmla="*/ 2377263 w 3711944"/>
                <a:gd name="connsiteY2" fmla="*/ 1359491 h 1359824"/>
                <a:gd name="connsiteX3" fmla="*/ 3711944 w 3711944"/>
                <a:gd name="connsiteY3" fmla="*/ 1331433 h 1359824"/>
                <a:gd name="connsiteX0" fmla="*/ 0 w 3711944"/>
                <a:gd name="connsiteY0" fmla="*/ 0 h 1331433"/>
                <a:gd name="connsiteX1" fmla="*/ 965200 w 3711944"/>
                <a:gd name="connsiteY1" fmla="*/ 1051442 h 1331433"/>
                <a:gd name="connsiteX2" fmla="*/ 2430426 w 3711944"/>
                <a:gd name="connsiteY2" fmla="*/ 1295696 h 1331433"/>
                <a:gd name="connsiteX3" fmla="*/ 3711944 w 3711944"/>
                <a:gd name="connsiteY3" fmla="*/ 1331433 h 1331433"/>
                <a:gd name="connsiteX0" fmla="*/ 0 w 3711944"/>
                <a:gd name="connsiteY0" fmla="*/ 0 h 1331433"/>
                <a:gd name="connsiteX1" fmla="*/ 965200 w 3711944"/>
                <a:gd name="connsiteY1" fmla="*/ 1051442 h 1331433"/>
                <a:gd name="connsiteX2" fmla="*/ 2324100 w 3711944"/>
                <a:gd name="connsiteY2" fmla="*/ 1327594 h 1331433"/>
                <a:gd name="connsiteX3" fmla="*/ 3711944 w 3711944"/>
                <a:gd name="connsiteY3" fmla="*/ 1331433 h 1331433"/>
                <a:gd name="connsiteX0" fmla="*/ 0 w 3711944"/>
                <a:gd name="connsiteY0" fmla="*/ 0 h 1342321"/>
                <a:gd name="connsiteX1" fmla="*/ 486735 w 3711944"/>
                <a:gd name="connsiteY1" fmla="*/ 1115237 h 1342321"/>
                <a:gd name="connsiteX2" fmla="*/ 2324100 w 3711944"/>
                <a:gd name="connsiteY2" fmla="*/ 1327594 h 1342321"/>
                <a:gd name="connsiteX3" fmla="*/ 3711944 w 3711944"/>
                <a:gd name="connsiteY3" fmla="*/ 1331433 h 1342321"/>
                <a:gd name="connsiteX0" fmla="*/ 0 w 3711944"/>
                <a:gd name="connsiteY0" fmla="*/ 0 h 1342321"/>
                <a:gd name="connsiteX1" fmla="*/ 486735 w 3711944"/>
                <a:gd name="connsiteY1" fmla="*/ 1115237 h 1342321"/>
                <a:gd name="connsiteX2" fmla="*/ 2324100 w 3711944"/>
                <a:gd name="connsiteY2" fmla="*/ 1327594 h 1342321"/>
                <a:gd name="connsiteX3" fmla="*/ 3711944 w 3711944"/>
                <a:gd name="connsiteY3" fmla="*/ 1331433 h 1342321"/>
                <a:gd name="connsiteX0" fmla="*/ 0 w 3658781"/>
                <a:gd name="connsiteY0" fmla="*/ 0 h 1448391"/>
                <a:gd name="connsiteX1" fmla="*/ 486735 w 3658781"/>
                <a:gd name="connsiteY1" fmla="*/ 1115237 h 1448391"/>
                <a:gd name="connsiteX2" fmla="*/ 2324100 w 3658781"/>
                <a:gd name="connsiteY2" fmla="*/ 1327594 h 1448391"/>
                <a:gd name="connsiteX3" fmla="*/ 3658781 w 3658781"/>
                <a:gd name="connsiteY3" fmla="*/ 1448391 h 1448391"/>
                <a:gd name="connsiteX0" fmla="*/ 0 w 3658781"/>
                <a:gd name="connsiteY0" fmla="*/ 0 h 1448391"/>
                <a:gd name="connsiteX1" fmla="*/ 486735 w 3658781"/>
                <a:gd name="connsiteY1" fmla="*/ 1115237 h 1448391"/>
                <a:gd name="connsiteX2" fmla="*/ 2324100 w 3658781"/>
                <a:gd name="connsiteY2" fmla="*/ 1327594 h 1448391"/>
                <a:gd name="connsiteX3" fmla="*/ 3658781 w 3658781"/>
                <a:gd name="connsiteY3" fmla="*/ 1448391 h 1448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58781" h="1448391">
                  <a:moveTo>
                    <a:pt x="0" y="0"/>
                  </a:moveTo>
                  <a:cubicBezTo>
                    <a:pt x="203913" y="395816"/>
                    <a:pt x="99385" y="893971"/>
                    <a:pt x="486735" y="1115237"/>
                  </a:cubicBezTo>
                  <a:cubicBezTo>
                    <a:pt x="874085" y="1336503"/>
                    <a:pt x="1795426" y="1272068"/>
                    <a:pt x="2324100" y="1327594"/>
                  </a:cubicBezTo>
                  <a:cubicBezTo>
                    <a:pt x="2852774" y="1383120"/>
                    <a:pt x="3438500" y="1405911"/>
                    <a:pt x="3658781" y="1448391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hteck 30"/>
            <p:cNvSpPr/>
            <p:nvPr/>
          </p:nvSpPr>
          <p:spPr bwMode="auto">
            <a:xfrm>
              <a:off x="10353743" y="5128863"/>
              <a:ext cx="811311" cy="369332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accent1"/>
                  </a:solidFill>
                </a:rPr>
                <a:t>Training</a:t>
              </a:r>
              <a:r>
                <a:rPr lang="en-US" sz="2400" dirty="0" smtClean="0">
                  <a:solidFill>
                    <a:schemeClr val="accent1"/>
                  </a:solidFill>
                </a:rPr>
                <a:t> </a:t>
              </a:r>
              <a:endParaRPr lang="en-US" sz="24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57" name="Validation perf"/>
          <p:cNvGrpSpPr/>
          <p:nvPr/>
        </p:nvGrpSpPr>
        <p:grpSpPr>
          <a:xfrm>
            <a:off x="7523639" y="4109799"/>
            <a:ext cx="3753573" cy="1326153"/>
            <a:chOff x="7523639" y="4109799"/>
            <a:chExt cx="3753573" cy="1326153"/>
          </a:xfrm>
        </p:grpSpPr>
        <p:sp>
          <p:nvSpPr>
            <p:cNvPr id="20" name="Freihandform 19"/>
            <p:cNvSpPr/>
            <p:nvPr/>
          </p:nvSpPr>
          <p:spPr>
            <a:xfrm>
              <a:off x="7523639" y="4109799"/>
              <a:ext cx="3365500" cy="1326153"/>
            </a:xfrm>
            <a:custGeom>
              <a:avLst/>
              <a:gdLst>
                <a:gd name="connsiteX0" fmla="*/ 0 w 3365500"/>
                <a:gd name="connsiteY0" fmla="*/ 0 h 1058075"/>
                <a:gd name="connsiteX1" fmla="*/ 292100 w 3365500"/>
                <a:gd name="connsiteY1" fmla="*/ 381000 h 1058075"/>
                <a:gd name="connsiteX2" fmla="*/ 800100 w 3365500"/>
                <a:gd name="connsiteY2" fmla="*/ 774700 h 1058075"/>
                <a:gd name="connsiteX3" fmla="*/ 1308100 w 3365500"/>
                <a:gd name="connsiteY3" fmla="*/ 1028700 h 1058075"/>
                <a:gd name="connsiteX4" fmla="*/ 1676400 w 3365500"/>
                <a:gd name="connsiteY4" fmla="*/ 1041400 h 1058075"/>
                <a:gd name="connsiteX5" fmla="*/ 2184400 w 3365500"/>
                <a:gd name="connsiteY5" fmla="*/ 927100 h 1058075"/>
                <a:gd name="connsiteX6" fmla="*/ 2616200 w 3365500"/>
                <a:gd name="connsiteY6" fmla="*/ 762000 h 1058075"/>
                <a:gd name="connsiteX7" fmla="*/ 3035300 w 3365500"/>
                <a:gd name="connsiteY7" fmla="*/ 673100 h 1058075"/>
                <a:gd name="connsiteX8" fmla="*/ 3365500 w 3365500"/>
                <a:gd name="connsiteY8" fmla="*/ 685800 h 1058075"/>
                <a:gd name="connsiteX0" fmla="*/ 0 w 3365500"/>
                <a:gd name="connsiteY0" fmla="*/ 0 h 1214102"/>
                <a:gd name="connsiteX1" fmla="*/ 292100 w 3365500"/>
                <a:gd name="connsiteY1" fmla="*/ 381000 h 1214102"/>
                <a:gd name="connsiteX2" fmla="*/ 800100 w 3365500"/>
                <a:gd name="connsiteY2" fmla="*/ 774700 h 1214102"/>
                <a:gd name="connsiteX3" fmla="*/ 1460500 w 3365500"/>
                <a:gd name="connsiteY3" fmla="*/ 1206500 h 1214102"/>
                <a:gd name="connsiteX4" fmla="*/ 1676400 w 3365500"/>
                <a:gd name="connsiteY4" fmla="*/ 1041400 h 1214102"/>
                <a:gd name="connsiteX5" fmla="*/ 2184400 w 3365500"/>
                <a:gd name="connsiteY5" fmla="*/ 927100 h 1214102"/>
                <a:gd name="connsiteX6" fmla="*/ 2616200 w 3365500"/>
                <a:gd name="connsiteY6" fmla="*/ 762000 h 1214102"/>
                <a:gd name="connsiteX7" fmla="*/ 3035300 w 3365500"/>
                <a:gd name="connsiteY7" fmla="*/ 673100 h 1214102"/>
                <a:gd name="connsiteX8" fmla="*/ 3365500 w 3365500"/>
                <a:gd name="connsiteY8" fmla="*/ 685800 h 1214102"/>
                <a:gd name="connsiteX0" fmla="*/ 0 w 3365500"/>
                <a:gd name="connsiteY0" fmla="*/ 0 h 1215243"/>
                <a:gd name="connsiteX1" fmla="*/ 292100 w 3365500"/>
                <a:gd name="connsiteY1" fmla="*/ 381000 h 1215243"/>
                <a:gd name="connsiteX2" fmla="*/ 800100 w 3365500"/>
                <a:gd name="connsiteY2" fmla="*/ 774700 h 1215243"/>
                <a:gd name="connsiteX3" fmla="*/ 1460500 w 3365500"/>
                <a:gd name="connsiteY3" fmla="*/ 1206500 h 1215243"/>
                <a:gd name="connsiteX4" fmla="*/ 1917700 w 3365500"/>
                <a:gd name="connsiteY4" fmla="*/ 1054100 h 1215243"/>
                <a:gd name="connsiteX5" fmla="*/ 2184400 w 3365500"/>
                <a:gd name="connsiteY5" fmla="*/ 927100 h 1215243"/>
                <a:gd name="connsiteX6" fmla="*/ 2616200 w 3365500"/>
                <a:gd name="connsiteY6" fmla="*/ 762000 h 1215243"/>
                <a:gd name="connsiteX7" fmla="*/ 3035300 w 3365500"/>
                <a:gd name="connsiteY7" fmla="*/ 673100 h 1215243"/>
                <a:gd name="connsiteX8" fmla="*/ 3365500 w 3365500"/>
                <a:gd name="connsiteY8" fmla="*/ 685800 h 1215243"/>
                <a:gd name="connsiteX0" fmla="*/ 0 w 3365500"/>
                <a:gd name="connsiteY0" fmla="*/ 0 h 1208442"/>
                <a:gd name="connsiteX1" fmla="*/ 292100 w 3365500"/>
                <a:gd name="connsiteY1" fmla="*/ 381000 h 1208442"/>
                <a:gd name="connsiteX2" fmla="*/ 800100 w 3365500"/>
                <a:gd name="connsiteY2" fmla="*/ 774700 h 1208442"/>
                <a:gd name="connsiteX3" fmla="*/ 1460500 w 3365500"/>
                <a:gd name="connsiteY3" fmla="*/ 1206500 h 1208442"/>
                <a:gd name="connsiteX4" fmla="*/ 2184400 w 3365500"/>
                <a:gd name="connsiteY4" fmla="*/ 927100 h 1208442"/>
                <a:gd name="connsiteX5" fmla="*/ 2616200 w 3365500"/>
                <a:gd name="connsiteY5" fmla="*/ 762000 h 1208442"/>
                <a:gd name="connsiteX6" fmla="*/ 3035300 w 3365500"/>
                <a:gd name="connsiteY6" fmla="*/ 673100 h 1208442"/>
                <a:gd name="connsiteX7" fmla="*/ 3365500 w 3365500"/>
                <a:gd name="connsiteY7" fmla="*/ 685800 h 1208442"/>
                <a:gd name="connsiteX0" fmla="*/ 0 w 3365500"/>
                <a:gd name="connsiteY0" fmla="*/ 0 h 1208442"/>
                <a:gd name="connsiteX1" fmla="*/ 323998 w 3365500"/>
                <a:gd name="connsiteY1" fmla="*/ 838200 h 1208442"/>
                <a:gd name="connsiteX2" fmla="*/ 800100 w 3365500"/>
                <a:gd name="connsiteY2" fmla="*/ 774700 h 1208442"/>
                <a:gd name="connsiteX3" fmla="*/ 1460500 w 3365500"/>
                <a:gd name="connsiteY3" fmla="*/ 1206500 h 1208442"/>
                <a:gd name="connsiteX4" fmla="*/ 2184400 w 3365500"/>
                <a:gd name="connsiteY4" fmla="*/ 927100 h 1208442"/>
                <a:gd name="connsiteX5" fmla="*/ 2616200 w 3365500"/>
                <a:gd name="connsiteY5" fmla="*/ 762000 h 1208442"/>
                <a:gd name="connsiteX6" fmla="*/ 3035300 w 3365500"/>
                <a:gd name="connsiteY6" fmla="*/ 673100 h 1208442"/>
                <a:gd name="connsiteX7" fmla="*/ 3365500 w 3365500"/>
                <a:gd name="connsiteY7" fmla="*/ 685800 h 1208442"/>
                <a:gd name="connsiteX0" fmla="*/ 0 w 3365500"/>
                <a:gd name="connsiteY0" fmla="*/ 0 h 1232547"/>
                <a:gd name="connsiteX1" fmla="*/ 323998 w 3365500"/>
                <a:gd name="connsiteY1" fmla="*/ 838200 h 1232547"/>
                <a:gd name="connsiteX2" fmla="*/ 672509 w 3365500"/>
                <a:gd name="connsiteY2" fmla="*/ 1178737 h 1232547"/>
                <a:gd name="connsiteX3" fmla="*/ 1460500 w 3365500"/>
                <a:gd name="connsiteY3" fmla="*/ 1206500 h 1232547"/>
                <a:gd name="connsiteX4" fmla="*/ 2184400 w 3365500"/>
                <a:gd name="connsiteY4" fmla="*/ 927100 h 1232547"/>
                <a:gd name="connsiteX5" fmla="*/ 2616200 w 3365500"/>
                <a:gd name="connsiteY5" fmla="*/ 762000 h 1232547"/>
                <a:gd name="connsiteX6" fmla="*/ 3035300 w 3365500"/>
                <a:gd name="connsiteY6" fmla="*/ 673100 h 1232547"/>
                <a:gd name="connsiteX7" fmla="*/ 3365500 w 3365500"/>
                <a:gd name="connsiteY7" fmla="*/ 685800 h 1232547"/>
                <a:gd name="connsiteX0" fmla="*/ 0 w 3365500"/>
                <a:gd name="connsiteY0" fmla="*/ 0 h 1274591"/>
                <a:gd name="connsiteX1" fmla="*/ 323998 w 3365500"/>
                <a:gd name="connsiteY1" fmla="*/ 838200 h 1274591"/>
                <a:gd name="connsiteX2" fmla="*/ 672509 w 3365500"/>
                <a:gd name="connsiteY2" fmla="*/ 1178737 h 1274591"/>
                <a:gd name="connsiteX3" fmla="*/ 1460500 w 3365500"/>
                <a:gd name="connsiteY3" fmla="*/ 1259662 h 1274591"/>
                <a:gd name="connsiteX4" fmla="*/ 2184400 w 3365500"/>
                <a:gd name="connsiteY4" fmla="*/ 927100 h 1274591"/>
                <a:gd name="connsiteX5" fmla="*/ 2616200 w 3365500"/>
                <a:gd name="connsiteY5" fmla="*/ 762000 h 1274591"/>
                <a:gd name="connsiteX6" fmla="*/ 3035300 w 3365500"/>
                <a:gd name="connsiteY6" fmla="*/ 673100 h 1274591"/>
                <a:gd name="connsiteX7" fmla="*/ 3365500 w 3365500"/>
                <a:gd name="connsiteY7" fmla="*/ 685800 h 1274591"/>
                <a:gd name="connsiteX0" fmla="*/ 0 w 3365500"/>
                <a:gd name="connsiteY0" fmla="*/ 0 h 1343032"/>
                <a:gd name="connsiteX1" fmla="*/ 323998 w 3365500"/>
                <a:gd name="connsiteY1" fmla="*/ 838200 h 1343032"/>
                <a:gd name="connsiteX2" fmla="*/ 672509 w 3365500"/>
                <a:gd name="connsiteY2" fmla="*/ 1178737 h 1343032"/>
                <a:gd name="connsiteX3" fmla="*/ 1492398 w 3365500"/>
                <a:gd name="connsiteY3" fmla="*/ 1334089 h 1343032"/>
                <a:gd name="connsiteX4" fmla="*/ 2184400 w 3365500"/>
                <a:gd name="connsiteY4" fmla="*/ 927100 h 1343032"/>
                <a:gd name="connsiteX5" fmla="*/ 2616200 w 3365500"/>
                <a:gd name="connsiteY5" fmla="*/ 762000 h 1343032"/>
                <a:gd name="connsiteX6" fmla="*/ 3035300 w 3365500"/>
                <a:gd name="connsiteY6" fmla="*/ 673100 h 1343032"/>
                <a:gd name="connsiteX7" fmla="*/ 3365500 w 3365500"/>
                <a:gd name="connsiteY7" fmla="*/ 685800 h 1343032"/>
                <a:gd name="connsiteX0" fmla="*/ 0 w 3365500"/>
                <a:gd name="connsiteY0" fmla="*/ 0 h 1303201"/>
                <a:gd name="connsiteX1" fmla="*/ 323998 w 3365500"/>
                <a:gd name="connsiteY1" fmla="*/ 838200 h 1303201"/>
                <a:gd name="connsiteX2" fmla="*/ 672509 w 3365500"/>
                <a:gd name="connsiteY2" fmla="*/ 1178737 h 1303201"/>
                <a:gd name="connsiteX3" fmla="*/ 1492398 w 3365500"/>
                <a:gd name="connsiteY3" fmla="*/ 1291559 h 1303201"/>
                <a:gd name="connsiteX4" fmla="*/ 2184400 w 3365500"/>
                <a:gd name="connsiteY4" fmla="*/ 927100 h 1303201"/>
                <a:gd name="connsiteX5" fmla="*/ 2616200 w 3365500"/>
                <a:gd name="connsiteY5" fmla="*/ 762000 h 1303201"/>
                <a:gd name="connsiteX6" fmla="*/ 3035300 w 3365500"/>
                <a:gd name="connsiteY6" fmla="*/ 673100 h 1303201"/>
                <a:gd name="connsiteX7" fmla="*/ 3365500 w 3365500"/>
                <a:gd name="connsiteY7" fmla="*/ 685800 h 1303201"/>
                <a:gd name="connsiteX0" fmla="*/ 0 w 3365500"/>
                <a:gd name="connsiteY0" fmla="*/ 0 h 1312291"/>
                <a:gd name="connsiteX1" fmla="*/ 323998 w 3365500"/>
                <a:gd name="connsiteY1" fmla="*/ 838200 h 1312291"/>
                <a:gd name="connsiteX2" fmla="*/ 555551 w 3365500"/>
                <a:gd name="connsiteY2" fmla="*/ 1221267 h 1312291"/>
                <a:gd name="connsiteX3" fmla="*/ 1492398 w 3365500"/>
                <a:gd name="connsiteY3" fmla="*/ 1291559 h 1312291"/>
                <a:gd name="connsiteX4" fmla="*/ 2184400 w 3365500"/>
                <a:gd name="connsiteY4" fmla="*/ 927100 h 1312291"/>
                <a:gd name="connsiteX5" fmla="*/ 2616200 w 3365500"/>
                <a:gd name="connsiteY5" fmla="*/ 762000 h 1312291"/>
                <a:gd name="connsiteX6" fmla="*/ 3035300 w 3365500"/>
                <a:gd name="connsiteY6" fmla="*/ 673100 h 1312291"/>
                <a:gd name="connsiteX7" fmla="*/ 3365500 w 3365500"/>
                <a:gd name="connsiteY7" fmla="*/ 685800 h 1312291"/>
                <a:gd name="connsiteX0" fmla="*/ 0 w 3365500"/>
                <a:gd name="connsiteY0" fmla="*/ 0 h 1309518"/>
                <a:gd name="connsiteX1" fmla="*/ 323998 w 3365500"/>
                <a:gd name="connsiteY1" fmla="*/ 838200 h 1309518"/>
                <a:gd name="connsiteX2" fmla="*/ 566183 w 3365500"/>
                <a:gd name="connsiteY2" fmla="*/ 1210635 h 1309518"/>
                <a:gd name="connsiteX3" fmla="*/ 1492398 w 3365500"/>
                <a:gd name="connsiteY3" fmla="*/ 1291559 h 1309518"/>
                <a:gd name="connsiteX4" fmla="*/ 2184400 w 3365500"/>
                <a:gd name="connsiteY4" fmla="*/ 927100 h 1309518"/>
                <a:gd name="connsiteX5" fmla="*/ 2616200 w 3365500"/>
                <a:gd name="connsiteY5" fmla="*/ 762000 h 1309518"/>
                <a:gd name="connsiteX6" fmla="*/ 3035300 w 3365500"/>
                <a:gd name="connsiteY6" fmla="*/ 673100 h 1309518"/>
                <a:gd name="connsiteX7" fmla="*/ 3365500 w 3365500"/>
                <a:gd name="connsiteY7" fmla="*/ 685800 h 1309518"/>
                <a:gd name="connsiteX0" fmla="*/ 0 w 3365500"/>
                <a:gd name="connsiteY0" fmla="*/ 0 h 1309518"/>
                <a:gd name="connsiteX1" fmla="*/ 292101 w 3365500"/>
                <a:gd name="connsiteY1" fmla="*/ 838200 h 1309518"/>
                <a:gd name="connsiteX2" fmla="*/ 566183 w 3365500"/>
                <a:gd name="connsiteY2" fmla="*/ 1210635 h 1309518"/>
                <a:gd name="connsiteX3" fmla="*/ 1492398 w 3365500"/>
                <a:gd name="connsiteY3" fmla="*/ 1291559 h 1309518"/>
                <a:gd name="connsiteX4" fmla="*/ 2184400 w 3365500"/>
                <a:gd name="connsiteY4" fmla="*/ 927100 h 1309518"/>
                <a:gd name="connsiteX5" fmla="*/ 2616200 w 3365500"/>
                <a:gd name="connsiteY5" fmla="*/ 762000 h 1309518"/>
                <a:gd name="connsiteX6" fmla="*/ 3035300 w 3365500"/>
                <a:gd name="connsiteY6" fmla="*/ 673100 h 1309518"/>
                <a:gd name="connsiteX7" fmla="*/ 3365500 w 3365500"/>
                <a:gd name="connsiteY7" fmla="*/ 685800 h 1309518"/>
                <a:gd name="connsiteX0" fmla="*/ 0 w 3365500"/>
                <a:gd name="connsiteY0" fmla="*/ 0 h 1328101"/>
                <a:gd name="connsiteX1" fmla="*/ 292101 w 3365500"/>
                <a:gd name="connsiteY1" fmla="*/ 838200 h 1328101"/>
                <a:gd name="connsiteX2" fmla="*/ 566183 w 3365500"/>
                <a:gd name="connsiteY2" fmla="*/ 1210635 h 1328101"/>
                <a:gd name="connsiteX3" fmla="*/ 1417970 w 3365500"/>
                <a:gd name="connsiteY3" fmla="*/ 1312824 h 1328101"/>
                <a:gd name="connsiteX4" fmla="*/ 2184400 w 3365500"/>
                <a:gd name="connsiteY4" fmla="*/ 927100 h 1328101"/>
                <a:gd name="connsiteX5" fmla="*/ 2616200 w 3365500"/>
                <a:gd name="connsiteY5" fmla="*/ 762000 h 1328101"/>
                <a:gd name="connsiteX6" fmla="*/ 3035300 w 3365500"/>
                <a:gd name="connsiteY6" fmla="*/ 673100 h 1328101"/>
                <a:gd name="connsiteX7" fmla="*/ 3365500 w 3365500"/>
                <a:gd name="connsiteY7" fmla="*/ 685800 h 1328101"/>
                <a:gd name="connsiteX0" fmla="*/ 0 w 3365500"/>
                <a:gd name="connsiteY0" fmla="*/ 0 h 1326153"/>
                <a:gd name="connsiteX1" fmla="*/ 292101 w 3365500"/>
                <a:gd name="connsiteY1" fmla="*/ 838200 h 1326153"/>
                <a:gd name="connsiteX2" fmla="*/ 619346 w 3365500"/>
                <a:gd name="connsiteY2" fmla="*/ 1200003 h 1326153"/>
                <a:gd name="connsiteX3" fmla="*/ 1417970 w 3365500"/>
                <a:gd name="connsiteY3" fmla="*/ 1312824 h 1326153"/>
                <a:gd name="connsiteX4" fmla="*/ 2184400 w 3365500"/>
                <a:gd name="connsiteY4" fmla="*/ 927100 h 1326153"/>
                <a:gd name="connsiteX5" fmla="*/ 2616200 w 3365500"/>
                <a:gd name="connsiteY5" fmla="*/ 762000 h 1326153"/>
                <a:gd name="connsiteX6" fmla="*/ 3035300 w 3365500"/>
                <a:gd name="connsiteY6" fmla="*/ 673100 h 1326153"/>
                <a:gd name="connsiteX7" fmla="*/ 3365500 w 3365500"/>
                <a:gd name="connsiteY7" fmla="*/ 685800 h 1326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65500" h="1326153">
                  <a:moveTo>
                    <a:pt x="0" y="0"/>
                  </a:moveTo>
                  <a:cubicBezTo>
                    <a:pt x="79375" y="125941"/>
                    <a:pt x="188877" y="638200"/>
                    <a:pt x="292101" y="838200"/>
                  </a:cubicBezTo>
                  <a:cubicBezTo>
                    <a:pt x="395325" y="1038200"/>
                    <a:pt x="431701" y="1120899"/>
                    <a:pt x="619346" y="1200003"/>
                  </a:cubicBezTo>
                  <a:cubicBezTo>
                    <a:pt x="806991" y="1279107"/>
                    <a:pt x="1157128" y="1358308"/>
                    <a:pt x="1417970" y="1312824"/>
                  </a:cubicBezTo>
                  <a:cubicBezTo>
                    <a:pt x="1678812" y="1267340"/>
                    <a:pt x="1984695" y="1018904"/>
                    <a:pt x="2184400" y="927100"/>
                  </a:cubicBezTo>
                  <a:cubicBezTo>
                    <a:pt x="2384105" y="835296"/>
                    <a:pt x="2474383" y="804333"/>
                    <a:pt x="2616200" y="762000"/>
                  </a:cubicBezTo>
                  <a:cubicBezTo>
                    <a:pt x="2758017" y="719667"/>
                    <a:pt x="2910417" y="685800"/>
                    <a:pt x="3035300" y="673100"/>
                  </a:cubicBezTo>
                  <a:cubicBezTo>
                    <a:pt x="3160183" y="660400"/>
                    <a:pt x="3323167" y="679450"/>
                    <a:pt x="3365500" y="685800"/>
                  </a:cubicBezTo>
                </a:path>
              </a:pathLst>
            </a:custGeom>
            <a:noFill/>
            <a:ln w="254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hteck 31"/>
            <p:cNvSpPr/>
            <p:nvPr/>
          </p:nvSpPr>
          <p:spPr bwMode="auto">
            <a:xfrm>
              <a:off x="10280657" y="4487899"/>
              <a:ext cx="996555" cy="307777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accent3"/>
                  </a:solidFill>
                </a:rPr>
                <a:t>Validation</a:t>
              </a:r>
              <a:r>
                <a:rPr lang="en-US" sz="2000" dirty="0" smtClean="0">
                  <a:solidFill>
                    <a:schemeClr val="accent3"/>
                  </a:solidFill>
                </a:rPr>
                <a:t> </a:t>
              </a:r>
              <a:endParaRPr lang="en-US" sz="2000" dirty="0">
                <a:solidFill>
                  <a:schemeClr val="accent3"/>
                </a:solidFill>
              </a:endParaRPr>
            </a:p>
          </p:txBody>
        </p:sp>
      </p:grpSp>
      <p:pic>
        <p:nvPicPr>
          <p:cNvPr id="46" name="Inhaltsplatzhalt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6"/>
          <a:stretch/>
        </p:blipFill>
        <p:spPr>
          <a:xfrm>
            <a:off x="6929586" y="944724"/>
            <a:ext cx="4442079" cy="2565465"/>
          </a:xfrm>
          <a:prstGeom prst="rect">
            <a:avLst/>
          </a:prstGeom>
        </p:spPr>
      </p:pic>
      <p:grpSp>
        <p:nvGrpSpPr>
          <p:cNvPr id="58" name="Test Perf"/>
          <p:cNvGrpSpPr/>
          <p:nvPr/>
        </p:nvGrpSpPr>
        <p:grpSpPr>
          <a:xfrm>
            <a:off x="8615860" y="4965958"/>
            <a:ext cx="633624" cy="553998"/>
            <a:chOff x="8880794" y="4785785"/>
            <a:chExt cx="633624" cy="553998"/>
          </a:xfrm>
        </p:grpSpPr>
        <p:sp>
          <p:nvSpPr>
            <p:cNvPr id="33" name="Rechteck 32"/>
            <p:cNvSpPr/>
            <p:nvPr/>
          </p:nvSpPr>
          <p:spPr bwMode="auto">
            <a:xfrm>
              <a:off x="9074234" y="4785785"/>
              <a:ext cx="440184" cy="369332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accent2"/>
                  </a:solidFill>
                </a:rPr>
                <a:t>Test</a:t>
              </a:r>
              <a:r>
                <a:rPr lang="en-US" sz="2400" dirty="0" smtClean="0">
                  <a:solidFill>
                    <a:schemeClr val="accent3"/>
                  </a:solidFill>
                </a:rPr>
                <a:t> </a:t>
              </a:r>
              <a:endParaRPr lang="en-US" sz="2400" dirty="0">
                <a:solidFill>
                  <a:schemeClr val="accent3"/>
                </a:solidFill>
              </a:endParaRPr>
            </a:p>
          </p:txBody>
        </p:sp>
        <p:sp>
          <p:nvSpPr>
            <p:cNvPr id="55" name="Stern mit 4 Zacken 54"/>
            <p:cNvSpPr/>
            <p:nvPr/>
          </p:nvSpPr>
          <p:spPr>
            <a:xfrm>
              <a:off x="8880794" y="5097080"/>
              <a:ext cx="288032" cy="242703"/>
            </a:xfrm>
            <a:prstGeom prst="star4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uppieren 58"/>
          <p:cNvGrpSpPr/>
          <p:nvPr/>
        </p:nvGrpSpPr>
        <p:grpSpPr>
          <a:xfrm>
            <a:off x="6072193" y="3023960"/>
            <a:ext cx="2985878" cy="3212082"/>
            <a:chOff x="6072193" y="3023960"/>
            <a:chExt cx="2985878" cy="3212082"/>
          </a:xfrm>
        </p:grpSpPr>
        <p:pic>
          <p:nvPicPr>
            <p:cNvPr id="60" name="Grafik 5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2004" y="3922639"/>
              <a:ext cx="2866250" cy="2172687"/>
            </a:xfrm>
            <a:prstGeom prst="rect">
              <a:avLst/>
            </a:prstGeom>
          </p:spPr>
        </p:pic>
        <p:grpSp>
          <p:nvGrpSpPr>
            <p:cNvPr id="61" name="Gruppieren 60"/>
            <p:cNvGrpSpPr/>
            <p:nvPr/>
          </p:nvGrpSpPr>
          <p:grpSpPr>
            <a:xfrm rot="5400000">
              <a:off x="5959091" y="3137062"/>
              <a:ext cx="3212082" cy="2985878"/>
              <a:chOff x="6681289" y="3530714"/>
              <a:chExt cx="3577966" cy="3095656"/>
            </a:xfrm>
          </p:grpSpPr>
          <p:cxnSp>
            <p:nvCxnSpPr>
              <p:cNvPr id="62" name="Gerader Verbinder 61"/>
              <p:cNvCxnSpPr>
                <a:stCxn id="65" idx="0"/>
                <a:endCxn id="64" idx="3"/>
              </p:cNvCxnSpPr>
              <p:nvPr/>
            </p:nvCxnSpPr>
            <p:spPr>
              <a:xfrm rot="16200000" flipH="1">
                <a:off x="6250055" y="5347009"/>
                <a:ext cx="2111086" cy="447634"/>
              </a:xfrm>
              <a:prstGeom prst="line">
                <a:avLst/>
              </a:prstGeom>
              <a:ln>
                <a:solidFill>
                  <a:srgbClr val="15158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Gerader Verbinder 62"/>
              <p:cNvCxnSpPr>
                <a:stCxn id="65" idx="3"/>
                <a:endCxn id="64" idx="0"/>
              </p:cNvCxnSpPr>
              <p:nvPr/>
            </p:nvCxnSpPr>
            <p:spPr>
              <a:xfrm rot="16200000">
                <a:off x="7039255" y="3573241"/>
                <a:ext cx="532688" cy="447634"/>
              </a:xfrm>
              <a:prstGeom prst="line">
                <a:avLst/>
              </a:prstGeom>
              <a:ln>
                <a:solidFill>
                  <a:srgbClr val="15158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Rechteck 27"/>
              <p:cNvSpPr/>
              <p:nvPr/>
            </p:nvSpPr>
            <p:spPr>
              <a:xfrm>
                <a:off x="7525601" y="3530715"/>
                <a:ext cx="2733654" cy="3095655"/>
              </a:xfrm>
              <a:custGeom>
                <a:avLst/>
                <a:gdLst>
                  <a:gd name="connsiteX0" fmla="*/ 0 w 1296144"/>
                  <a:gd name="connsiteY0" fmla="*/ 0 h 1584176"/>
                  <a:gd name="connsiteX1" fmla="*/ 1296144 w 1296144"/>
                  <a:gd name="connsiteY1" fmla="*/ 0 h 1584176"/>
                  <a:gd name="connsiteX2" fmla="*/ 1296144 w 1296144"/>
                  <a:gd name="connsiteY2" fmla="*/ 1584176 h 1584176"/>
                  <a:gd name="connsiteX3" fmla="*/ 0 w 1296144"/>
                  <a:gd name="connsiteY3" fmla="*/ 1584176 h 1584176"/>
                  <a:gd name="connsiteX4" fmla="*/ 0 w 1296144"/>
                  <a:gd name="connsiteY4" fmla="*/ 0 h 1584176"/>
                  <a:gd name="connsiteX0" fmla="*/ 1811 w 1297955"/>
                  <a:gd name="connsiteY0" fmla="*/ 0 h 1584176"/>
                  <a:gd name="connsiteX1" fmla="*/ 1297955 w 1297955"/>
                  <a:gd name="connsiteY1" fmla="*/ 0 h 1584176"/>
                  <a:gd name="connsiteX2" fmla="*/ 1297955 w 1297955"/>
                  <a:gd name="connsiteY2" fmla="*/ 1584176 h 1584176"/>
                  <a:gd name="connsiteX3" fmla="*/ 1811 w 1297955"/>
                  <a:gd name="connsiteY3" fmla="*/ 1584176 h 1584176"/>
                  <a:gd name="connsiteX4" fmla="*/ 0 w 1297955"/>
                  <a:gd name="connsiteY4" fmla="*/ 787896 h 1584176"/>
                  <a:gd name="connsiteX5" fmla="*/ 1811 w 1297955"/>
                  <a:gd name="connsiteY5" fmla="*/ 0 h 1584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7955" h="1584176">
                    <a:moveTo>
                      <a:pt x="1811" y="0"/>
                    </a:moveTo>
                    <a:lnTo>
                      <a:pt x="1297955" y="0"/>
                    </a:lnTo>
                    <a:lnTo>
                      <a:pt x="1297955" y="1584176"/>
                    </a:lnTo>
                    <a:lnTo>
                      <a:pt x="1811" y="1584176"/>
                    </a:lnTo>
                    <a:cubicBezTo>
                      <a:pt x="1207" y="1318749"/>
                      <a:pt x="604" y="1053323"/>
                      <a:pt x="0" y="787896"/>
                    </a:cubicBezTo>
                    <a:cubicBezTo>
                      <a:pt x="604" y="525264"/>
                      <a:pt x="1207" y="262632"/>
                      <a:pt x="1811" y="0"/>
                    </a:cubicBezTo>
                    <a:close/>
                  </a:path>
                </a:pathLst>
              </a:custGeom>
              <a:noFill/>
              <a:ln w="19050">
                <a:solidFill>
                  <a:srgbClr val="15158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5" name="Rechteck 27"/>
              <p:cNvSpPr/>
              <p:nvPr/>
            </p:nvSpPr>
            <p:spPr>
              <a:xfrm rot="10800000">
                <a:off x="6681289" y="4063402"/>
                <a:ext cx="401052" cy="451881"/>
              </a:xfrm>
              <a:custGeom>
                <a:avLst/>
                <a:gdLst>
                  <a:gd name="connsiteX0" fmla="*/ 0 w 1296144"/>
                  <a:gd name="connsiteY0" fmla="*/ 0 h 1584176"/>
                  <a:gd name="connsiteX1" fmla="*/ 1296144 w 1296144"/>
                  <a:gd name="connsiteY1" fmla="*/ 0 h 1584176"/>
                  <a:gd name="connsiteX2" fmla="*/ 1296144 w 1296144"/>
                  <a:gd name="connsiteY2" fmla="*/ 1584176 h 1584176"/>
                  <a:gd name="connsiteX3" fmla="*/ 0 w 1296144"/>
                  <a:gd name="connsiteY3" fmla="*/ 1584176 h 1584176"/>
                  <a:gd name="connsiteX4" fmla="*/ 0 w 1296144"/>
                  <a:gd name="connsiteY4" fmla="*/ 0 h 1584176"/>
                  <a:gd name="connsiteX0" fmla="*/ 1811 w 1297955"/>
                  <a:gd name="connsiteY0" fmla="*/ 0 h 1584176"/>
                  <a:gd name="connsiteX1" fmla="*/ 1297955 w 1297955"/>
                  <a:gd name="connsiteY1" fmla="*/ 0 h 1584176"/>
                  <a:gd name="connsiteX2" fmla="*/ 1297955 w 1297955"/>
                  <a:gd name="connsiteY2" fmla="*/ 1584176 h 1584176"/>
                  <a:gd name="connsiteX3" fmla="*/ 1811 w 1297955"/>
                  <a:gd name="connsiteY3" fmla="*/ 1584176 h 1584176"/>
                  <a:gd name="connsiteX4" fmla="*/ 0 w 1297955"/>
                  <a:gd name="connsiteY4" fmla="*/ 787896 h 1584176"/>
                  <a:gd name="connsiteX5" fmla="*/ 1811 w 1297955"/>
                  <a:gd name="connsiteY5" fmla="*/ 0 h 1584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7955" h="1584176">
                    <a:moveTo>
                      <a:pt x="1811" y="0"/>
                    </a:moveTo>
                    <a:lnTo>
                      <a:pt x="1297955" y="0"/>
                    </a:lnTo>
                    <a:lnTo>
                      <a:pt x="1297955" y="1584176"/>
                    </a:lnTo>
                    <a:lnTo>
                      <a:pt x="1811" y="1584176"/>
                    </a:lnTo>
                    <a:cubicBezTo>
                      <a:pt x="1207" y="1318749"/>
                      <a:pt x="604" y="1053323"/>
                      <a:pt x="0" y="787896"/>
                    </a:cubicBezTo>
                    <a:cubicBezTo>
                      <a:pt x="604" y="525264"/>
                      <a:pt x="1207" y="262632"/>
                      <a:pt x="1811" y="0"/>
                    </a:cubicBezTo>
                    <a:close/>
                  </a:path>
                </a:pathLst>
              </a:custGeom>
              <a:noFill/>
              <a:ln w="19050">
                <a:solidFill>
                  <a:srgbClr val="15158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grpSp>
        <p:nvGrpSpPr>
          <p:cNvPr id="66" name="Activation functions"/>
          <p:cNvGrpSpPr/>
          <p:nvPr/>
        </p:nvGrpSpPr>
        <p:grpSpPr>
          <a:xfrm>
            <a:off x="8086384" y="4788152"/>
            <a:ext cx="3597872" cy="942937"/>
            <a:chOff x="8659948" y="2025441"/>
            <a:chExt cx="3597872" cy="942937"/>
          </a:xfrm>
        </p:grpSpPr>
        <p:pic>
          <p:nvPicPr>
            <p:cNvPr id="67" name="Grafik 6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4810" y="2186623"/>
              <a:ext cx="2303010" cy="781755"/>
            </a:xfrm>
            <a:prstGeom prst="rect">
              <a:avLst/>
            </a:prstGeom>
          </p:spPr>
        </p:pic>
        <p:grpSp>
          <p:nvGrpSpPr>
            <p:cNvPr id="68" name="Heraushebung"/>
            <p:cNvGrpSpPr/>
            <p:nvPr/>
          </p:nvGrpSpPr>
          <p:grpSpPr>
            <a:xfrm>
              <a:off x="8659948" y="2025441"/>
              <a:ext cx="1294862" cy="552059"/>
              <a:chOff x="2393677" y="2675802"/>
              <a:chExt cx="916525" cy="497481"/>
            </a:xfrm>
          </p:grpSpPr>
          <p:cxnSp>
            <p:nvCxnSpPr>
              <p:cNvPr id="69" name="Verbinder"/>
              <p:cNvCxnSpPr>
                <a:cxnSpLocks noChangeShapeType="1"/>
                <a:stCxn id="70" idx="0"/>
                <a:endCxn id="67" idx="1"/>
              </p:cNvCxnSpPr>
              <p:nvPr/>
            </p:nvCxnSpPr>
            <p:spPr bwMode="auto">
              <a:xfrm>
                <a:off x="2648519" y="3000248"/>
                <a:ext cx="661683" cy="173035"/>
              </a:xfrm>
              <a:prstGeom prst="line">
                <a:avLst/>
              </a:prstGeom>
              <a:noFill/>
              <a:ln w="25400" algn="ctr">
                <a:solidFill>
                  <a:srgbClr val="780000"/>
                </a:solidFill>
                <a:round/>
                <a:headEnd/>
                <a:tailEnd/>
              </a:ln>
            </p:spPr>
          </p:cxnSp>
          <p:sp>
            <p:nvSpPr>
              <p:cNvPr id="70" name="Gestrichelter Rahmen"/>
              <p:cNvSpPr>
                <a:spLocks/>
              </p:cNvSpPr>
              <p:nvPr/>
            </p:nvSpPr>
            <p:spPr bwMode="auto">
              <a:xfrm rot="10800000">
                <a:off x="2393677" y="2675802"/>
                <a:ext cx="254842" cy="324446"/>
              </a:xfrm>
              <a:custGeom>
                <a:avLst/>
                <a:gdLst>
                  <a:gd name="T0" fmla="*/ 0 w 2258605"/>
                  <a:gd name="T1" fmla="*/ 0 h 1584176"/>
                  <a:gd name="T2" fmla="*/ 282799 w 2258605"/>
                  <a:gd name="T3" fmla="*/ 0 h 1584176"/>
                  <a:gd name="T4" fmla="*/ 282799 w 2258605"/>
                  <a:gd name="T5" fmla="*/ 164148 h 1584176"/>
                  <a:gd name="T6" fmla="*/ 0 w 2258605"/>
                  <a:gd name="T7" fmla="*/ 164148 h 1584176"/>
                  <a:gd name="T8" fmla="*/ 0 w 2258605"/>
                  <a:gd name="T9" fmla="*/ 0 h 15841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258605" h="1584176">
                    <a:moveTo>
                      <a:pt x="0" y="0"/>
                    </a:moveTo>
                    <a:lnTo>
                      <a:pt x="2252761" y="0"/>
                    </a:lnTo>
                    <a:cubicBezTo>
                      <a:pt x="2265911" y="298534"/>
                      <a:pt x="2252761" y="792088"/>
                      <a:pt x="2252761" y="1584176"/>
                    </a:cubicBezTo>
                    <a:lnTo>
                      <a:pt x="0" y="1584176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 cmpd="sng" algn="ctr">
                <a:solidFill>
                  <a:srgbClr val="780000"/>
                </a:solidFill>
                <a:prstDash val="sysDash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82" name="Deep NN"/>
          <p:cNvGrpSpPr/>
          <p:nvPr/>
        </p:nvGrpSpPr>
        <p:grpSpPr>
          <a:xfrm>
            <a:off x="7488648" y="3921516"/>
            <a:ext cx="3844346" cy="2400880"/>
            <a:chOff x="7488648" y="3921516"/>
            <a:chExt cx="3844346" cy="2400880"/>
          </a:xfrm>
        </p:grpSpPr>
        <p:grpSp>
          <p:nvGrpSpPr>
            <p:cNvPr id="73" name="Gruppieren 72"/>
            <p:cNvGrpSpPr/>
            <p:nvPr/>
          </p:nvGrpSpPr>
          <p:grpSpPr>
            <a:xfrm>
              <a:off x="7488648" y="3951459"/>
              <a:ext cx="3720318" cy="2312900"/>
              <a:chOff x="7464273" y="3662298"/>
              <a:chExt cx="3720318" cy="2312900"/>
            </a:xfrm>
          </p:grpSpPr>
          <p:sp>
            <p:nvSpPr>
              <p:cNvPr id="74" name="Freihandform 73"/>
              <p:cNvSpPr/>
              <p:nvPr/>
            </p:nvSpPr>
            <p:spPr>
              <a:xfrm>
                <a:off x="7464273" y="3662298"/>
                <a:ext cx="3605619" cy="2253464"/>
              </a:xfrm>
              <a:custGeom>
                <a:avLst/>
                <a:gdLst>
                  <a:gd name="connsiteX0" fmla="*/ 0 w 3378200"/>
                  <a:gd name="connsiteY0" fmla="*/ 0 h 1663700"/>
                  <a:gd name="connsiteX1" fmla="*/ 939800 w 3378200"/>
                  <a:gd name="connsiteY1" fmla="*/ 1054100 h 1663700"/>
                  <a:gd name="connsiteX2" fmla="*/ 2298700 w 3378200"/>
                  <a:gd name="connsiteY2" fmla="*/ 1574800 h 1663700"/>
                  <a:gd name="connsiteX3" fmla="*/ 3378200 w 3378200"/>
                  <a:gd name="connsiteY3" fmla="*/ 1663700 h 1663700"/>
                  <a:gd name="connsiteX0" fmla="*/ 0 w 3403600"/>
                  <a:gd name="connsiteY0" fmla="*/ 0 h 1778000"/>
                  <a:gd name="connsiteX1" fmla="*/ 965200 w 3403600"/>
                  <a:gd name="connsiteY1" fmla="*/ 1168400 h 1778000"/>
                  <a:gd name="connsiteX2" fmla="*/ 2324100 w 3403600"/>
                  <a:gd name="connsiteY2" fmla="*/ 1689100 h 1778000"/>
                  <a:gd name="connsiteX3" fmla="*/ 3403600 w 3403600"/>
                  <a:gd name="connsiteY3" fmla="*/ 1778000 h 1778000"/>
                  <a:gd name="connsiteX0" fmla="*/ 0 w 3403600"/>
                  <a:gd name="connsiteY0" fmla="*/ 0 h 1778000"/>
                  <a:gd name="connsiteX1" fmla="*/ 465470 w 3403600"/>
                  <a:gd name="connsiteY1" fmla="*/ 1529907 h 1778000"/>
                  <a:gd name="connsiteX2" fmla="*/ 2324100 w 3403600"/>
                  <a:gd name="connsiteY2" fmla="*/ 1689100 h 1778000"/>
                  <a:gd name="connsiteX3" fmla="*/ 3403600 w 3403600"/>
                  <a:gd name="connsiteY3" fmla="*/ 1778000 h 1778000"/>
                  <a:gd name="connsiteX0" fmla="*/ 0 w 3403600"/>
                  <a:gd name="connsiteY0" fmla="*/ 0 h 1778000"/>
                  <a:gd name="connsiteX1" fmla="*/ 465470 w 3403600"/>
                  <a:gd name="connsiteY1" fmla="*/ 1529907 h 1778000"/>
                  <a:gd name="connsiteX2" fmla="*/ 1813737 w 3403600"/>
                  <a:gd name="connsiteY2" fmla="*/ 1774161 h 1778000"/>
                  <a:gd name="connsiteX3" fmla="*/ 3403600 w 3403600"/>
                  <a:gd name="connsiteY3" fmla="*/ 1778000 h 1778000"/>
                  <a:gd name="connsiteX0" fmla="*/ 0 w 3403600"/>
                  <a:gd name="connsiteY0" fmla="*/ 0 h 1826339"/>
                  <a:gd name="connsiteX1" fmla="*/ 465470 w 3403600"/>
                  <a:gd name="connsiteY1" fmla="*/ 1529907 h 1826339"/>
                  <a:gd name="connsiteX2" fmla="*/ 1813737 w 3403600"/>
                  <a:gd name="connsiteY2" fmla="*/ 1774161 h 1826339"/>
                  <a:gd name="connsiteX3" fmla="*/ 3403600 w 3403600"/>
                  <a:gd name="connsiteY3" fmla="*/ 1778000 h 1826339"/>
                  <a:gd name="connsiteX0" fmla="*/ 0 w 3403600"/>
                  <a:gd name="connsiteY0" fmla="*/ 0 h 1798203"/>
                  <a:gd name="connsiteX1" fmla="*/ 465470 w 3403600"/>
                  <a:gd name="connsiteY1" fmla="*/ 1529907 h 1798203"/>
                  <a:gd name="connsiteX2" fmla="*/ 1728677 w 3403600"/>
                  <a:gd name="connsiteY2" fmla="*/ 1731631 h 1798203"/>
                  <a:gd name="connsiteX3" fmla="*/ 3403600 w 3403600"/>
                  <a:gd name="connsiteY3" fmla="*/ 1778000 h 1798203"/>
                  <a:gd name="connsiteX0" fmla="*/ 0 w 3424865"/>
                  <a:gd name="connsiteY0" fmla="*/ 0 h 2319198"/>
                  <a:gd name="connsiteX1" fmla="*/ 486735 w 3424865"/>
                  <a:gd name="connsiteY1" fmla="*/ 2050902 h 2319198"/>
                  <a:gd name="connsiteX2" fmla="*/ 1749942 w 3424865"/>
                  <a:gd name="connsiteY2" fmla="*/ 2252626 h 2319198"/>
                  <a:gd name="connsiteX3" fmla="*/ 3424865 w 3424865"/>
                  <a:gd name="connsiteY3" fmla="*/ 2298995 h 2319198"/>
                  <a:gd name="connsiteX0" fmla="*/ 0 w 3424865"/>
                  <a:gd name="connsiteY0" fmla="*/ 0 h 2319198"/>
                  <a:gd name="connsiteX1" fmla="*/ 486735 w 3424865"/>
                  <a:gd name="connsiteY1" fmla="*/ 2050902 h 2319198"/>
                  <a:gd name="connsiteX2" fmla="*/ 1749942 w 3424865"/>
                  <a:gd name="connsiteY2" fmla="*/ 2252626 h 2319198"/>
                  <a:gd name="connsiteX3" fmla="*/ 3424865 w 3424865"/>
                  <a:gd name="connsiteY3" fmla="*/ 2298995 h 2319198"/>
                  <a:gd name="connsiteX0" fmla="*/ 0 w 3424865"/>
                  <a:gd name="connsiteY0" fmla="*/ 0 h 2319198"/>
                  <a:gd name="connsiteX1" fmla="*/ 486735 w 3424865"/>
                  <a:gd name="connsiteY1" fmla="*/ 2050902 h 2319198"/>
                  <a:gd name="connsiteX2" fmla="*/ 1749942 w 3424865"/>
                  <a:gd name="connsiteY2" fmla="*/ 2252626 h 2319198"/>
                  <a:gd name="connsiteX3" fmla="*/ 3424865 w 3424865"/>
                  <a:gd name="connsiteY3" fmla="*/ 2298995 h 2319198"/>
                  <a:gd name="connsiteX0" fmla="*/ 0 w 3488661"/>
                  <a:gd name="connsiteY0" fmla="*/ 0 h 2255931"/>
                  <a:gd name="connsiteX1" fmla="*/ 486735 w 3488661"/>
                  <a:gd name="connsiteY1" fmla="*/ 2050902 h 2255931"/>
                  <a:gd name="connsiteX2" fmla="*/ 1749942 w 3488661"/>
                  <a:gd name="connsiteY2" fmla="*/ 2252626 h 2255931"/>
                  <a:gd name="connsiteX3" fmla="*/ 3488661 w 3488661"/>
                  <a:gd name="connsiteY3" fmla="*/ 2182037 h 2255931"/>
                  <a:gd name="connsiteX0" fmla="*/ 0 w 3446131"/>
                  <a:gd name="connsiteY0" fmla="*/ 0 h 2262703"/>
                  <a:gd name="connsiteX1" fmla="*/ 486735 w 3446131"/>
                  <a:gd name="connsiteY1" fmla="*/ 2050902 h 2262703"/>
                  <a:gd name="connsiteX2" fmla="*/ 1749942 w 3446131"/>
                  <a:gd name="connsiteY2" fmla="*/ 2252626 h 2262703"/>
                  <a:gd name="connsiteX3" fmla="*/ 3446131 w 3446131"/>
                  <a:gd name="connsiteY3" fmla="*/ 2235200 h 2262703"/>
                  <a:gd name="connsiteX0" fmla="*/ 0 w 3446131"/>
                  <a:gd name="connsiteY0" fmla="*/ 0 h 2284082"/>
                  <a:gd name="connsiteX1" fmla="*/ 1177852 w 3446131"/>
                  <a:gd name="connsiteY1" fmla="*/ 1753190 h 2284082"/>
                  <a:gd name="connsiteX2" fmla="*/ 1749942 w 3446131"/>
                  <a:gd name="connsiteY2" fmla="*/ 2252626 h 2284082"/>
                  <a:gd name="connsiteX3" fmla="*/ 3446131 w 3446131"/>
                  <a:gd name="connsiteY3" fmla="*/ 2235200 h 2284082"/>
                  <a:gd name="connsiteX0" fmla="*/ 0 w 3446131"/>
                  <a:gd name="connsiteY0" fmla="*/ 0 h 2326327"/>
                  <a:gd name="connsiteX1" fmla="*/ 1177852 w 3446131"/>
                  <a:gd name="connsiteY1" fmla="*/ 1753190 h 2326327"/>
                  <a:gd name="connsiteX2" fmla="*/ 1749942 w 3446131"/>
                  <a:gd name="connsiteY2" fmla="*/ 2252626 h 2326327"/>
                  <a:gd name="connsiteX3" fmla="*/ 3446131 w 3446131"/>
                  <a:gd name="connsiteY3" fmla="*/ 2235200 h 2326327"/>
                  <a:gd name="connsiteX0" fmla="*/ 0 w 3446131"/>
                  <a:gd name="connsiteY0" fmla="*/ 0 h 2274140"/>
                  <a:gd name="connsiteX1" fmla="*/ 1177852 w 3446131"/>
                  <a:gd name="connsiteY1" fmla="*/ 1753190 h 2274140"/>
                  <a:gd name="connsiteX2" fmla="*/ 1749942 w 3446131"/>
                  <a:gd name="connsiteY2" fmla="*/ 2178198 h 2274140"/>
                  <a:gd name="connsiteX3" fmla="*/ 3446131 w 3446131"/>
                  <a:gd name="connsiteY3" fmla="*/ 2235200 h 2274140"/>
                  <a:gd name="connsiteX0" fmla="*/ 0 w 3605619"/>
                  <a:gd name="connsiteY0" fmla="*/ 0 h 2246270"/>
                  <a:gd name="connsiteX1" fmla="*/ 1177852 w 3605619"/>
                  <a:gd name="connsiteY1" fmla="*/ 1753190 h 2246270"/>
                  <a:gd name="connsiteX2" fmla="*/ 1749942 w 3605619"/>
                  <a:gd name="connsiteY2" fmla="*/ 2178198 h 2246270"/>
                  <a:gd name="connsiteX3" fmla="*/ 3605619 w 3605619"/>
                  <a:gd name="connsiteY3" fmla="*/ 2245832 h 2246270"/>
                  <a:gd name="connsiteX0" fmla="*/ 0 w 3605619"/>
                  <a:gd name="connsiteY0" fmla="*/ 0 h 2258430"/>
                  <a:gd name="connsiteX1" fmla="*/ 1177852 w 3605619"/>
                  <a:gd name="connsiteY1" fmla="*/ 1753190 h 2258430"/>
                  <a:gd name="connsiteX2" fmla="*/ 1941328 w 3605619"/>
                  <a:gd name="connsiteY2" fmla="*/ 2210096 h 2258430"/>
                  <a:gd name="connsiteX3" fmla="*/ 3605619 w 3605619"/>
                  <a:gd name="connsiteY3" fmla="*/ 2245832 h 2258430"/>
                  <a:gd name="connsiteX0" fmla="*/ 0 w 3605619"/>
                  <a:gd name="connsiteY0" fmla="*/ 0 h 2245832"/>
                  <a:gd name="connsiteX1" fmla="*/ 1177852 w 3605619"/>
                  <a:gd name="connsiteY1" fmla="*/ 1753190 h 2245832"/>
                  <a:gd name="connsiteX2" fmla="*/ 1941328 w 3605619"/>
                  <a:gd name="connsiteY2" fmla="*/ 2146301 h 2245832"/>
                  <a:gd name="connsiteX3" fmla="*/ 3605619 w 3605619"/>
                  <a:gd name="connsiteY3" fmla="*/ 2245832 h 2245832"/>
                  <a:gd name="connsiteX0" fmla="*/ 0 w 3605619"/>
                  <a:gd name="connsiteY0" fmla="*/ 0 h 2301419"/>
                  <a:gd name="connsiteX1" fmla="*/ 624959 w 3605619"/>
                  <a:gd name="connsiteY1" fmla="*/ 583609 h 2301419"/>
                  <a:gd name="connsiteX2" fmla="*/ 1941328 w 3605619"/>
                  <a:gd name="connsiteY2" fmla="*/ 2146301 h 2301419"/>
                  <a:gd name="connsiteX3" fmla="*/ 3605619 w 3605619"/>
                  <a:gd name="connsiteY3" fmla="*/ 2245832 h 2301419"/>
                  <a:gd name="connsiteX0" fmla="*/ 0 w 3605619"/>
                  <a:gd name="connsiteY0" fmla="*/ 0 h 2301419"/>
                  <a:gd name="connsiteX1" fmla="*/ 624959 w 3605619"/>
                  <a:gd name="connsiteY1" fmla="*/ 583609 h 2301419"/>
                  <a:gd name="connsiteX2" fmla="*/ 1941328 w 3605619"/>
                  <a:gd name="connsiteY2" fmla="*/ 2146301 h 2301419"/>
                  <a:gd name="connsiteX3" fmla="*/ 3605619 w 3605619"/>
                  <a:gd name="connsiteY3" fmla="*/ 2245832 h 2301419"/>
                  <a:gd name="connsiteX0" fmla="*/ 0 w 3605619"/>
                  <a:gd name="connsiteY0" fmla="*/ 0 h 2301419"/>
                  <a:gd name="connsiteX1" fmla="*/ 624959 w 3605619"/>
                  <a:gd name="connsiteY1" fmla="*/ 583609 h 2301419"/>
                  <a:gd name="connsiteX2" fmla="*/ 1941328 w 3605619"/>
                  <a:gd name="connsiteY2" fmla="*/ 2146301 h 2301419"/>
                  <a:gd name="connsiteX3" fmla="*/ 3605619 w 3605619"/>
                  <a:gd name="connsiteY3" fmla="*/ 2245832 h 2301419"/>
                  <a:gd name="connsiteX0" fmla="*/ 0 w 3605619"/>
                  <a:gd name="connsiteY0" fmla="*/ 0 h 2253464"/>
                  <a:gd name="connsiteX1" fmla="*/ 624959 w 3605619"/>
                  <a:gd name="connsiteY1" fmla="*/ 583609 h 2253464"/>
                  <a:gd name="connsiteX2" fmla="*/ 1441597 w 3605619"/>
                  <a:gd name="connsiteY2" fmla="*/ 2039975 h 2253464"/>
                  <a:gd name="connsiteX3" fmla="*/ 3605619 w 3605619"/>
                  <a:gd name="connsiteY3" fmla="*/ 2245832 h 2253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05619" h="2253464">
                    <a:moveTo>
                      <a:pt x="0" y="0"/>
                    </a:moveTo>
                    <a:cubicBezTo>
                      <a:pt x="437830" y="342654"/>
                      <a:pt x="384693" y="243613"/>
                      <a:pt x="624959" y="583609"/>
                    </a:cubicBezTo>
                    <a:cubicBezTo>
                      <a:pt x="865225" y="923605"/>
                      <a:pt x="944820" y="1762938"/>
                      <a:pt x="1441597" y="2039975"/>
                    </a:cubicBezTo>
                    <a:cubicBezTo>
                      <a:pt x="1938374" y="2317012"/>
                      <a:pt x="3075665" y="2244552"/>
                      <a:pt x="3605619" y="2245832"/>
                    </a:cubicBezTo>
                  </a:path>
                </a:pathLst>
              </a:cu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Rechteck 74"/>
              <p:cNvSpPr/>
              <p:nvPr/>
            </p:nvSpPr>
            <p:spPr bwMode="auto">
              <a:xfrm>
                <a:off x="10373280" y="5605866"/>
                <a:ext cx="811311" cy="369332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accent1"/>
                    </a:solidFill>
                  </a:rPr>
                  <a:t>Training</a:t>
                </a:r>
                <a:r>
                  <a:rPr lang="en-US" sz="2400" dirty="0" smtClean="0">
                    <a:solidFill>
                      <a:schemeClr val="accent1"/>
                    </a:solidFill>
                  </a:rPr>
                  <a:t> </a:t>
                </a:r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76" name="Gruppieren 75"/>
            <p:cNvGrpSpPr/>
            <p:nvPr/>
          </p:nvGrpSpPr>
          <p:grpSpPr>
            <a:xfrm>
              <a:off x="7508907" y="3921516"/>
              <a:ext cx="3824087" cy="2281995"/>
              <a:chOff x="7364152" y="2833890"/>
              <a:chExt cx="3824087" cy="2281995"/>
            </a:xfrm>
          </p:grpSpPr>
          <p:sp>
            <p:nvSpPr>
              <p:cNvPr id="77" name="Freihandform 76"/>
              <p:cNvSpPr/>
              <p:nvPr/>
            </p:nvSpPr>
            <p:spPr>
              <a:xfrm>
                <a:off x="7364152" y="2833890"/>
                <a:ext cx="3578150" cy="2281995"/>
              </a:xfrm>
              <a:custGeom>
                <a:avLst/>
                <a:gdLst>
                  <a:gd name="connsiteX0" fmla="*/ 0 w 3365500"/>
                  <a:gd name="connsiteY0" fmla="*/ 0 h 1058075"/>
                  <a:gd name="connsiteX1" fmla="*/ 292100 w 3365500"/>
                  <a:gd name="connsiteY1" fmla="*/ 381000 h 1058075"/>
                  <a:gd name="connsiteX2" fmla="*/ 800100 w 3365500"/>
                  <a:gd name="connsiteY2" fmla="*/ 774700 h 1058075"/>
                  <a:gd name="connsiteX3" fmla="*/ 1308100 w 3365500"/>
                  <a:gd name="connsiteY3" fmla="*/ 1028700 h 1058075"/>
                  <a:gd name="connsiteX4" fmla="*/ 1676400 w 3365500"/>
                  <a:gd name="connsiteY4" fmla="*/ 1041400 h 1058075"/>
                  <a:gd name="connsiteX5" fmla="*/ 2184400 w 3365500"/>
                  <a:gd name="connsiteY5" fmla="*/ 927100 h 1058075"/>
                  <a:gd name="connsiteX6" fmla="*/ 2616200 w 3365500"/>
                  <a:gd name="connsiteY6" fmla="*/ 762000 h 1058075"/>
                  <a:gd name="connsiteX7" fmla="*/ 3035300 w 3365500"/>
                  <a:gd name="connsiteY7" fmla="*/ 673100 h 1058075"/>
                  <a:gd name="connsiteX8" fmla="*/ 3365500 w 3365500"/>
                  <a:gd name="connsiteY8" fmla="*/ 685800 h 1058075"/>
                  <a:gd name="connsiteX0" fmla="*/ 0 w 3365500"/>
                  <a:gd name="connsiteY0" fmla="*/ 0 h 1214102"/>
                  <a:gd name="connsiteX1" fmla="*/ 292100 w 3365500"/>
                  <a:gd name="connsiteY1" fmla="*/ 381000 h 1214102"/>
                  <a:gd name="connsiteX2" fmla="*/ 800100 w 3365500"/>
                  <a:gd name="connsiteY2" fmla="*/ 774700 h 1214102"/>
                  <a:gd name="connsiteX3" fmla="*/ 1460500 w 3365500"/>
                  <a:gd name="connsiteY3" fmla="*/ 1206500 h 1214102"/>
                  <a:gd name="connsiteX4" fmla="*/ 1676400 w 3365500"/>
                  <a:gd name="connsiteY4" fmla="*/ 1041400 h 1214102"/>
                  <a:gd name="connsiteX5" fmla="*/ 2184400 w 3365500"/>
                  <a:gd name="connsiteY5" fmla="*/ 927100 h 1214102"/>
                  <a:gd name="connsiteX6" fmla="*/ 2616200 w 3365500"/>
                  <a:gd name="connsiteY6" fmla="*/ 762000 h 1214102"/>
                  <a:gd name="connsiteX7" fmla="*/ 3035300 w 3365500"/>
                  <a:gd name="connsiteY7" fmla="*/ 673100 h 1214102"/>
                  <a:gd name="connsiteX8" fmla="*/ 3365500 w 3365500"/>
                  <a:gd name="connsiteY8" fmla="*/ 685800 h 1214102"/>
                  <a:gd name="connsiteX0" fmla="*/ 0 w 3365500"/>
                  <a:gd name="connsiteY0" fmla="*/ 0 h 1215243"/>
                  <a:gd name="connsiteX1" fmla="*/ 292100 w 3365500"/>
                  <a:gd name="connsiteY1" fmla="*/ 381000 h 1215243"/>
                  <a:gd name="connsiteX2" fmla="*/ 800100 w 3365500"/>
                  <a:gd name="connsiteY2" fmla="*/ 774700 h 1215243"/>
                  <a:gd name="connsiteX3" fmla="*/ 1460500 w 3365500"/>
                  <a:gd name="connsiteY3" fmla="*/ 1206500 h 1215243"/>
                  <a:gd name="connsiteX4" fmla="*/ 1917700 w 3365500"/>
                  <a:gd name="connsiteY4" fmla="*/ 1054100 h 1215243"/>
                  <a:gd name="connsiteX5" fmla="*/ 2184400 w 3365500"/>
                  <a:gd name="connsiteY5" fmla="*/ 927100 h 1215243"/>
                  <a:gd name="connsiteX6" fmla="*/ 2616200 w 3365500"/>
                  <a:gd name="connsiteY6" fmla="*/ 762000 h 1215243"/>
                  <a:gd name="connsiteX7" fmla="*/ 3035300 w 3365500"/>
                  <a:gd name="connsiteY7" fmla="*/ 673100 h 1215243"/>
                  <a:gd name="connsiteX8" fmla="*/ 3365500 w 3365500"/>
                  <a:gd name="connsiteY8" fmla="*/ 685800 h 1215243"/>
                  <a:gd name="connsiteX0" fmla="*/ 0 w 3365500"/>
                  <a:gd name="connsiteY0" fmla="*/ 0 h 1208442"/>
                  <a:gd name="connsiteX1" fmla="*/ 292100 w 3365500"/>
                  <a:gd name="connsiteY1" fmla="*/ 381000 h 1208442"/>
                  <a:gd name="connsiteX2" fmla="*/ 800100 w 3365500"/>
                  <a:gd name="connsiteY2" fmla="*/ 774700 h 1208442"/>
                  <a:gd name="connsiteX3" fmla="*/ 1460500 w 3365500"/>
                  <a:gd name="connsiteY3" fmla="*/ 1206500 h 1208442"/>
                  <a:gd name="connsiteX4" fmla="*/ 2184400 w 3365500"/>
                  <a:gd name="connsiteY4" fmla="*/ 927100 h 1208442"/>
                  <a:gd name="connsiteX5" fmla="*/ 2616200 w 3365500"/>
                  <a:gd name="connsiteY5" fmla="*/ 762000 h 1208442"/>
                  <a:gd name="connsiteX6" fmla="*/ 3035300 w 3365500"/>
                  <a:gd name="connsiteY6" fmla="*/ 673100 h 1208442"/>
                  <a:gd name="connsiteX7" fmla="*/ 3365500 w 3365500"/>
                  <a:gd name="connsiteY7" fmla="*/ 685800 h 1208442"/>
                  <a:gd name="connsiteX0" fmla="*/ 0 w 3535621"/>
                  <a:gd name="connsiteY0" fmla="*/ 0 h 2473716"/>
                  <a:gd name="connsiteX1" fmla="*/ 462221 w 3535621"/>
                  <a:gd name="connsiteY1" fmla="*/ 1646274 h 2473716"/>
                  <a:gd name="connsiteX2" fmla="*/ 970221 w 3535621"/>
                  <a:gd name="connsiteY2" fmla="*/ 2039974 h 2473716"/>
                  <a:gd name="connsiteX3" fmla="*/ 1630621 w 3535621"/>
                  <a:gd name="connsiteY3" fmla="*/ 2471774 h 2473716"/>
                  <a:gd name="connsiteX4" fmla="*/ 2354521 w 3535621"/>
                  <a:gd name="connsiteY4" fmla="*/ 2192374 h 2473716"/>
                  <a:gd name="connsiteX5" fmla="*/ 2786321 w 3535621"/>
                  <a:gd name="connsiteY5" fmla="*/ 2027274 h 2473716"/>
                  <a:gd name="connsiteX6" fmla="*/ 3205421 w 3535621"/>
                  <a:gd name="connsiteY6" fmla="*/ 1938374 h 2473716"/>
                  <a:gd name="connsiteX7" fmla="*/ 3535621 w 3535621"/>
                  <a:gd name="connsiteY7" fmla="*/ 1951074 h 2473716"/>
                  <a:gd name="connsiteX0" fmla="*/ 0 w 3535621"/>
                  <a:gd name="connsiteY0" fmla="*/ 0 h 2473716"/>
                  <a:gd name="connsiteX1" fmla="*/ 462221 w 3535621"/>
                  <a:gd name="connsiteY1" fmla="*/ 1646274 h 2473716"/>
                  <a:gd name="connsiteX2" fmla="*/ 970221 w 3535621"/>
                  <a:gd name="connsiteY2" fmla="*/ 2039974 h 2473716"/>
                  <a:gd name="connsiteX3" fmla="*/ 1630621 w 3535621"/>
                  <a:gd name="connsiteY3" fmla="*/ 2471774 h 2473716"/>
                  <a:gd name="connsiteX4" fmla="*/ 2354521 w 3535621"/>
                  <a:gd name="connsiteY4" fmla="*/ 2192374 h 2473716"/>
                  <a:gd name="connsiteX5" fmla="*/ 2786321 w 3535621"/>
                  <a:gd name="connsiteY5" fmla="*/ 2027274 h 2473716"/>
                  <a:gd name="connsiteX6" fmla="*/ 3205421 w 3535621"/>
                  <a:gd name="connsiteY6" fmla="*/ 1938374 h 2473716"/>
                  <a:gd name="connsiteX7" fmla="*/ 3535621 w 3535621"/>
                  <a:gd name="connsiteY7" fmla="*/ 1951074 h 2473716"/>
                  <a:gd name="connsiteX0" fmla="*/ 0 w 3535621"/>
                  <a:gd name="connsiteY0" fmla="*/ 0 h 2473716"/>
                  <a:gd name="connsiteX1" fmla="*/ 483486 w 3535621"/>
                  <a:gd name="connsiteY1" fmla="*/ 1890823 h 2473716"/>
                  <a:gd name="connsiteX2" fmla="*/ 970221 w 3535621"/>
                  <a:gd name="connsiteY2" fmla="*/ 2039974 h 2473716"/>
                  <a:gd name="connsiteX3" fmla="*/ 1630621 w 3535621"/>
                  <a:gd name="connsiteY3" fmla="*/ 2471774 h 2473716"/>
                  <a:gd name="connsiteX4" fmla="*/ 2354521 w 3535621"/>
                  <a:gd name="connsiteY4" fmla="*/ 2192374 h 2473716"/>
                  <a:gd name="connsiteX5" fmla="*/ 2786321 w 3535621"/>
                  <a:gd name="connsiteY5" fmla="*/ 2027274 h 2473716"/>
                  <a:gd name="connsiteX6" fmla="*/ 3205421 w 3535621"/>
                  <a:gd name="connsiteY6" fmla="*/ 1938374 h 2473716"/>
                  <a:gd name="connsiteX7" fmla="*/ 3535621 w 3535621"/>
                  <a:gd name="connsiteY7" fmla="*/ 1951074 h 2473716"/>
                  <a:gd name="connsiteX0" fmla="*/ 0 w 3535621"/>
                  <a:gd name="connsiteY0" fmla="*/ 0 h 2471793"/>
                  <a:gd name="connsiteX1" fmla="*/ 483486 w 3535621"/>
                  <a:gd name="connsiteY1" fmla="*/ 1890823 h 2471793"/>
                  <a:gd name="connsiteX2" fmla="*/ 895793 w 3535621"/>
                  <a:gd name="connsiteY2" fmla="*/ 2178197 h 2471793"/>
                  <a:gd name="connsiteX3" fmla="*/ 1630621 w 3535621"/>
                  <a:gd name="connsiteY3" fmla="*/ 2471774 h 2471793"/>
                  <a:gd name="connsiteX4" fmla="*/ 2354521 w 3535621"/>
                  <a:gd name="connsiteY4" fmla="*/ 2192374 h 2471793"/>
                  <a:gd name="connsiteX5" fmla="*/ 2786321 w 3535621"/>
                  <a:gd name="connsiteY5" fmla="*/ 2027274 h 2471793"/>
                  <a:gd name="connsiteX6" fmla="*/ 3205421 w 3535621"/>
                  <a:gd name="connsiteY6" fmla="*/ 1938374 h 2471793"/>
                  <a:gd name="connsiteX7" fmla="*/ 3535621 w 3535621"/>
                  <a:gd name="connsiteY7" fmla="*/ 1951074 h 2471793"/>
                  <a:gd name="connsiteX0" fmla="*/ 0 w 3535621"/>
                  <a:gd name="connsiteY0" fmla="*/ 0 h 2471793"/>
                  <a:gd name="connsiteX1" fmla="*/ 483486 w 3535621"/>
                  <a:gd name="connsiteY1" fmla="*/ 1890823 h 2471793"/>
                  <a:gd name="connsiteX2" fmla="*/ 895793 w 3535621"/>
                  <a:gd name="connsiteY2" fmla="*/ 2178197 h 2471793"/>
                  <a:gd name="connsiteX3" fmla="*/ 1630621 w 3535621"/>
                  <a:gd name="connsiteY3" fmla="*/ 2471774 h 2471793"/>
                  <a:gd name="connsiteX4" fmla="*/ 2354521 w 3535621"/>
                  <a:gd name="connsiteY4" fmla="*/ 2192374 h 2471793"/>
                  <a:gd name="connsiteX5" fmla="*/ 2786321 w 3535621"/>
                  <a:gd name="connsiteY5" fmla="*/ 2027274 h 2471793"/>
                  <a:gd name="connsiteX6" fmla="*/ 3205421 w 3535621"/>
                  <a:gd name="connsiteY6" fmla="*/ 1938374 h 2471793"/>
                  <a:gd name="connsiteX7" fmla="*/ 3535621 w 3535621"/>
                  <a:gd name="connsiteY7" fmla="*/ 1951074 h 2471793"/>
                  <a:gd name="connsiteX0" fmla="*/ 0 w 3535621"/>
                  <a:gd name="connsiteY0" fmla="*/ 0 h 2218379"/>
                  <a:gd name="connsiteX1" fmla="*/ 483486 w 3535621"/>
                  <a:gd name="connsiteY1" fmla="*/ 1890823 h 2218379"/>
                  <a:gd name="connsiteX2" fmla="*/ 895793 w 3535621"/>
                  <a:gd name="connsiteY2" fmla="*/ 2178197 h 2218379"/>
                  <a:gd name="connsiteX3" fmla="*/ 1747579 w 3535621"/>
                  <a:gd name="connsiteY3" fmla="*/ 2216592 h 2218379"/>
                  <a:gd name="connsiteX4" fmla="*/ 2354521 w 3535621"/>
                  <a:gd name="connsiteY4" fmla="*/ 2192374 h 2218379"/>
                  <a:gd name="connsiteX5" fmla="*/ 2786321 w 3535621"/>
                  <a:gd name="connsiteY5" fmla="*/ 2027274 h 2218379"/>
                  <a:gd name="connsiteX6" fmla="*/ 3205421 w 3535621"/>
                  <a:gd name="connsiteY6" fmla="*/ 1938374 h 2218379"/>
                  <a:gd name="connsiteX7" fmla="*/ 3535621 w 3535621"/>
                  <a:gd name="connsiteY7" fmla="*/ 1951074 h 2218379"/>
                  <a:gd name="connsiteX0" fmla="*/ 0 w 3535621"/>
                  <a:gd name="connsiteY0" fmla="*/ 0 h 2218500"/>
                  <a:gd name="connsiteX1" fmla="*/ 483486 w 3535621"/>
                  <a:gd name="connsiteY1" fmla="*/ 1890823 h 2218500"/>
                  <a:gd name="connsiteX2" fmla="*/ 895793 w 3535621"/>
                  <a:gd name="connsiteY2" fmla="*/ 2178197 h 2218500"/>
                  <a:gd name="connsiteX3" fmla="*/ 1747579 w 3535621"/>
                  <a:gd name="connsiteY3" fmla="*/ 2216592 h 2218500"/>
                  <a:gd name="connsiteX4" fmla="*/ 2375787 w 3535621"/>
                  <a:gd name="connsiteY4" fmla="*/ 2181741 h 2218500"/>
                  <a:gd name="connsiteX5" fmla="*/ 2786321 w 3535621"/>
                  <a:gd name="connsiteY5" fmla="*/ 2027274 h 2218500"/>
                  <a:gd name="connsiteX6" fmla="*/ 3205421 w 3535621"/>
                  <a:gd name="connsiteY6" fmla="*/ 1938374 h 2218500"/>
                  <a:gd name="connsiteX7" fmla="*/ 3535621 w 3535621"/>
                  <a:gd name="connsiteY7" fmla="*/ 1951074 h 2218500"/>
                  <a:gd name="connsiteX0" fmla="*/ 0 w 3535621"/>
                  <a:gd name="connsiteY0" fmla="*/ 0 h 2237868"/>
                  <a:gd name="connsiteX1" fmla="*/ 483486 w 3535621"/>
                  <a:gd name="connsiteY1" fmla="*/ 1890823 h 2237868"/>
                  <a:gd name="connsiteX2" fmla="*/ 895793 w 3535621"/>
                  <a:gd name="connsiteY2" fmla="*/ 2178197 h 2237868"/>
                  <a:gd name="connsiteX3" fmla="*/ 1790109 w 3535621"/>
                  <a:gd name="connsiteY3" fmla="*/ 2237857 h 2237868"/>
                  <a:gd name="connsiteX4" fmla="*/ 2375787 w 3535621"/>
                  <a:gd name="connsiteY4" fmla="*/ 2181741 h 2237868"/>
                  <a:gd name="connsiteX5" fmla="*/ 2786321 w 3535621"/>
                  <a:gd name="connsiteY5" fmla="*/ 2027274 h 2237868"/>
                  <a:gd name="connsiteX6" fmla="*/ 3205421 w 3535621"/>
                  <a:gd name="connsiteY6" fmla="*/ 1938374 h 2237868"/>
                  <a:gd name="connsiteX7" fmla="*/ 3535621 w 3535621"/>
                  <a:gd name="connsiteY7" fmla="*/ 1951074 h 2237868"/>
                  <a:gd name="connsiteX0" fmla="*/ 0 w 3535621"/>
                  <a:gd name="connsiteY0" fmla="*/ 0 h 2247105"/>
                  <a:gd name="connsiteX1" fmla="*/ 483486 w 3535621"/>
                  <a:gd name="connsiteY1" fmla="*/ 1890823 h 2247105"/>
                  <a:gd name="connsiteX2" fmla="*/ 895793 w 3535621"/>
                  <a:gd name="connsiteY2" fmla="*/ 2178197 h 2247105"/>
                  <a:gd name="connsiteX3" fmla="*/ 1790109 w 3535621"/>
                  <a:gd name="connsiteY3" fmla="*/ 2237857 h 2247105"/>
                  <a:gd name="connsiteX4" fmla="*/ 2407685 w 3535621"/>
                  <a:gd name="connsiteY4" fmla="*/ 2224271 h 2247105"/>
                  <a:gd name="connsiteX5" fmla="*/ 2786321 w 3535621"/>
                  <a:gd name="connsiteY5" fmla="*/ 2027274 h 2247105"/>
                  <a:gd name="connsiteX6" fmla="*/ 3205421 w 3535621"/>
                  <a:gd name="connsiteY6" fmla="*/ 1938374 h 2247105"/>
                  <a:gd name="connsiteX7" fmla="*/ 3535621 w 3535621"/>
                  <a:gd name="connsiteY7" fmla="*/ 1951074 h 2247105"/>
                  <a:gd name="connsiteX0" fmla="*/ 0 w 3535621"/>
                  <a:gd name="connsiteY0" fmla="*/ 0 h 2240944"/>
                  <a:gd name="connsiteX1" fmla="*/ 483486 w 3535621"/>
                  <a:gd name="connsiteY1" fmla="*/ 1890823 h 2240944"/>
                  <a:gd name="connsiteX2" fmla="*/ 895793 w 3535621"/>
                  <a:gd name="connsiteY2" fmla="*/ 2178197 h 2240944"/>
                  <a:gd name="connsiteX3" fmla="*/ 1790109 w 3535621"/>
                  <a:gd name="connsiteY3" fmla="*/ 2237857 h 2240944"/>
                  <a:gd name="connsiteX4" fmla="*/ 2407685 w 3535621"/>
                  <a:gd name="connsiteY4" fmla="*/ 2224271 h 2240944"/>
                  <a:gd name="connsiteX5" fmla="*/ 2828851 w 3535621"/>
                  <a:gd name="connsiteY5" fmla="*/ 2154865 h 2240944"/>
                  <a:gd name="connsiteX6" fmla="*/ 3205421 w 3535621"/>
                  <a:gd name="connsiteY6" fmla="*/ 1938374 h 2240944"/>
                  <a:gd name="connsiteX7" fmla="*/ 3535621 w 3535621"/>
                  <a:gd name="connsiteY7" fmla="*/ 1951074 h 2240944"/>
                  <a:gd name="connsiteX0" fmla="*/ 0 w 3535621"/>
                  <a:gd name="connsiteY0" fmla="*/ 0 h 2240944"/>
                  <a:gd name="connsiteX1" fmla="*/ 483486 w 3535621"/>
                  <a:gd name="connsiteY1" fmla="*/ 1890823 h 2240944"/>
                  <a:gd name="connsiteX2" fmla="*/ 895793 w 3535621"/>
                  <a:gd name="connsiteY2" fmla="*/ 2178197 h 2240944"/>
                  <a:gd name="connsiteX3" fmla="*/ 1790109 w 3535621"/>
                  <a:gd name="connsiteY3" fmla="*/ 2237857 h 2240944"/>
                  <a:gd name="connsiteX4" fmla="*/ 2407685 w 3535621"/>
                  <a:gd name="connsiteY4" fmla="*/ 2224271 h 2240944"/>
                  <a:gd name="connsiteX5" fmla="*/ 2828851 w 3535621"/>
                  <a:gd name="connsiteY5" fmla="*/ 2154865 h 2240944"/>
                  <a:gd name="connsiteX6" fmla="*/ 3535621 w 3535621"/>
                  <a:gd name="connsiteY6" fmla="*/ 1951074 h 2240944"/>
                  <a:gd name="connsiteX0" fmla="*/ 0 w 3535621"/>
                  <a:gd name="connsiteY0" fmla="*/ 0 h 2260972"/>
                  <a:gd name="connsiteX1" fmla="*/ 483486 w 3535621"/>
                  <a:gd name="connsiteY1" fmla="*/ 1890823 h 2260972"/>
                  <a:gd name="connsiteX2" fmla="*/ 895793 w 3535621"/>
                  <a:gd name="connsiteY2" fmla="*/ 2178197 h 2260972"/>
                  <a:gd name="connsiteX3" fmla="*/ 1790109 w 3535621"/>
                  <a:gd name="connsiteY3" fmla="*/ 2237857 h 2260972"/>
                  <a:gd name="connsiteX4" fmla="*/ 2407685 w 3535621"/>
                  <a:gd name="connsiteY4" fmla="*/ 2256169 h 2260972"/>
                  <a:gd name="connsiteX5" fmla="*/ 2828851 w 3535621"/>
                  <a:gd name="connsiteY5" fmla="*/ 2154865 h 2260972"/>
                  <a:gd name="connsiteX6" fmla="*/ 3535621 w 3535621"/>
                  <a:gd name="connsiteY6" fmla="*/ 1951074 h 2260972"/>
                  <a:gd name="connsiteX0" fmla="*/ 0 w 3535621"/>
                  <a:gd name="connsiteY0" fmla="*/ 0 h 2260972"/>
                  <a:gd name="connsiteX1" fmla="*/ 409058 w 3535621"/>
                  <a:gd name="connsiteY1" fmla="*/ 1880190 h 2260972"/>
                  <a:gd name="connsiteX2" fmla="*/ 895793 w 3535621"/>
                  <a:gd name="connsiteY2" fmla="*/ 2178197 h 2260972"/>
                  <a:gd name="connsiteX3" fmla="*/ 1790109 w 3535621"/>
                  <a:gd name="connsiteY3" fmla="*/ 2237857 h 2260972"/>
                  <a:gd name="connsiteX4" fmla="*/ 2407685 w 3535621"/>
                  <a:gd name="connsiteY4" fmla="*/ 2256169 h 2260972"/>
                  <a:gd name="connsiteX5" fmla="*/ 2828851 w 3535621"/>
                  <a:gd name="connsiteY5" fmla="*/ 2154865 h 2260972"/>
                  <a:gd name="connsiteX6" fmla="*/ 3535621 w 3535621"/>
                  <a:gd name="connsiteY6" fmla="*/ 1951074 h 2260972"/>
                  <a:gd name="connsiteX0" fmla="*/ 0 w 3535621"/>
                  <a:gd name="connsiteY0" fmla="*/ 0 h 2260739"/>
                  <a:gd name="connsiteX1" fmla="*/ 409058 w 3535621"/>
                  <a:gd name="connsiteY1" fmla="*/ 1880190 h 2260739"/>
                  <a:gd name="connsiteX2" fmla="*/ 895793 w 3535621"/>
                  <a:gd name="connsiteY2" fmla="*/ 2188830 h 2260739"/>
                  <a:gd name="connsiteX3" fmla="*/ 1790109 w 3535621"/>
                  <a:gd name="connsiteY3" fmla="*/ 2237857 h 2260739"/>
                  <a:gd name="connsiteX4" fmla="*/ 2407685 w 3535621"/>
                  <a:gd name="connsiteY4" fmla="*/ 2256169 h 2260739"/>
                  <a:gd name="connsiteX5" fmla="*/ 2828851 w 3535621"/>
                  <a:gd name="connsiteY5" fmla="*/ 2154865 h 2260739"/>
                  <a:gd name="connsiteX6" fmla="*/ 3535621 w 3535621"/>
                  <a:gd name="connsiteY6" fmla="*/ 1951074 h 2260739"/>
                  <a:gd name="connsiteX0" fmla="*/ 0 w 3535621"/>
                  <a:gd name="connsiteY0" fmla="*/ 0 h 2260739"/>
                  <a:gd name="connsiteX1" fmla="*/ 409058 w 3535621"/>
                  <a:gd name="connsiteY1" fmla="*/ 1805762 h 2260739"/>
                  <a:gd name="connsiteX2" fmla="*/ 895793 w 3535621"/>
                  <a:gd name="connsiteY2" fmla="*/ 2188830 h 2260739"/>
                  <a:gd name="connsiteX3" fmla="*/ 1790109 w 3535621"/>
                  <a:gd name="connsiteY3" fmla="*/ 2237857 h 2260739"/>
                  <a:gd name="connsiteX4" fmla="*/ 2407685 w 3535621"/>
                  <a:gd name="connsiteY4" fmla="*/ 2256169 h 2260739"/>
                  <a:gd name="connsiteX5" fmla="*/ 2828851 w 3535621"/>
                  <a:gd name="connsiteY5" fmla="*/ 2154865 h 2260739"/>
                  <a:gd name="connsiteX6" fmla="*/ 3535621 w 3535621"/>
                  <a:gd name="connsiteY6" fmla="*/ 1951074 h 2260739"/>
                  <a:gd name="connsiteX0" fmla="*/ 0 w 3535621"/>
                  <a:gd name="connsiteY0" fmla="*/ 0 h 2260739"/>
                  <a:gd name="connsiteX1" fmla="*/ 387793 w 3535621"/>
                  <a:gd name="connsiteY1" fmla="*/ 1805762 h 2260739"/>
                  <a:gd name="connsiteX2" fmla="*/ 895793 w 3535621"/>
                  <a:gd name="connsiteY2" fmla="*/ 2188830 h 2260739"/>
                  <a:gd name="connsiteX3" fmla="*/ 1790109 w 3535621"/>
                  <a:gd name="connsiteY3" fmla="*/ 2237857 h 2260739"/>
                  <a:gd name="connsiteX4" fmla="*/ 2407685 w 3535621"/>
                  <a:gd name="connsiteY4" fmla="*/ 2256169 h 2260739"/>
                  <a:gd name="connsiteX5" fmla="*/ 2828851 w 3535621"/>
                  <a:gd name="connsiteY5" fmla="*/ 2154865 h 2260739"/>
                  <a:gd name="connsiteX6" fmla="*/ 3535621 w 3535621"/>
                  <a:gd name="connsiteY6" fmla="*/ 1951074 h 2260739"/>
                  <a:gd name="connsiteX0" fmla="*/ 0 w 3535621"/>
                  <a:gd name="connsiteY0" fmla="*/ 0 h 2311685"/>
                  <a:gd name="connsiteX1" fmla="*/ 568547 w 3535621"/>
                  <a:gd name="connsiteY1" fmla="*/ 731873 h 2311685"/>
                  <a:gd name="connsiteX2" fmla="*/ 895793 w 3535621"/>
                  <a:gd name="connsiteY2" fmla="*/ 2188830 h 2311685"/>
                  <a:gd name="connsiteX3" fmla="*/ 1790109 w 3535621"/>
                  <a:gd name="connsiteY3" fmla="*/ 2237857 h 2311685"/>
                  <a:gd name="connsiteX4" fmla="*/ 2407685 w 3535621"/>
                  <a:gd name="connsiteY4" fmla="*/ 2256169 h 2311685"/>
                  <a:gd name="connsiteX5" fmla="*/ 2828851 w 3535621"/>
                  <a:gd name="connsiteY5" fmla="*/ 2154865 h 2311685"/>
                  <a:gd name="connsiteX6" fmla="*/ 3535621 w 3535621"/>
                  <a:gd name="connsiteY6" fmla="*/ 1951074 h 2311685"/>
                  <a:gd name="connsiteX0" fmla="*/ 0 w 3535621"/>
                  <a:gd name="connsiteY0" fmla="*/ 0 h 2311685"/>
                  <a:gd name="connsiteX1" fmla="*/ 568547 w 3535621"/>
                  <a:gd name="connsiteY1" fmla="*/ 731873 h 2311685"/>
                  <a:gd name="connsiteX2" fmla="*/ 895793 w 3535621"/>
                  <a:gd name="connsiteY2" fmla="*/ 2188830 h 2311685"/>
                  <a:gd name="connsiteX3" fmla="*/ 1790109 w 3535621"/>
                  <a:gd name="connsiteY3" fmla="*/ 2237857 h 2311685"/>
                  <a:gd name="connsiteX4" fmla="*/ 2407685 w 3535621"/>
                  <a:gd name="connsiteY4" fmla="*/ 2256169 h 2311685"/>
                  <a:gd name="connsiteX5" fmla="*/ 2828851 w 3535621"/>
                  <a:gd name="connsiteY5" fmla="*/ 2154865 h 2311685"/>
                  <a:gd name="connsiteX6" fmla="*/ 3535621 w 3535621"/>
                  <a:gd name="connsiteY6" fmla="*/ 1951074 h 2311685"/>
                  <a:gd name="connsiteX0" fmla="*/ 0 w 3535621"/>
                  <a:gd name="connsiteY0" fmla="*/ 0 h 2292187"/>
                  <a:gd name="connsiteX1" fmla="*/ 568547 w 3535621"/>
                  <a:gd name="connsiteY1" fmla="*/ 731873 h 2292187"/>
                  <a:gd name="connsiteX2" fmla="*/ 1459319 w 3535621"/>
                  <a:gd name="connsiteY2" fmla="*/ 1646569 h 2292187"/>
                  <a:gd name="connsiteX3" fmla="*/ 1790109 w 3535621"/>
                  <a:gd name="connsiteY3" fmla="*/ 2237857 h 2292187"/>
                  <a:gd name="connsiteX4" fmla="*/ 2407685 w 3535621"/>
                  <a:gd name="connsiteY4" fmla="*/ 2256169 h 2292187"/>
                  <a:gd name="connsiteX5" fmla="*/ 2828851 w 3535621"/>
                  <a:gd name="connsiteY5" fmla="*/ 2154865 h 2292187"/>
                  <a:gd name="connsiteX6" fmla="*/ 3535621 w 3535621"/>
                  <a:gd name="connsiteY6" fmla="*/ 1951074 h 2292187"/>
                  <a:gd name="connsiteX0" fmla="*/ 0 w 3535621"/>
                  <a:gd name="connsiteY0" fmla="*/ 0 h 2262265"/>
                  <a:gd name="connsiteX1" fmla="*/ 568547 w 3535621"/>
                  <a:gd name="connsiteY1" fmla="*/ 731873 h 2262265"/>
                  <a:gd name="connsiteX2" fmla="*/ 1459319 w 3535621"/>
                  <a:gd name="connsiteY2" fmla="*/ 1646569 h 2262265"/>
                  <a:gd name="connsiteX3" fmla="*/ 2087821 w 3535621"/>
                  <a:gd name="connsiteY3" fmla="*/ 1982675 h 2262265"/>
                  <a:gd name="connsiteX4" fmla="*/ 2407685 w 3535621"/>
                  <a:gd name="connsiteY4" fmla="*/ 2256169 h 2262265"/>
                  <a:gd name="connsiteX5" fmla="*/ 2828851 w 3535621"/>
                  <a:gd name="connsiteY5" fmla="*/ 2154865 h 2262265"/>
                  <a:gd name="connsiteX6" fmla="*/ 3535621 w 3535621"/>
                  <a:gd name="connsiteY6" fmla="*/ 1951074 h 2262265"/>
                  <a:gd name="connsiteX0" fmla="*/ 0 w 3535621"/>
                  <a:gd name="connsiteY0" fmla="*/ 0 h 2232444"/>
                  <a:gd name="connsiteX1" fmla="*/ 568547 w 3535621"/>
                  <a:gd name="connsiteY1" fmla="*/ 731873 h 2232444"/>
                  <a:gd name="connsiteX2" fmla="*/ 1459319 w 3535621"/>
                  <a:gd name="connsiteY2" fmla="*/ 1646569 h 2232444"/>
                  <a:gd name="connsiteX3" fmla="*/ 2087821 w 3535621"/>
                  <a:gd name="connsiteY3" fmla="*/ 1982675 h 2232444"/>
                  <a:gd name="connsiteX4" fmla="*/ 2567173 w 3535621"/>
                  <a:gd name="connsiteY4" fmla="*/ 2224271 h 2232444"/>
                  <a:gd name="connsiteX5" fmla="*/ 2828851 w 3535621"/>
                  <a:gd name="connsiteY5" fmla="*/ 2154865 h 2232444"/>
                  <a:gd name="connsiteX6" fmla="*/ 3535621 w 3535621"/>
                  <a:gd name="connsiteY6" fmla="*/ 1951074 h 2232444"/>
                  <a:gd name="connsiteX0" fmla="*/ 0 w 3535621"/>
                  <a:gd name="connsiteY0" fmla="*/ 0 h 2232444"/>
                  <a:gd name="connsiteX1" fmla="*/ 568547 w 3535621"/>
                  <a:gd name="connsiteY1" fmla="*/ 731873 h 2232444"/>
                  <a:gd name="connsiteX2" fmla="*/ 1321096 w 3535621"/>
                  <a:gd name="connsiteY2" fmla="*/ 1816690 h 2232444"/>
                  <a:gd name="connsiteX3" fmla="*/ 2087821 w 3535621"/>
                  <a:gd name="connsiteY3" fmla="*/ 1982675 h 2232444"/>
                  <a:gd name="connsiteX4" fmla="*/ 2567173 w 3535621"/>
                  <a:gd name="connsiteY4" fmla="*/ 2224271 h 2232444"/>
                  <a:gd name="connsiteX5" fmla="*/ 2828851 w 3535621"/>
                  <a:gd name="connsiteY5" fmla="*/ 2154865 h 2232444"/>
                  <a:gd name="connsiteX6" fmla="*/ 3535621 w 3535621"/>
                  <a:gd name="connsiteY6" fmla="*/ 1951074 h 2232444"/>
                  <a:gd name="connsiteX0" fmla="*/ 0 w 3535621"/>
                  <a:gd name="connsiteY0" fmla="*/ 0 h 2232444"/>
                  <a:gd name="connsiteX1" fmla="*/ 483486 w 3535621"/>
                  <a:gd name="connsiteY1" fmla="*/ 731873 h 2232444"/>
                  <a:gd name="connsiteX2" fmla="*/ 1321096 w 3535621"/>
                  <a:gd name="connsiteY2" fmla="*/ 1816690 h 2232444"/>
                  <a:gd name="connsiteX3" fmla="*/ 2087821 w 3535621"/>
                  <a:gd name="connsiteY3" fmla="*/ 1982675 h 2232444"/>
                  <a:gd name="connsiteX4" fmla="*/ 2567173 w 3535621"/>
                  <a:gd name="connsiteY4" fmla="*/ 2224271 h 2232444"/>
                  <a:gd name="connsiteX5" fmla="*/ 2828851 w 3535621"/>
                  <a:gd name="connsiteY5" fmla="*/ 2154865 h 2232444"/>
                  <a:gd name="connsiteX6" fmla="*/ 3535621 w 3535621"/>
                  <a:gd name="connsiteY6" fmla="*/ 1951074 h 2232444"/>
                  <a:gd name="connsiteX0" fmla="*/ 0 w 3535621"/>
                  <a:gd name="connsiteY0" fmla="*/ 0 h 2225363"/>
                  <a:gd name="connsiteX1" fmla="*/ 483486 w 3535621"/>
                  <a:gd name="connsiteY1" fmla="*/ 731873 h 2225363"/>
                  <a:gd name="connsiteX2" fmla="*/ 1321096 w 3535621"/>
                  <a:gd name="connsiteY2" fmla="*/ 1816690 h 2225363"/>
                  <a:gd name="connsiteX3" fmla="*/ 1885803 w 3535621"/>
                  <a:gd name="connsiteY3" fmla="*/ 2110266 h 2225363"/>
                  <a:gd name="connsiteX4" fmla="*/ 2567173 w 3535621"/>
                  <a:gd name="connsiteY4" fmla="*/ 2224271 h 2225363"/>
                  <a:gd name="connsiteX5" fmla="*/ 2828851 w 3535621"/>
                  <a:gd name="connsiteY5" fmla="*/ 2154865 h 2225363"/>
                  <a:gd name="connsiteX6" fmla="*/ 3535621 w 3535621"/>
                  <a:gd name="connsiteY6" fmla="*/ 1951074 h 2225363"/>
                  <a:gd name="connsiteX0" fmla="*/ 0 w 3535621"/>
                  <a:gd name="connsiteY0" fmla="*/ 0 h 2186653"/>
                  <a:gd name="connsiteX1" fmla="*/ 483486 w 3535621"/>
                  <a:gd name="connsiteY1" fmla="*/ 731873 h 2186653"/>
                  <a:gd name="connsiteX2" fmla="*/ 1321096 w 3535621"/>
                  <a:gd name="connsiteY2" fmla="*/ 1816690 h 2186653"/>
                  <a:gd name="connsiteX3" fmla="*/ 1885803 w 3535621"/>
                  <a:gd name="connsiteY3" fmla="*/ 2110266 h 2186653"/>
                  <a:gd name="connsiteX4" fmla="*/ 2588438 w 3535621"/>
                  <a:gd name="connsiteY4" fmla="*/ 2181741 h 2186653"/>
                  <a:gd name="connsiteX5" fmla="*/ 2828851 w 3535621"/>
                  <a:gd name="connsiteY5" fmla="*/ 2154865 h 2186653"/>
                  <a:gd name="connsiteX6" fmla="*/ 3535621 w 3535621"/>
                  <a:gd name="connsiteY6" fmla="*/ 1951074 h 2186653"/>
                  <a:gd name="connsiteX0" fmla="*/ 0 w 3535621"/>
                  <a:gd name="connsiteY0" fmla="*/ 0 h 2186653"/>
                  <a:gd name="connsiteX1" fmla="*/ 483486 w 3535621"/>
                  <a:gd name="connsiteY1" fmla="*/ 731873 h 2186653"/>
                  <a:gd name="connsiteX2" fmla="*/ 1278566 w 3535621"/>
                  <a:gd name="connsiteY2" fmla="*/ 1837955 h 2186653"/>
                  <a:gd name="connsiteX3" fmla="*/ 1885803 w 3535621"/>
                  <a:gd name="connsiteY3" fmla="*/ 2110266 h 2186653"/>
                  <a:gd name="connsiteX4" fmla="*/ 2588438 w 3535621"/>
                  <a:gd name="connsiteY4" fmla="*/ 2181741 h 2186653"/>
                  <a:gd name="connsiteX5" fmla="*/ 2828851 w 3535621"/>
                  <a:gd name="connsiteY5" fmla="*/ 2154865 h 2186653"/>
                  <a:gd name="connsiteX6" fmla="*/ 3535621 w 3535621"/>
                  <a:gd name="connsiteY6" fmla="*/ 1951074 h 2186653"/>
                  <a:gd name="connsiteX0" fmla="*/ 0 w 3535621"/>
                  <a:gd name="connsiteY0" fmla="*/ 0 h 2186653"/>
                  <a:gd name="connsiteX1" fmla="*/ 547281 w 3535621"/>
                  <a:gd name="connsiteY1" fmla="*/ 678710 h 2186653"/>
                  <a:gd name="connsiteX2" fmla="*/ 1278566 w 3535621"/>
                  <a:gd name="connsiteY2" fmla="*/ 1837955 h 2186653"/>
                  <a:gd name="connsiteX3" fmla="*/ 1885803 w 3535621"/>
                  <a:gd name="connsiteY3" fmla="*/ 2110266 h 2186653"/>
                  <a:gd name="connsiteX4" fmla="*/ 2588438 w 3535621"/>
                  <a:gd name="connsiteY4" fmla="*/ 2181741 h 2186653"/>
                  <a:gd name="connsiteX5" fmla="*/ 2828851 w 3535621"/>
                  <a:gd name="connsiteY5" fmla="*/ 2154865 h 2186653"/>
                  <a:gd name="connsiteX6" fmla="*/ 3535621 w 3535621"/>
                  <a:gd name="connsiteY6" fmla="*/ 1951074 h 2186653"/>
                  <a:gd name="connsiteX0" fmla="*/ 0 w 3524988"/>
                  <a:gd name="connsiteY0" fmla="*/ 0 h 2197286"/>
                  <a:gd name="connsiteX1" fmla="*/ 536648 w 3524988"/>
                  <a:gd name="connsiteY1" fmla="*/ 689343 h 2197286"/>
                  <a:gd name="connsiteX2" fmla="*/ 1267933 w 3524988"/>
                  <a:gd name="connsiteY2" fmla="*/ 1848588 h 2197286"/>
                  <a:gd name="connsiteX3" fmla="*/ 1875170 w 3524988"/>
                  <a:gd name="connsiteY3" fmla="*/ 2120899 h 2197286"/>
                  <a:gd name="connsiteX4" fmla="*/ 2577805 w 3524988"/>
                  <a:gd name="connsiteY4" fmla="*/ 2192374 h 2197286"/>
                  <a:gd name="connsiteX5" fmla="*/ 2818218 w 3524988"/>
                  <a:gd name="connsiteY5" fmla="*/ 2165498 h 2197286"/>
                  <a:gd name="connsiteX6" fmla="*/ 3524988 w 3524988"/>
                  <a:gd name="connsiteY6" fmla="*/ 1961707 h 2197286"/>
                  <a:gd name="connsiteX0" fmla="*/ 0 w 3524988"/>
                  <a:gd name="connsiteY0" fmla="*/ 0 h 2195720"/>
                  <a:gd name="connsiteX1" fmla="*/ 536648 w 3524988"/>
                  <a:gd name="connsiteY1" fmla="*/ 689343 h 2195720"/>
                  <a:gd name="connsiteX2" fmla="*/ 1267933 w 3524988"/>
                  <a:gd name="connsiteY2" fmla="*/ 1848588 h 2195720"/>
                  <a:gd name="connsiteX3" fmla="*/ 1864537 w 3524988"/>
                  <a:gd name="connsiteY3" fmla="*/ 2142164 h 2195720"/>
                  <a:gd name="connsiteX4" fmla="*/ 2577805 w 3524988"/>
                  <a:gd name="connsiteY4" fmla="*/ 2192374 h 2195720"/>
                  <a:gd name="connsiteX5" fmla="*/ 2818218 w 3524988"/>
                  <a:gd name="connsiteY5" fmla="*/ 2165498 h 2195720"/>
                  <a:gd name="connsiteX6" fmla="*/ 3524988 w 3524988"/>
                  <a:gd name="connsiteY6" fmla="*/ 1961707 h 2195720"/>
                  <a:gd name="connsiteX0" fmla="*/ 0 w 3524988"/>
                  <a:gd name="connsiteY0" fmla="*/ 0 h 2224768"/>
                  <a:gd name="connsiteX1" fmla="*/ 536648 w 3524988"/>
                  <a:gd name="connsiteY1" fmla="*/ 689343 h 2224768"/>
                  <a:gd name="connsiteX2" fmla="*/ 1267933 w 3524988"/>
                  <a:gd name="connsiteY2" fmla="*/ 1848588 h 2224768"/>
                  <a:gd name="connsiteX3" fmla="*/ 1864537 w 3524988"/>
                  <a:gd name="connsiteY3" fmla="*/ 2142164 h 2224768"/>
                  <a:gd name="connsiteX4" fmla="*/ 2567173 w 3524988"/>
                  <a:gd name="connsiteY4" fmla="*/ 2224272 h 2224768"/>
                  <a:gd name="connsiteX5" fmla="*/ 2818218 w 3524988"/>
                  <a:gd name="connsiteY5" fmla="*/ 2165498 h 2224768"/>
                  <a:gd name="connsiteX6" fmla="*/ 3524988 w 3524988"/>
                  <a:gd name="connsiteY6" fmla="*/ 1961707 h 2224768"/>
                  <a:gd name="connsiteX0" fmla="*/ 0 w 3524988"/>
                  <a:gd name="connsiteY0" fmla="*/ 0 h 2224768"/>
                  <a:gd name="connsiteX1" fmla="*/ 749299 w 3524988"/>
                  <a:gd name="connsiteY1" fmla="*/ 519222 h 2224768"/>
                  <a:gd name="connsiteX2" fmla="*/ 1267933 w 3524988"/>
                  <a:gd name="connsiteY2" fmla="*/ 1848588 h 2224768"/>
                  <a:gd name="connsiteX3" fmla="*/ 1864537 w 3524988"/>
                  <a:gd name="connsiteY3" fmla="*/ 2142164 h 2224768"/>
                  <a:gd name="connsiteX4" fmla="*/ 2567173 w 3524988"/>
                  <a:gd name="connsiteY4" fmla="*/ 2224272 h 2224768"/>
                  <a:gd name="connsiteX5" fmla="*/ 2818218 w 3524988"/>
                  <a:gd name="connsiteY5" fmla="*/ 2165498 h 2224768"/>
                  <a:gd name="connsiteX6" fmla="*/ 3524988 w 3524988"/>
                  <a:gd name="connsiteY6" fmla="*/ 1961707 h 2224768"/>
                  <a:gd name="connsiteX0" fmla="*/ 0 w 3546253"/>
                  <a:gd name="connsiteY0" fmla="*/ 0 h 2224680"/>
                  <a:gd name="connsiteX1" fmla="*/ 749299 w 3546253"/>
                  <a:gd name="connsiteY1" fmla="*/ 519222 h 2224680"/>
                  <a:gd name="connsiteX2" fmla="*/ 1267933 w 3546253"/>
                  <a:gd name="connsiteY2" fmla="*/ 1848588 h 2224680"/>
                  <a:gd name="connsiteX3" fmla="*/ 1864537 w 3546253"/>
                  <a:gd name="connsiteY3" fmla="*/ 2142164 h 2224680"/>
                  <a:gd name="connsiteX4" fmla="*/ 2567173 w 3546253"/>
                  <a:gd name="connsiteY4" fmla="*/ 2224272 h 2224680"/>
                  <a:gd name="connsiteX5" fmla="*/ 2818218 w 3546253"/>
                  <a:gd name="connsiteY5" fmla="*/ 2165498 h 2224680"/>
                  <a:gd name="connsiteX6" fmla="*/ 3546253 w 3546253"/>
                  <a:gd name="connsiteY6" fmla="*/ 1993605 h 2224680"/>
                  <a:gd name="connsiteX0" fmla="*/ 0 w 3546253"/>
                  <a:gd name="connsiteY0" fmla="*/ 0 h 2224680"/>
                  <a:gd name="connsiteX1" fmla="*/ 749299 w 3546253"/>
                  <a:gd name="connsiteY1" fmla="*/ 519222 h 2224680"/>
                  <a:gd name="connsiteX2" fmla="*/ 1267933 w 3546253"/>
                  <a:gd name="connsiteY2" fmla="*/ 1848588 h 2224680"/>
                  <a:gd name="connsiteX3" fmla="*/ 1864537 w 3546253"/>
                  <a:gd name="connsiteY3" fmla="*/ 2142164 h 2224680"/>
                  <a:gd name="connsiteX4" fmla="*/ 2567173 w 3546253"/>
                  <a:gd name="connsiteY4" fmla="*/ 2224272 h 2224680"/>
                  <a:gd name="connsiteX5" fmla="*/ 2818218 w 3546253"/>
                  <a:gd name="connsiteY5" fmla="*/ 2165498 h 2224680"/>
                  <a:gd name="connsiteX6" fmla="*/ 3546253 w 3546253"/>
                  <a:gd name="connsiteY6" fmla="*/ 1993605 h 2224680"/>
                  <a:gd name="connsiteX0" fmla="*/ 0 w 3567518"/>
                  <a:gd name="connsiteY0" fmla="*/ 0 h 2224600"/>
                  <a:gd name="connsiteX1" fmla="*/ 749299 w 3567518"/>
                  <a:gd name="connsiteY1" fmla="*/ 519222 h 2224600"/>
                  <a:gd name="connsiteX2" fmla="*/ 1267933 w 3567518"/>
                  <a:gd name="connsiteY2" fmla="*/ 1848588 h 2224600"/>
                  <a:gd name="connsiteX3" fmla="*/ 1864537 w 3567518"/>
                  <a:gd name="connsiteY3" fmla="*/ 2142164 h 2224600"/>
                  <a:gd name="connsiteX4" fmla="*/ 2567173 w 3567518"/>
                  <a:gd name="connsiteY4" fmla="*/ 2224272 h 2224600"/>
                  <a:gd name="connsiteX5" fmla="*/ 2818218 w 3567518"/>
                  <a:gd name="connsiteY5" fmla="*/ 2165498 h 2224600"/>
                  <a:gd name="connsiteX6" fmla="*/ 3567518 w 3567518"/>
                  <a:gd name="connsiteY6" fmla="*/ 2036136 h 2224600"/>
                  <a:gd name="connsiteX0" fmla="*/ 0 w 3567518"/>
                  <a:gd name="connsiteY0" fmla="*/ 0 h 2224600"/>
                  <a:gd name="connsiteX1" fmla="*/ 749299 w 3567518"/>
                  <a:gd name="connsiteY1" fmla="*/ 519222 h 2224600"/>
                  <a:gd name="connsiteX2" fmla="*/ 1267933 w 3567518"/>
                  <a:gd name="connsiteY2" fmla="*/ 1848588 h 2224600"/>
                  <a:gd name="connsiteX3" fmla="*/ 1864537 w 3567518"/>
                  <a:gd name="connsiteY3" fmla="*/ 2142164 h 2224600"/>
                  <a:gd name="connsiteX4" fmla="*/ 2567173 w 3567518"/>
                  <a:gd name="connsiteY4" fmla="*/ 2224272 h 2224600"/>
                  <a:gd name="connsiteX5" fmla="*/ 2818218 w 3567518"/>
                  <a:gd name="connsiteY5" fmla="*/ 2165498 h 2224600"/>
                  <a:gd name="connsiteX6" fmla="*/ 3567518 w 3567518"/>
                  <a:gd name="connsiteY6" fmla="*/ 2036136 h 2224600"/>
                  <a:gd name="connsiteX0" fmla="*/ 0 w 3567518"/>
                  <a:gd name="connsiteY0" fmla="*/ 0 h 2224339"/>
                  <a:gd name="connsiteX1" fmla="*/ 749299 w 3567518"/>
                  <a:gd name="connsiteY1" fmla="*/ 519222 h 2224339"/>
                  <a:gd name="connsiteX2" fmla="*/ 1267933 w 3567518"/>
                  <a:gd name="connsiteY2" fmla="*/ 1848588 h 2224339"/>
                  <a:gd name="connsiteX3" fmla="*/ 1864537 w 3567518"/>
                  <a:gd name="connsiteY3" fmla="*/ 2142164 h 2224339"/>
                  <a:gd name="connsiteX4" fmla="*/ 2567173 w 3567518"/>
                  <a:gd name="connsiteY4" fmla="*/ 2224272 h 2224339"/>
                  <a:gd name="connsiteX5" fmla="*/ 2882013 w 3567518"/>
                  <a:gd name="connsiteY5" fmla="*/ 2133600 h 2224339"/>
                  <a:gd name="connsiteX6" fmla="*/ 3567518 w 3567518"/>
                  <a:gd name="connsiteY6" fmla="*/ 2036136 h 2224339"/>
                  <a:gd name="connsiteX0" fmla="*/ 0 w 3567518"/>
                  <a:gd name="connsiteY0" fmla="*/ 0 h 2224339"/>
                  <a:gd name="connsiteX1" fmla="*/ 579178 w 3567518"/>
                  <a:gd name="connsiteY1" fmla="*/ 434161 h 2224339"/>
                  <a:gd name="connsiteX2" fmla="*/ 1267933 w 3567518"/>
                  <a:gd name="connsiteY2" fmla="*/ 1848588 h 2224339"/>
                  <a:gd name="connsiteX3" fmla="*/ 1864537 w 3567518"/>
                  <a:gd name="connsiteY3" fmla="*/ 2142164 h 2224339"/>
                  <a:gd name="connsiteX4" fmla="*/ 2567173 w 3567518"/>
                  <a:gd name="connsiteY4" fmla="*/ 2224272 h 2224339"/>
                  <a:gd name="connsiteX5" fmla="*/ 2882013 w 3567518"/>
                  <a:gd name="connsiteY5" fmla="*/ 2133600 h 2224339"/>
                  <a:gd name="connsiteX6" fmla="*/ 3567518 w 3567518"/>
                  <a:gd name="connsiteY6" fmla="*/ 2036136 h 2224339"/>
                  <a:gd name="connsiteX0" fmla="*/ 0 w 3567518"/>
                  <a:gd name="connsiteY0" fmla="*/ 0 h 2224327"/>
                  <a:gd name="connsiteX1" fmla="*/ 579178 w 3567518"/>
                  <a:gd name="connsiteY1" fmla="*/ 434161 h 2224327"/>
                  <a:gd name="connsiteX2" fmla="*/ 1246668 w 3567518"/>
                  <a:gd name="connsiteY2" fmla="*/ 1880486 h 2224327"/>
                  <a:gd name="connsiteX3" fmla="*/ 1864537 w 3567518"/>
                  <a:gd name="connsiteY3" fmla="*/ 2142164 h 2224327"/>
                  <a:gd name="connsiteX4" fmla="*/ 2567173 w 3567518"/>
                  <a:gd name="connsiteY4" fmla="*/ 2224272 h 2224327"/>
                  <a:gd name="connsiteX5" fmla="*/ 2882013 w 3567518"/>
                  <a:gd name="connsiteY5" fmla="*/ 2133600 h 2224327"/>
                  <a:gd name="connsiteX6" fmla="*/ 3567518 w 3567518"/>
                  <a:gd name="connsiteY6" fmla="*/ 2036136 h 2224327"/>
                  <a:gd name="connsiteX0" fmla="*/ 0 w 3567518"/>
                  <a:gd name="connsiteY0" fmla="*/ 0 h 2235314"/>
                  <a:gd name="connsiteX1" fmla="*/ 579178 w 3567518"/>
                  <a:gd name="connsiteY1" fmla="*/ 434161 h 2235314"/>
                  <a:gd name="connsiteX2" fmla="*/ 1246668 w 3567518"/>
                  <a:gd name="connsiteY2" fmla="*/ 1880486 h 2235314"/>
                  <a:gd name="connsiteX3" fmla="*/ 1864537 w 3567518"/>
                  <a:gd name="connsiteY3" fmla="*/ 2195327 h 2235314"/>
                  <a:gd name="connsiteX4" fmla="*/ 2567173 w 3567518"/>
                  <a:gd name="connsiteY4" fmla="*/ 2224272 h 2235314"/>
                  <a:gd name="connsiteX5" fmla="*/ 2882013 w 3567518"/>
                  <a:gd name="connsiteY5" fmla="*/ 2133600 h 2235314"/>
                  <a:gd name="connsiteX6" fmla="*/ 3567518 w 3567518"/>
                  <a:gd name="connsiteY6" fmla="*/ 2036136 h 2235314"/>
                  <a:gd name="connsiteX0" fmla="*/ 0 w 3567518"/>
                  <a:gd name="connsiteY0" fmla="*/ 0 h 2269557"/>
                  <a:gd name="connsiteX1" fmla="*/ 579178 w 3567518"/>
                  <a:gd name="connsiteY1" fmla="*/ 434161 h 2269557"/>
                  <a:gd name="connsiteX2" fmla="*/ 1246668 w 3567518"/>
                  <a:gd name="connsiteY2" fmla="*/ 1880486 h 2269557"/>
                  <a:gd name="connsiteX3" fmla="*/ 1864537 w 3567518"/>
                  <a:gd name="connsiteY3" fmla="*/ 2195327 h 2269557"/>
                  <a:gd name="connsiteX4" fmla="*/ 2599070 w 3567518"/>
                  <a:gd name="connsiteY4" fmla="*/ 2266802 h 2269557"/>
                  <a:gd name="connsiteX5" fmla="*/ 2882013 w 3567518"/>
                  <a:gd name="connsiteY5" fmla="*/ 2133600 h 2269557"/>
                  <a:gd name="connsiteX6" fmla="*/ 3567518 w 3567518"/>
                  <a:gd name="connsiteY6" fmla="*/ 2036136 h 2269557"/>
                  <a:gd name="connsiteX0" fmla="*/ 0 w 3567518"/>
                  <a:gd name="connsiteY0" fmla="*/ 0 h 2272231"/>
                  <a:gd name="connsiteX1" fmla="*/ 579178 w 3567518"/>
                  <a:gd name="connsiteY1" fmla="*/ 434161 h 2272231"/>
                  <a:gd name="connsiteX2" fmla="*/ 1246668 w 3567518"/>
                  <a:gd name="connsiteY2" fmla="*/ 1880486 h 2272231"/>
                  <a:gd name="connsiteX3" fmla="*/ 1864537 w 3567518"/>
                  <a:gd name="connsiteY3" fmla="*/ 2195327 h 2272231"/>
                  <a:gd name="connsiteX4" fmla="*/ 2599070 w 3567518"/>
                  <a:gd name="connsiteY4" fmla="*/ 2266802 h 2272231"/>
                  <a:gd name="connsiteX5" fmla="*/ 2882013 w 3567518"/>
                  <a:gd name="connsiteY5" fmla="*/ 2091069 h 2272231"/>
                  <a:gd name="connsiteX6" fmla="*/ 3567518 w 3567518"/>
                  <a:gd name="connsiteY6" fmla="*/ 2036136 h 2272231"/>
                  <a:gd name="connsiteX0" fmla="*/ 0 w 3578150"/>
                  <a:gd name="connsiteY0" fmla="*/ 0 h 2272231"/>
                  <a:gd name="connsiteX1" fmla="*/ 579178 w 3578150"/>
                  <a:gd name="connsiteY1" fmla="*/ 434161 h 2272231"/>
                  <a:gd name="connsiteX2" fmla="*/ 1246668 w 3578150"/>
                  <a:gd name="connsiteY2" fmla="*/ 1880486 h 2272231"/>
                  <a:gd name="connsiteX3" fmla="*/ 1864537 w 3578150"/>
                  <a:gd name="connsiteY3" fmla="*/ 2195327 h 2272231"/>
                  <a:gd name="connsiteX4" fmla="*/ 2599070 w 3578150"/>
                  <a:gd name="connsiteY4" fmla="*/ 2266802 h 2272231"/>
                  <a:gd name="connsiteX5" fmla="*/ 2882013 w 3578150"/>
                  <a:gd name="connsiteY5" fmla="*/ 2091069 h 2272231"/>
                  <a:gd name="connsiteX6" fmla="*/ 3578150 w 3578150"/>
                  <a:gd name="connsiteY6" fmla="*/ 1951076 h 2272231"/>
                  <a:gd name="connsiteX0" fmla="*/ 0 w 3578150"/>
                  <a:gd name="connsiteY0" fmla="*/ 0 h 2281995"/>
                  <a:gd name="connsiteX1" fmla="*/ 579178 w 3578150"/>
                  <a:gd name="connsiteY1" fmla="*/ 434161 h 2281995"/>
                  <a:gd name="connsiteX2" fmla="*/ 1246668 w 3578150"/>
                  <a:gd name="connsiteY2" fmla="*/ 1880486 h 2281995"/>
                  <a:gd name="connsiteX3" fmla="*/ 1864537 w 3578150"/>
                  <a:gd name="connsiteY3" fmla="*/ 2195327 h 2281995"/>
                  <a:gd name="connsiteX4" fmla="*/ 2599070 w 3578150"/>
                  <a:gd name="connsiteY4" fmla="*/ 2277435 h 2281995"/>
                  <a:gd name="connsiteX5" fmla="*/ 2882013 w 3578150"/>
                  <a:gd name="connsiteY5" fmla="*/ 2091069 h 2281995"/>
                  <a:gd name="connsiteX6" fmla="*/ 3578150 w 3578150"/>
                  <a:gd name="connsiteY6" fmla="*/ 1951076 h 2281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8150" h="2281995">
                    <a:moveTo>
                      <a:pt x="0" y="0"/>
                    </a:moveTo>
                    <a:cubicBezTo>
                      <a:pt x="175068" y="147206"/>
                      <a:pt x="371400" y="120747"/>
                      <a:pt x="579178" y="434161"/>
                    </a:cubicBezTo>
                    <a:cubicBezTo>
                      <a:pt x="786956" y="747575"/>
                      <a:pt x="1032442" y="1586958"/>
                      <a:pt x="1246668" y="1880486"/>
                    </a:cubicBezTo>
                    <a:cubicBezTo>
                      <a:pt x="1460894" y="2174014"/>
                      <a:pt x="1639137" y="2129169"/>
                      <a:pt x="1864537" y="2195327"/>
                    </a:cubicBezTo>
                    <a:cubicBezTo>
                      <a:pt x="2089937" y="2261485"/>
                      <a:pt x="2429491" y="2294811"/>
                      <a:pt x="2599070" y="2277435"/>
                    </a:cubicBezTo>
                    <a:cubicBezTo>
                      <a:pt x="2768649" y="2260059"/>
                      <a:pt x="2718833" y="2145462"/>
                      <a:pt x="2882013" y="2091069"/>
                    </a:cubicBezTo>
                    <a:cubicBezTo>
                      <a:pt x="3045193" y="2036676"/>
                      <a:pt x="3268132" y="1965843"/>
                      <a:pt x="3578150" y="1951076"/>
                    </a:cubicBezTo>
                  </a:path>
                </a:pathLst>
              </a:custGeom>
              <a:noFill/>
              <a:ln w="254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hteck 77"/>
              <p:cNvSpPr/>
              <p:nvPr/>
            </p:nvSpPr>
            <p:spPr bwMode="auto">
              <a:xfrm>
                <a:off x="10191684" y="4527855"/>
                <a:ext cx="996555" cy="307777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accent3"/>
                    </a:solidFill>
                  </a:rPr>
                  <a:t>Validation</a:t>
                </a:r>
                <a:r>
                  <a:rPr lang="en-US" sz="2000" dirty="0" smtClean="0">
                    <a:solidFill>
                      <a:schemeClr val="accent3"/>
                    </a:solidFill>
                  </a:rPr>
                  <a:t> </a:t>
                </a:r>
                <a:endParaRPr lang="en-US" sz="2000" dirty="0">
                  <a:solidFill>
                    <a:schemeClr val="accent3"/>
                  </a:solidFill>
                </a:endParaRPr>
              </a:p>
            </p:txBody>
          </p:sp>
        </p:grpSp>
        <p:grpSp>
          <p:nvGrpSpPr>
            <p:cNvPr id="79" name="Gruppieren 78"/>
            <p:cNvGrpSpPr/>
            <p:nvPr/>
          </p:nvGrpSpPr>
          <p:grpSpPr>
            <a:xfrm>
              <a:off x="9653820" y="5766090"/>
              <a:ext cx="527517" cy="556306"/>
              <a:chOff x="8755013" y="4795807"/>
              <a:chExt cx="527517" cy="556306"/>
            </a:xfrm>
          </p:grpSpPr>
          <p:sp>
            <p:nvSpPr>
              <p:cNvPr id="80" name="Rechteck 79"/>
              <p:cNvSpPr/>
              <p:nvPr/>
            </p:nvSpPr>
            <p:spPr bwMode="auto">
              <a:xfrm>
                <a:off x="8755013" y="4795807"/>
                <a:ext cx="440184" cy="369332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accent2"/>
                    </a:solidFill>
                  </a:rPr>
                  <a:t>Test</a:t>
                </a:r>
                <a:r>
                  <a:rPr lang="en-US" sz="2400" dirty="0" smtClean="0">
                    <a:solidFill>
                      <a:schemeClr val="accent3"/>
                    </a:solidFill>
                  </a:rPr>
                  <a:t> </a:t>
                </a:r>
                <a:endParaRPr lang="en-US" sz="2400" dirty="0">
                  <a:solidFill>
                    <a:schemeClr val="accent3"/>
                  </a:solidFill>
                </a:endParaRPr>
              </a:p>
            </p:txBody>
          </p:sp>
          <p:sp>
            <p:nvSpPr>
              <p:cNvPr id="81" name="Stern mit 4 Zacken 80"/>
              <p:cNvSpPr/>
              <p:nvPr/>
            </p:nvSpPr>
            <p:spPr>
              <a:xfrm>
                <a:off x="8994498" y="5109410"/>
                <a:ext cx="288032" cy="242703"/>
              </a:xfrm>
              <a:prstGeom prst="star4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4" name="Divertor (graphite)"/>
          <p:cNvSpPr/>
          <p:nvPr/>
        </p:nvSpPr>
        <p:spPr>
          <a:xfrm flipH="1">
            <a:off x="6864065" y="1188480"/>
            <a:ext cx="529559" cy="246221"/>
          </a:xfrm>
          <a:prstGeom prst="rect">
            <a:avLst/>
          </a:prstGeom>
          <a:solidFill>
            <a:schemeClr val="bg2">
              <a:alpha val="79000"/>
            </a:schemeClr>
          </a:solidFill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de-DE" sz="1600" b="1" dirty="0" smtClean="0"/>
              <a:t>Input</a:t>
            </a:r>
            <a:endParaRPr lang="de-DE" sz="1600" b="1" dirty="0"/>
          </a:p>
        </p:txBody>
      </p:sp>
      <p:sp>
        <p:nvSpPr>
          <p:cNvPr id="49" name="Divertor (graphite)"/>
          <p:cNvSpPr/>
          <p:nvPr/>
        </p:nvSpPr>
        <p:spPr>
          <a:xfrm flipH="1">
            <a:off x="10845320" y="1192659"/>
            <a:ext cx="685050" cy="246221"/>
          </a:xfrm>
          <a:prstGeom prst="rect">
            <a:avLst/>
          </a:prstGeom>
          <a:solidFill>
            <a:schemeClr val="bg2">
              <a:alpha val="79000"/>
            </a:schemeClr>
          </a:solidFill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de-DE" sz="1600" b="1" dirty="0"/>
              <a:t>O</a:t>
            </a:r>
            <a:r>
              <a:rPr lang="de-DE" sz="1600" b="1" dirty="0" smtClean="0"/>
              <a:t>utput</a:t>
            </a:r>
            <a:endParaRPr lang="de-DE" sz="16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hteck 4"/>
              <p:cNvSpPr/>
              <p:nvPr/>
            </p:nvSpPr>
            <p:spPr>
              <a:xfrm>
                <a:off x="7633993" y="892259"/>
                <a:ext cx="5018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7D080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⃑"/>
                              <m:ctrlPr>
                                <a:rPr lang="en-US" i="1">
                                  <a:solidFill>
                                    <a:srgbClr val="7D080A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7D080A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</m:e>
                        <m:sub>
                          <m:r>
                            <a:rPr lang="de-DE" b="0" i="1" smtClean="0">
                              <a:solidFill>
                                <a:srgbClr val="7D080A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hteck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993" y="892259"/>
                <a:ext cx="501804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hteck 49"/>
              <p:cNvSpPr/>
              <p:nvPr/>
            </p:nvSpPr>
            <p:spPr>
              <a:xfrm>
                <a:off x="10197097" y="892259"/>
                <a:ext cx="4744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7D080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⃑"/>
                              <m:ctrlPr>
                                <a:rPr lang="en-US" i="1">
                                  <a:solidFill>
                                    <a:srgbClr val="7D080A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7D080A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</m:e>
                        <m:sub>
                          <m:r>
                            <a:rPr lang="en-US" i="1" smtClean="0">
                              <a:solidFill>
                                <a:srgbClr val="7D080A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0" name="Rechteck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7097" y="892259"/>
                <a:ext cx="474424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813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de-DE" noProof="0" smtClean="0"/>
              <a:t>Approaching </a:t>
            </a:r>
            <a:r>
              <a:rPr lang="en-US" altLang="de-DE" noProof="0" dirty="0" smtClean="0"/>
              <a:t>Overloads with Control Theory</a:t>
            </a:r>
            <a:endParaRPr lang="en-US" altLang="de-DE" noProof="0" dirty="0"/>
          </a:p>
        </p:txBody>
      </p:sp>
      <p:pic>
        <p:nvPicPr>
          <p:cNvPr id="40977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945141"/>
            <a:ext cx="10403926" cy="589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971" name="Finger Markierung" hidden="1"/>
          <p:cNvGrpSpPr>
            <a:grpSpLocks/>
          </p:cNvGrpSpPr>
          <p:nvPr/>
        </p:nvGrpSpPr>
        <p:grpSpPr bwMode="auto">
          <a:xfrm>
            <a:off x="2250160" y="1590007"/>
            <a:ext cx="1815328" cy="3187677"/>
            <a:chOff x="328329" y="1382756"/>
            <a:chExt cx="1546902" cy="2669833"/>
          </a:xfrm>
        </p:grpSpPr>
        <p:sp>
          <p:nvSpPr>
            <p:cNvPr id="17" name="Freihandform 16"/>
            <p:cNvSpPr/>
            <p:nvPr/>
          </p:nvSpPr>
          <p:spPr>
            <a:xfrm rot="21263277">
              <a:off x="328329" y="1382756"/>
              <a:ext cx="448995" cy="96848"/>
            </a:xfrm>
            <a:custGeom>
              <a:avLst/>
              <a:gdLst>
                <a:gd name="connsiteX0" fmla="*/ 0 w 453390"/>
                <a:gd name="connsiteY0" fmla="*/ 43815 h 80010"/>
                <a:gd name="connsiteX1" fmla="*/ 401955 w 453390"/>
                <a:gd name="connsiteY1" fmla="*/ 80010 h 80010"/>
                <a:gd name="connsiteX2" fmla="*/ 453390 w 453390"/>
                <a:gd name="connsiteY2" fmla="*/ 38100 h 80010"/>
                <a:gd name="connsiteX3" fmla="*/ 24765 w 453390"/>
                <a:gd name="connsiteY3" fmla="*/ 0 h 80010"/>
                <a:gd name="connsiteX4" fmla="*/ 0 w 453390"/>
                <a:gd name="connsiteY4" fmla="*/ 43815 h 80010"/>
                <a:gd name="connsiteX0" fmla="*/ 0 w 453390"/>
                <a:gd name="connsiteY0" fmla="*/ 51818 h 88013"/>
                <a:gd name="connsiteX1" fmla="*/ 401955 w 453390"/>
                <a:gd name="connsiteY1" fmla="*/ 88013 h 88013"/>
                <a:gd name="connsiteX2" fmla="*/ 453390 w 453390"/>
                <a:gd name="connsiteY2" fmla="*/ 46103 h 88013"/>
                <a:gd name="connsiteX3" fmla="*/ 25557 w 453390"/>
                <a:gd name="connsiteY3" fmla="*/ 0 h 88013"/>
                <a:gd name="connsiteX4" fmla="*/ 0 w 453390"/>
                <a:gd name="connsiteY4" fmla="*/ 51818 h 88013"/>
                <a:gd name="connsiteX0" fmla="*/ 0 w 452597"/>
                <a:gd name="connsiteY0" fmla="*/ 51818 h 88013"/>
                <a:gd name="connsiteX1" fmla="*/ 401955 w 452597"/>
                <a:gd name="connsiteY1" fmla="*/ 88013 h 88013"/>
                <a:gd name="connsiteX2" fmla="*/ 452597 w 452597"/>
                <a:gd name="connsiteY2" fmla="*/ 54106 h 88013"/>
                <a:gd name="connsiteX3" fmla="*/ 25557 w 452597"/>
                <a:gd name="connsiteY3" fmla="*/ 0 h 88013"/>
                <a:gd name="connsiteX4" fmla="*/ 0 w 452597"/>
                <a:gd name="connsiteY4" fmla="*/ 51818 h 88013"/>
                <a:gd name="connsiteX0" fmla="*/ 0 w 452597"/>
                <a:gd name="connsiteY0" fmla="*/ 51818 h 97623"/>
                <a:gd name="connsiteX1" fmla="*/ 396930 w 452597"/>
                <a:gd name="connsiteY1" fmla="*/ 97623 h 97623"/>
                <a:gd name="connsiteX2" fmla="*/ 452597 w 452597"/>
                <a:gd name="connsiteY2" fmla="*/ 54106 h 97623"/>
                <a:gd name="connsiteX3" fmla="*/ 25557 w 452597"/>
                <a:gd name="connsiteY3" fmla="*/ 0 h 97623"/>
                <a:gd name="connsiteX4" fmla="*/ 0 w 452597"/>
                <a:gd name="connsiteY4" fmla="*/ 51818 h 97623"/>
                <a:gd name="connsiteX0" fmla="*/ 0 w 448366"/>
                <a:gd name="connsiteY0" fmla="*/ 50211 h 97623"/>
                <a:gd name="connsiteX1" fmla="*/ 392699 w 448366"/>
                <a:gd name="connsiteY1" fmla="*/ 97623 h 97623"/>
                <a:gd name="connsiteX2" fmla="*/ 448366 w 448366"/>
                <a:gd name="connsiteY2" fmla="*/ 54106 h 97623"/>
                <a:gd name="connsiteX3" fmla="*/ 21326 w 448366"/>
                <a:gd name="connsiteY3" fmla="*/ 0 h 97623"/>
                <a:gd name="connsiteX4" fmla="*/ 0 w 448366"/>
                <a:gd name="connsiteY4" fmla="*/ 50211 h 97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8366" h="97623">
                  <a:moveTo>
                    <a:pt x="0" y="50211"/>
                  </a:moveTo>
                  <a:lnTo>
                    <a:pt x="392699" y="97623"/>
                  </a:lnTo>
                  <a:lnTo>
                    <a:pt x="448366" y="54106"/>
                  </a:lnTo>
                  <a:lnTo>
                    <a:pt x="21326" y="0"/>
                  </a:lnTo>
                  <a:lnTo>
                    <a:pt x="0" y="50211"/>
                  </a:lnTo>
                  <a:close/>
                </a:path>
              </a:pathLst>
            </a:custGeom>
            <a:solidFill>
              <a:srgbClr val="FFC000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8" name="Freihandform 17"/>
            <p:cNvSpPr/>
            <p:nvPr/>
          </p:nvSpPr>
          <p:spPr>
            <a:xfrm>
              <a:off x="1067992" y="3731044"/>
              <a:ext cx="779328" cy="321545"/>
            </a:xfrm>
            <a:custGeom>
              <a:avLst/>
              <a:gdLst>
                <a:gd name="connsiteX0" fmla="*/ 0 w 834390"/>
                <a:gd name="connsiteY0" fmla="*/ 266700 h 358140"/>
                <a:gd name="connsiteX1" fmla="*/ 773430 w 834390"/>
                <a:gd name="connsiteY1" fmla="*/ 0 h 358140"/>
                <a:gd name="connsiteX2" fmla="*/ 834390 w 834390"/>
                <a:gd name="connsiteY2" fmla="*/ 76200 h 358140"/>
                <a:gd name="connsiteX3" fmla="*/ 36195 w 834390"/>
                <a:gd name="connsiteY3" fmla="*/ 358140 h 358140"/>
                <a:gd name="connsiteX4" fmla="*/ 0 w 834390"/>
                <a:gd name="connsiteY4" fmla="*/ 266700 h 358140"/>
                <a:gd name="connsiteX0" fmla="*/ 0 w 834390"/>
                <a:gd name="connsiteY0" fmla="*/ 266700 h 344867"/>
                <a:gd name="connsiteX1" fmla="*/ 773430 w 834390"/>
                <a:gd name="connsiteY1" fmla="*/ 0 h 344867"/>
                <a:gd name="connsiteX2" fmla="*/ 834390 w 834390"/>
                <a:gd name="connsiteY2" fmla="*/ 76200 h 344867"/>
                <a:gd name="connsiteX3" fmla="*/ 28069 w 834390"/>
                <a:gd name="connsiteY3" fmla="*/ 344867 h 344867"/>
                <a:gd name="connsiteX4" fmla="*/ 0 w 834390"/>
                <a:gd name="connsiteY4" fmla="*/ 266700 h 344867"/>
                <a:gd name="connsiteX0" fmla="*/ 0 w 826264"/>
                <a:gd name="connsiteY0" fmla="*/ 253427 h 344867"/>
                <a:gd name="connsiteX1" fmla="*/ 765304 w 826264"/>
                <a:gd name="connsiteY1" fmla="*/ 0 h 344867"/>
                <a:gd name="connsiteX2" fmla="*/ 826264 w 826264"/>
                <a:gd name="connsiteY2" fmla="*/ 76200 h 344867"/>
                <a:gd name="connsiteX3" fmla="*/ 19943 w 826264"/>
                <a:gd name="connsiteY3" fmla="*/ 344867 h 344867"/>
                <a:gd name="connsiteX4" fmla="*/ 0 w 826264"/>
                <a:gd name="connsiteY4" fmla="*/ 253427 h 344867"/>
                <a:gd name="connsiteX0" fmla="*/ 0 w 793761"/>
                <a:gd name="connsiteY0" fmla="*/ 253427 h 344867"/>
                <a:gd name="connsiteX1" fmla="*/ 765304 w 793761"/>
                <a:gd name="connsiteY1" fmla="*/ 0 h 344867"/>
                <a:gd name="connsiteX2" fmla="*/ 793761 w 793761"/>
                <a:gd name="connsiteY2" fmla="*/ 113363 h 344867"/>
                <a:gd name="connsiteX3" fmla="*/ 19943 w 793761"/>
                <a:gd name="connsiteY3" fmla="*/ 344867 h 344867"/>
                <a:gd name="connsiteX4" fmla="*/ 0 w 793761"/>
                <a:gd name="connsiteY4" fmla="*/ 253427 h 344867"/>
                <a:gd name="connsiteX0" fmla="*/ 0 w 793761"/>
                <a:gd name="connsiteY0" fmla="*/ 218918 h 310358"/>
                <a:gd name="connsiteX1" fmla="*/ 759887 w 793761"/>
                <a:gd name="connsiteY1" fmla="*/ 0 h 310358"/>
                <a:gd name="connsiteX2" fmla="*/ 793761 w 793761"/>
                <a:gd name="connsiteY2" fmla="*/ 78854 h 310358"/>
                <a:gd name="connsiteX3" fmla="*/ 19943 w 793761"/>
                <a:gd name="connsiteY3" fmla="*/ 310358 h 310358"/>
                <a:gd name="connsiteX4" fmla="*/ 0 w 793761"/>
                <a:gd name="connsiteY4" fmla="*/ 218918 h 310358"/>
                <a:gd name="connsiteX0" fmla="*/ 0 w 791052"/>
                <a:gd name="connsiteY0" fmla="*/ 218918 h 310358"/>
                <a:gd name="connsiteX1" fmla="*/ 759887 w 791052"/>
                <a:gd name="connsiteY1" fmla="*/ 0 h 310358"/>
                <a:gd name="connsiteX2" fmla="*/ 791052 w 791052"/>
                <a:gd name="connsiteY2" fmla="*/ 70890 h 310358"/>
                <a:gd name="connsiteX3" fmla="*/ 19943 w 791052"/>
                <a:gd name="connsiteY3" fmla="*/ 310358 h 310358"/>
                <a:gd name="connsiteX4" fmla="*/ 0 w 791052"/>
                <a:gd name="connsiteY4" fmla="*/ 218918 h 310358"/>
                <a:gd name="connsiteX0" fmla="*/ 0 w 780218"/>
                <a:gd name="connsiteY0" fmla="*/ 218918 h 310358"/>
                <a:gd name="connsiteX1" fmla="*/ 759887 w 780218"/>
                <a:gd name="connsiteY1" fmla="*/ 0 h 310358"/>
                <a:gd name="connsiteX2" fmla="*/ 780218 w 780218"/>
                <a:gd name="connsiteY2" fmla="*/ 60272 h 310358"/>
                <a:gd name="connsiteX3" fmla="*/ 19943 w 780218"/>
                <a:gd name="connsiteY3" fmla="*/ 310358 h 310358"/>
                <a:gd name="connsiteX4" fmla="*/ 0 w 780218"/>
                <a:gd name="connsiteY4" fmla="*/ 218918 h 310358"/>
                <a:gd name="connsiteX0" fmla="*/ 0 w 780218"/>
                <a:gd name="connsiteY0" fmla="*/ 224227 h 315667"/>
                <a:gd name="connsiteX1" fmla="*/ 757178 w 780218"/>
                <a:gd name="connsiteY1" fmla="*/ 0 h 315667"/>
                <a:gd name="connsiteX2" fmla="*/ 780218 w 780218"/>
                <a:gd name="connsiteY2" fmla="*/ 65581 h 315667"/>
                <a:gd name="connsiteX3" fmla="*/ 19943 w 780218"/>
                <a:gd name="connsiteY3" fmla="*/ 315667 h 315667"/>
                <a:gd name="connsiteX4" fmla="*/ 0 w 780218"/>
                <a:gd name="connsiteY4" fmla="*/ 224227 h 315667"/>
                <a:gd name="connsiteX0" fmla="*/ 0 w 780218"/>
                <a:gd name="connsiteY0" fmla="*/ 229536 h 320976"/>
                <a:gd name="connsiteX1" fmla="*/ 732801 w 780218"/>
                <a:gd name="connsiteY1" fmla="*/ 0 h 320976"/>
                <a:gd name="connsiteX2" fmla="*/ 780218 w 780218"/>
                <a:gd name="connsiteY2" fmla="*/ 70890 h 320976"/>
                <a:gd name="connsiteX3" fmla="*/ 19943 w 780218"/>
                <a:gd name="connsiteY3" fmla="*/ 320976 h 320976"/>
                <a:gd name="connsiteX4" fmla="*/ 0 w 780218"/>
                <a:gd name="connsiteY4" fmla="*/ 229536 h 320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0218" h="320976">
                  <a:moveTo>
                    <a:pt x="0" y="229536"/>
                  </a:moveTo>
                  <a:lnTo>
                    <a:pt x="732801" y="0"/>
                  </a:lnTo>
                  <a:lnTo>
                    <a:pt x="780218" y="70890"/>
                  </a:lnTo>
                  <a:lnTo>
                    <a:pt x="19943" y="320976"/>
                  </a:lnTo>
                  <a:lnTo>
                    <a:pt x="0" y="229536"/>
                  </a:lnTo>
                  <a:close/>
                </a:path>
              </a:pathLst>
            </a:custGeom>
            <a:solidFill>
              <a:srgbClr val="FFC00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9" name="Freihandform 18"/>
            <p:cNvSpPr/>
            <p:nvPr/>
          </p:nvSpPr>
          <p:spPr>
            <a:xfrm>
              <a:off x="1790940" y="3264915"/>
              <a:ext cx="84291" cy="395828"/>
            </a:xfrm>
            <a:custGeom>
              <a:avLst/>
              <a:gdLst>
                <a:gd name="connsiteX0" fmla="*/ 0 w 148590"/>
                <a:gd name="connsiteY0" fmla="*/ 0 h 525780"/>
                <a:gd name="connsiteX1" fmla="*/ 80010 w 148590"/>
                <a:gd name="connsiteY1" fmla="*/ 461010 h 525780"/>
                <a:gd name="connsiteX2" fmla="*/ 148590 w 148590"/>
                <a:gd name="connsiteY2" fmla="*/ 525780 h 525780"/>
                <a:gd name="connsiteX3" fmla="*/ 78105 w 148590"/>
                <a:gd name="connsiteY3" fmla="*/ 83820 h 525780"/>
                <a:gd name="connsiteX4" fmla="*/ 0 w 148590"/>
                <a:gd name="connsiteY4" fmla="*/ 0 h 525780"/>
                <a:gd name="connsiteX0" fmla="*/ 0 w 128384"/>
                <a:gd name="connsiteY0" fmla="*/ 0 h 507820"/>
                <a:gd name="connsiteX1" fmla="*/ 80010 w 128384"/>
                <a:gd name="connsiteY1" fmla="*/ 461010 h 507820"/>
                <a:gd name="connsiteX2" fmla="*/ 128384 w 128384"/>
                <a:gd name="connsiteY2" fmla="*/ 507820 h 507820"/>
                <a:gd name="connsiteX3" fmla="*/ 78105 w 128384"/>
                <a:gd name="connsiteY3" fmla="*/ 83820 h 507820"/>
                <a:gd name="connsiteX4" fmla="*/ 0 w 128384"/>
                <a:gd name="connsiteY4" fmla="*/ 0 h 507820"/>
                <a:gd name="connsiteX0" fmla="*/ 0 w 128384"/>
                <a:gd name="connsiteY0" fmla="*/ 0 h 507820"/>
                <a:gd name="connsiteX1" fmla="*/ 73949 w 128384"/>
                <a:gd name="connsiteY1" fmla="*/ 455023 h 507820"/>
                <a:gd name="connsiteX2" fmla="*/ 128384 w 128384"/>
                <a:gd name="connsiteY2" fmla="*/ 507820 h 507820"/>
                <a:gd name="connsiteX3" fmla="*/ 78105 w 128384"/>
                <a:gd name="connsiteY3" fmla="*/ 83820 h 507820"/>
                <a:gd name="connsiteX4" fmla="*/ 0 w 128384"/>
                <a:gd name="connsiteY4" fmla="*/ 0 h 507820"/>
                <a:gd name="connsiteX0" fmla="*/ 0 w 128384"/>
                <a:gd name="connsiteY0" fmla="*/ 0 h 507820"/>
                <a:gd name="connsiteX1" fmla="*/ 73949 w 128384"/>
                <a:gd name="connsiteY1" fmla="*/ 455023 h 507820"/>
                <a:gd name="connsiteX2" fmla="*/ 128384 w 128384"/>
                <a:gd name="connsiteY2" fmla="*/ 507820 h 507820"/>
                <a:gd name="connsiteX3" fmla="*/ 86187 w 128384"/>
                <a:gd name="connsiteY3" fmla="*/ 143689 h 507820"/>
                <a:gd name="connsiteX4" fmla="*/ 0 w 128384"/>
                <a:gd name="connsiteY4" fmla="*/ 0 h 507820"/>
                <a:gd name="connsiteX0" fmla="*/ 0 w 89994"/>
                <a:gd name="connsiteY0" fmla="*/ 0 h 394069"/>
                <a:gd name="connsiteX1" fmla="*/ 35559 w 89994"/>
                <a:gd name="connsiteY1" fmla="*/ 341272 h 394069"/>
                <a:gd name="connsiteX2" fmla="*/ 89994 w 89994"/>
                <a:gd name="connsiteY2" fmla="*/ 394069 h 394069"/>
                <a:gd name="connsiteX3" fmla="*/ 47797 w 89994"/>
                <a:gd name="connsiteY3" fmla="*/ 29938 h 394069"/>
                <a:gd name="connsiteX4" fmla="*/ 0 w 89994"/>
                <a:gd name="connsiteY4" fmla="*/ 0 h 394069"/>
                <a:gd name="connsiteX0" fmla="*/ 0 w 96056"/>
                <a:gd name="connsiteY0" fmla="*/ 0 h 396065"/>
                <a:gd name="connsiteX1" fmla="*/ 41621 w 96056"/>
                <a:gd name="connsiteY1" fmla="*/ 343268 h 396065"/>
                <a:gd name="connsiteX2" fmla="*/ 96056 w 96056"/>
                <a:gd name="connsiteY2" fmla="*/ 396065 h 396065"/>
                <a:gd name="connsiteX3" fmla="*/ 53859 w 96056"/>
                <a:gd name="connsiteY3" fmla="*/ 31934 h 396065"/>
                <a:gd name="connsiteX4" fmla="*/ 0 w 96056"/>
                <a:gd name="connsiteY4" fmla="*/ 0 h 396065"/>
                <a:gd name="connsiteX0" fmla="*/ 0 w 96056"/>
                <a:gd name="connsiteY0" fmla="*/ 0 h 396065"/>
                <a:gd name="connsiteX1" fmla="*/ 47683 w 96056"/>
                <a:gd name="connsiteY1" fmla="*/ 333290 h 396065"/>
                <a:gd name="connsiteX2" fmla="*/ 96056 w 96056"/>
                <a:gd name="connsiteY2" fmla="*/ 396065 h 396065"/>
                <a:gd name="connsiteX3" fmla="*/ 53859 w 96056"/>
                <a:gd name="connsiteY3" fmla="*/ 31934 h 396065"/>
                <a:gd name="connsiteX4" fmla="*/ 0 w 96056"/>
                <a:gd name="connsiteY4" fmla="*/ 0 h 396065"/>
                <a:gd name="connsiteX0" fmla="*/ 0 w 79892"/>
                <a:gd name="connsiteY0" fmla="*/ 0 h 400057"/>
                <a:gd name="connsiteX1" fmla="*/ 31519 w 79892"/>
                <a:gd name="connsiteY1" fmla="*/ 337282 h 400057"/>
                <a:gd name="connsiteX2" fmla="*/ 79892 w 79892"/>
                <a:gd name="connsiteY2" fmla="*/ 400057 h 400057"/>
                <a:gd name="connsiteX3" fmla="*/ 37695 w 79892"/>
                <a:gd name="connsiteY3" fmla="*/ 35926 h 400057"/>
                <a:gd name="connsiteX4" fmla="*/ 0 w 79892"/>
                <a:gd name="connsiteY4" fmla="*/ 0 h 400057"/>
                <a:gd name="connsiteX0" fmla="*/ 0 w 83933"/>
                <a:gd name="connsiteY0" fmla="*/ 0 h 410036"/>
                <a:gd name="connsiteX1" fmla="*/ 35560 w 83933"/>
                <a:gd name="connsiteY1" fmla="*/ 347261 h 410036"/>
                <a:gd name="connsiteX2" fmla="*/ 83933 w 83933"/>
                <a:gd name="connsiteY2" fmla="*/ 410036 h 410036"/>
                <a:gd name="connsiteX3" fmla="*/ 41736 w 83933"/>
                <a:gd name="connsiteY3" fmla="*/ 45905 h 410036"/>
                <a:gd name="connsiteX4" fmla="*/ 0 w 83933"/>
                <a:gd name="connsiteY4" fmla="*/ 0 h 410036"/>
                <a:gd name="connsiteX0" fmla="*/ 0 w 83933"/>
                <a:gd name="connsiteY0" fmla="*/ 0 h 410036"/>
                <a:gd name="connsiteX1" fmla="*/ 35560 w 83933"/>
                <a:gd name="connsiteY1" fmla="*/ 347261 h 410036"/>
                <a:gd name="connsiteX2" fmla="*/ 83933 w 83933"/>
                <a:gd name="connsiteY2" fmla="*/ 410036 h 410036"/>
                <a:gd name="connsiteX3" fmla="*/ 45777 w 83933"/>
                <a:gd name="connsiteY3" fmla="*/ 49896 h 410036"/>
                <a:gd name="connsiteX4" fmla="*/ 0 w 83933"/>
                <a:gd name="connsiteY4" fmla="*/ 0 h 410036"/>
                <a:gd name="connsiteX0" fmla="*/ 0 w 83933"/>
                <a:gd name="connsiteY0" fmla="*/ 0 h 410036"/>
                <a:gd name="connsiteX1" fmla="*/ 25458 w 83933"/>
                <a:gd name="connsiteY1" fmla="*/ 329300 h 410036"/>
                <a:gd name="connsiteX2" fmla="*/ 83933 w 83933"/>
                <a:gd name="connsiteY2" fmla="*/ 410036 h 410036"/>
                <a:gd name="connsiteX3" fmla="*/ 45777 w 83933"/>
                <a:gd name="connsiteY3" fmla="*/ 49896 h 410036"/>
                <a:gd name="connsiteX4" fmla="*/ 0 w 83933"/>
                <a:gd name="connsiteY4" fmla="*/ 0 h 410036"/>
                <a:gd name="connsiteX0" fmla="*/ 0 w 71810"/>
                <a:gd name="connsiteY0" fmla="*/ 0 h 390080"/>
                <a:gd name="connsiteX1" fmla="*/ 25458 w 71810"/>
                <a:gd name="connsiteY1" fmla="*/ 329300 h 390080"/>
                <a:gd name="connsiteX2" fmla="*/ 71810 w 71810"/>
                <a:gd name="connsiteY2" fmla="*/ 390080 h 390080"/>
                <a:gd name="connsiteX3" fmla="*/ 45777 w 71810"/>
                <a:gd name="connsiteY3" fmla="*/ 49896 h 390080"/>
                <a:gd name="connsiteX4" fmla="*/ 0 w 71810"/>
                <a:gd name="connsiteY4" fmla="*/ 0 h 390080"/>
                <a:gd name="connsiteX0" fmla="*/ 0 w 71810"/>
                <a:gd name="connsiteY0" fmla="*/ 0 h 390080"/>
                <a:gd name="connsiteX1" fmla="*/ 25458 w 71810"/>
                <a:gd name="connsiteY1" fmla="*/ 329300 h 390080"/>
                <a:gd name="connsiteX2" fmla="*/ 71810 w 71810"/>
                <a:gd name="connsiteY2" fmla="*/ 390080 h 390080"/>
                <a:gd name="connsiteX3" fmla="*/ 29613 w 71810"/>
                <a:gd name="connsiteY3" fmla="*/ 47900 h 390080"/>
                <a:gd name="connsiteX4" fmla="*/ 0 w 71810"/>
                <a:gd name="connsiteY4" fmla="*/ 0 h 390080"/>
                <a:gd name="connsiteX0" fmla="*/ 0 w 81913"/>
                <a:gd name="connsiteY0" fmla="*/ 0 h 386089"/>
                <a:gd name="connsiteX1" fmla="*/ 35561 w 81913"/>
                <a:gd name="connsiteY1" fmla="*/ 325309 h 386089"/>
                <a:gd name="connsiteX2" fmla="*/ 81913 w 81913"/>
                <a:gd name="connsiteY2" fmla="*/ 386089 h 386089"/>
                <a:gd name="connsiteX3" fmla="*/ 39716 w 81913"/>
                <a:gd name="connsiteY3" fmla="*/ 43909 h 386089"/>
                <a:gd name="connsiteX4" fmla="*/ 0 w 81913"/>
                <a:gd name="connsiteY4" fmla="*/ 0 h 386089"/>
                <a:gd name="connsiteX0" fmla="*/ 0 w 83933"/>
                <a:gd name="connsiteY0" fmla="*/ 0 h 396067"/>
                <a:gd name="connsiteX1" fmla="*/ 37581 w 83933"/>
                <a:gd name="connsiteY1" fmla="*/ 335287 h 396067"/>
                <a:gd name="connsiteX2" fmla="*/ 83933 w 83933"/>
                <a:gd name="connsiteY2" fmla="*/ 396067 h 396067"/>
                <a:gd name="connsiteX3" fmla="*/ 41736 w 83933"/>
                <a:gd name="connsiteY3" fmla="*/ 53887 h 396067"/>
                <a:gd name="connsiteX4" fmla="*/ 0 w 83933"/>
                <a:gd name="connsiteY4" fmla="*/ 0 h 396067"/>
                <a:gd name="connsiteX0" fmla="*/ 0 w 83933"/>
                <a:gd name="connsiteY0" fmla="*/ 0 h 396067"/>
                <a:gd name="connsiteX1" fmla="*/ 37581 w 83933"/>
                <a:gd name="connsiteY1" fmla="*/ 335287 h 396067"/>
                <a:gd name="connsiteX2" fmla="*/ 83933 w 83933"/>
                <a:gd name="connsiteY2" fmla="*/ 396067 h 396067"/>
                <a:gd name="connsiteX3" fmla="*/ 49818 w 83933"/>
                <a:gd name="connsiteY3" fmla="*/ 51891 h 396067"/>
                <a:gd name="connsiteX4" fmla="*/ 0 w 83933"/>
                <a:gd name="connsiteY4" fmla="*/ 0 h 396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933" h="396067">
                  <a:moveTo>
                    <a:pt x="0" y="0"/>
                  </a:moveTo>
                  <a:lnTo>
                    <a:pt x="37581" y="335287"/>
                  </a:lnTo>
                  <a:lnTo>
                    <a:pt x="83933" y="396067"/>
                  </a:lnTo>
                  <a:lnTo>
                    <a:pt x="49818" y="518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</p:grpSp>
      <p:grpSp>
        <p:nvGrpSpPr>
          <p:cNvPr id="10" name="Heat Load"/>
          <p:cNvGrpSpPr/>
          <p:nvPr/>
        </p:nvGrpSpPr>
        <p:grpSpPr>
          <a:xfrm>
            <a:off x="907973" y="943702"/>
            <a:ext cx="10407378" cy="5925821"/>
            <a:chOff x="907973" y="943702"/>
            <a:chExt cx="10407378" cy="5925821"/>
          </a:xfrm>
        </p:grpSpPr>
        <p:pic>
          <p:nvPicPr>
            <p:cNvPr id="81" name="Strikeline Overload 22 kA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975" y="943702"/>
              <a:ext cx="10407376" cy="5895087"/>
            </a:xfrm>
            <a:prstGeom prst="rect">
              <a:avLst/>
            </a:prstGeom>
          </p:spPr>
        </p:pic>
        <p:sp>
          <p:nvSpPr>
            <p:cNvPr id="6" name="Black"/>
            <p:cNvSpPr/>
            <p:nvPr/>
          </p:nvSpPr>
          <p:spPr>
            <a:xfrm>
              <a:off x="1547627" y="1666167"/>
              <a:ext cx="2574363" cy="3071517"/>
            </a:xfrm>
            <a:custGeom>
              <a:avLst/>
              <a:gdLst>
                <a:gd name="connsiteX0" fmla="*/ 1277806 w 2023454"/>
                <a:gd name="connsiteY0" fmla="*/ 2024363 h 2024635"/>
                <a:gd name="connsiteX1" fmla="*/ 1887406 w 2023454"/>
                <a:gd name="connsiteY1" fmla="*/ 1875138 h 2024635"/>
                <a:gd name="connsiteX2" fmla="*/ 1969956 w 2023454"/>
                <a:gd name="connsiteY2" fmla="*/ 1729088 h 2024635"/>
                <a:gd name="connsiteX3" fmla="*/ 1925506 w 2023454"/>
                <a:gd name="connsiteY3" fmla="*/ 1338563 h 2024635"/>
                <a:gd name="connsiteX4" fmla="*/ 852356 w 2023454"/>
                <a:gd name="connsiteY4" fmla="*/ 20938 h 2024635"/>
                <a:gd name="connsiteX5" fmla="*/ 274506 w 2023454"/>
                <a:gd name="connsiteY5" fmla="*/ 522588 h 2024635"/>
                <a:gd name="connsiteX6" fmla="*/ 17331 w 2023454"/>
                <a:gd name="connsiteY6" fmla="*/ 436863 h 2024635"/>
                <a:gd name="connsiteX7" fmla="*/ 734881 w 2023454"/>
                <a:gd name="connsiteY7" fmla="*/ 1944988 h 2024635"/>
                <a:gd name="connsiteX8" fmla="*/ 915856 w 2023454"/>
                <a:gd name="connsiteY8" fmla="*/ 1837038 h 2024635"/>
                <a:gd name="connsiteX9" fmla="*/ 1277806 w 2023454"/>
                <a:gd name="connsiteY9" fmla="*/ 2024363 h 2024635"/>
                <a:gd name="connsiteX0" fmla="*/ 1277806 w 2023454"/>
                <a:gd name="connsiteY0" fmla="*/ 2024363 h 2024635"/>
                <a:gd name="connsiteX1" fmla="*/ 1887406 w 2023454"/>
                <a:gd name="connsiteY1" fmla="*/ 1875138 h 2024635"/>
                <a:gd name="connsiteX2" fmla="*/ 1969956 w 2023454"/>
                <a:gd name="connsiteY2" fmla="*/ 1729088 h 2024635"/>
                <a:gd name="connsiteX3" fmla="*/ 1925506 w 2023454"/>
                <a:gd name="connsiteY3" fmla="*/ 1338563 h 2024635"/>
                <a:gd name="connsiteX4" fmla="*/ 852356 w 2023454"/>
                <a:gd name="connsiteY4" fmla="*/ 20938 h 2024635"/>
                <a:gd name="connsiteX5" fmla="*/ 274506 w 2023454"/>
                <a:gd name="connsiteY5" fmla="*/ 522588 h 2024635"/>
                <a:gd name="connsiteX6" fmla="*/ 17331 w 2023454"/>
                <a:gd name="connsiteY6" fmla="*/ 436863 h 2024635"/>
                <a:gd name="connsiteX7" fmla="*/ 734881 w 2023454"/>
                <a:gd name="connsiteY7" fmla="*/ 1944988 h 2024635"/>
                <a:gd name="connsiteX8" fmla="*/ 915856 w 2023454"/>
                <a:gd name="connsiteY8" fmla="*/ 1837038 h 2024635"/>
                <a:gd name="connsiteX9" fmla="*/ 1277806 w 2023454"/>
                <a:gd name="connsiteY9" fmla="*/ 2024363 h 2024635"/>
                <a:gd name="connsiteX0" fmla="*/ 1260475 w 2006123"/>
                <a:gd name="connsiteY0" fmla="*/ 2024363 h 2024635"/>
                <a:gd name="connsiteX1" fmla="*/ 1870075 w 2006123"/>
                <a:gd name="connsiteY1" fmla="*/ 1875138 h 2024635"/>
                <a:gd name="connsiteX2" fmla="*/ 1952625 w 2006123"/>
                <a:gd name="connsiteY2" fmla="*/ 1729088 h 2024635"/>
                <a:gd name="connsiteX3" fmla="*/ 1908175 w 2006123"/>
                <a:gd name="connsiteY3" fmla="*/ 1338563 h 2024635"/>
                <a:gd name="connsiteX4" fmla="*/ 835025 w 2006123"/>
                <a:gd name="connsiteY4" fmla="*/ 20938 h 2024635"/>
                <a:gd name="connsiteX5" fmla="*/ 257175 w 2006123"/>
                <a:gd name="connsiteY5" fmla="*/ 522588 h 2024635"/>
                <a:gd name="connsiteX6" fmla="*/ 0 w 2006123"/>
                <a:gd name="connsiteY6" fmla="*/ 436863 h 2024635"/>
                <a:gd name="connsiteX7" fmla="*/ 717550 w 2006123"/>
                <a:gd name="connsiteY7" fmla="*/ 1944988 h 2024635"/>
                <a:gd name="connsiteX8" fmla="*/ 898525 w 2006123"/>
                <a:gd name="connsiteY8" fmla="*/ 1837038 h 2024635"/>
                <a:gd name="connsiteX9" fmla="*/ 1260475 w 2006123"/>
                <a:gd name="connsiteY9" fmla="*/ 2024363 h 2024635"/>
                <a:gd name="connsiteX0" fmla="*/ 1260475 w 2006123"/>
                <a:gd name="connsiteY0" fmla="*/ 2024363 h 2024635"/>
                <a:gd name="connsiteX1" fmla="*/ 1870075 w 2006123"/>
                <a:gd name="connsiteY1" fmla="*/ 1875138 h 2024635"/>
                <a:gd name="connsiteX2" fmla="*/ 1952625 w 2006123"/>
                <a:gd name="connsiteY2" fmla="*/ 1729088 h 2024635"/>
                <a:gd name="connsiteX3" fmla="*/ 1908175 w 2006123"/>
                <a:gd name="connsiteY3" fmla="*/ 1338563 h 2024635"/>
                <a:gd name="connsiteX4" fmla="*/ 835025 w 2006123"/>
                <a:gd name="connsiteY4" fmla="*/ 20938 h 2024635"/>
                <a:gd name="connsiteX5" fmla="*/ 257175 w 2006123"/>
                <a:gd name="connsiteY5" fmla="*/ 522588 h 2024635"/>
                <a:gd name="connsiteX6" fmla="*/ 0 w 2006123"/>
                <a:gd name="connsiteY6" fmla="*/ 436863 h 2024635"/>
                <a:gd name="connsiteX7" fmla="*/ 717550 w 2006123"/>
                <a:gd name="connsiteY7" fmla="*/ 1944988 h 2024635"/>
                <a:gd name="connsiteX8" fmla="*/ 898525 w 2006123"/>
                <a:gd name="connsiteY8" fmla="*/ 1837038 h 2024635"/>
                <a:gd name="connsiteX9" fmla="*/ 1260475 w 2006123"/>
                <a:gd name="connsiteY9" fmla="*/ 2024363 h 2024635"/>
                <a:gd name="connsiteX0" fmla="*/ 1260475 w 2006123"/>
                <a:gd name="connsiteY0" fmla="*/ 2034501 h 2034773"/>
                <a:gd name="connsiteX1" fmla="*/ 1870075 w 2006123"/>
                <a:gd name="connsiteY1" fmla="*/ 1885276 h 2034773"/>
                <a:gd name="connsiteX2" fmla="*/ 1952625 w 2006123"/>
                <a:gd name="connsiteY2" fmla="*/ 1739226 h 2034773"/>
                <a:gd name="connsiteX3" fmla="*/ 1908175 w 2006123"/>
                <a:gd name="connsiteY3" fmla="*/ 1348701 h 2034773"/>
                <a:gd name="connsiteX4" fmla="*/ 835025 w 2006123"/>
                <a:gd name="connsiteY4" fmla="*/ 31076 h 2034773"/>
                <a:gd name="connsiteX5" fmla="*/ 257175 w 2006123"/>
                <a:gd name="connsiteY5" fmla="*/ 532726 h 2034773"/>
                <a:gd name="connsiteX6" fmla="*/ 0 w 2006123"/>
                <a:gd name="connsiteY6" fmla="*/ 447001 h 2034773"/>
                <a:gd name="connsiteX7" fmla="*/ 717550 w 2006123"/>
                <a:gd name="connsiteY7" fmla="*/ 1955126 h 2034773"/>
                <a:gd name="connsiteX8" fmla="*/ 898525 w 2006123"/>
                <a:gd name="connsiteY8" fmla="*/ 1847176 h 2034773"/>
                <a:gd name="connsiteX9" fmla="*/ 1260475 w 2006123"/>
                <a:gd name="connsiteY9" fmla="*/ 2034501 h 2034773"/>
                <a:gd name="connsiteX0" fmla="*/ 1260475 w 2006123"/>
                <a:gd name="connsiteY0" fmla="*/ 2090398 h 2090670"/>
                <a:gd name="connsiteX1" fmla="*/ 1870075 w 2006123"/>
                <a:gd name="connsiteY1" fmla="*/ 1941173 h 2090670"/>
                <a:gd name="connsiteX2" fmla="*/ 1952625 w 2006123"/>
                <a:gd name="connsiteY2" fmla="*/ 1795123 h 2090670"/>
                <a:gd name="connsiteX3" fmla="*/ 1908175 w 2006123"/>
                <a:gd name="connsiteY3" fmla="*/ 1404598 h 2090670"/>
                <a:gd name="connsiteX4" fmla="*/ 835025 w 2006123"/>
                <a:gd name="connsiteY4" fmla="*/ 86973 h 2090670"/>
                <a:gd name="connsiteX5" fmla="*/ 466725 w 2006123"/>
                <a:gd name="connsiteY5" fmla="*/ 175873 h 2090670"/>
                <a:gd name="connsiteX6" fmla="*/ 257175 w 2006123"/>
                <a:gd name="connsiteY6" fmla="*/ 588623 h 2090670"/>
                <a:gd name="connsiteX7" fmla="*/ 0 w 2006123"/>
                <a:gd name="connsiteY7" fmla="*/ 502898 h 2090670"/>
                <a:gd name="connsiteX8" fmla="*/ 717550 w 2006123"/>
                <a:gd name="connsiteY8" fmla="*/ 2011023 h 2090670"/>
                <a:gd name="connsiteX9" fmla="*/ 898525 w 2006123"/>
                <a:gd name="connsiteY9" fmla="*/ 1903073 h 2090670"/>
                <a:gd name="connsiteX10" fmla="*/ 1260475 w 2006123"/>
                <a:gd name="connsiteY10" fmla="*/ 2090398 h 2090670"/>
                <a:gd name="connsiteX0" fmla="*/ 1260475 w 2006123"/>
                <a:gd name="connsiteY0" fmla="*/ 2149563 h 2149835"/>
                <a:gd name="connsiteX1" fmla="*/ 1870075 w 2006123"/>
                <a:gd name="connsiteY1" fmla="*/ 2000338 h 2149835"/>
                <a:gd name="connsiteX2" fmla="*/ 1952625 w 2006123"/>
                <a:gd name="connsiteY2" fmla="*/ 1854288 h 2149835"/>
                <a:gd name="connsiteX3" fmla="*/ 1908175 w 2006123"/>
                <a:gd name="connsiteY3" fmla="*/ 1463763 h 2149835"/>
                <a:gd name="connsiteX4" fmla="*/ 835025 w 2006123"/>
                <a:gd name="connsiteY4" fmla="*/ 146138 h 2149835"/>
                <a:gd name="connsiteX5" fmla="*/ 428625 w 2006123"/>
                <a:gd name="connsiteY5" fmla="*/ 88988 h 2149835"/>
                <a:gd name="connsiteX6" fmla="*/ 257175 w 2006123"/>
                <a:gd name="connsiteY6" fmla="*/ 647788 h 2149835"/>
                <a:gd name="connsiteX7" fmla="*/ 0 w 2006123"/>
                <a:gd name="connsiteY7" fmla="*/ 562063 h 2149835"/>
                <a:gd name="connsiteX8" fmla="*/ 717550 w 2006123"/>
                <a:gd name="connsiteY8" fmla="*/ 2070188 h 2149835"/>
                <a:gd name="connsiteX9" fmla="*/ 898525 w 2006123"/>
                <a:gd name="connsiteY9" fmla="*/ 1962238 h 2149835"/>
                <a:gd name="connsiteX10" fmla="*/ 1260475 w 2006123"/>
                <a:gd name="connsiteY10" fmla="*/ 2149563 h 2149835"/>
                <a:gd name="connsiteX0" fmla="*/ 1260475 w 2006123"/>
                <a:gd name="connsiteY0" fmla="*/ 2114113 h 2114385"/>
                <a:gd name="connsiteX1" fmla="*/ 1870075 w 2006123"/>
                <a:gd name="connsiteY1" fmla="*/ 1964888 h 2114385"/>
                <a:gd name="connsiteX2" fmla="*/ 1952625 w 2006123"/>
                <a:gd name="connsiteY2" fmla="*/ 1818838 h 2114385"/>
                <a:gd name="connsiteX3" fmla="*/ 1908175 w 2006123"/>
                <a:gd name="connsiteY3" fmla="*/ 1428313 h 2114385"/>
                <a:gd name="connsiteX4" fmla="*/ 835025 w 2006123"/>
                <a:gd name="connsiteY4" fmla="*/ 110688 h 2114385"/>
                <a:gd name="connsiteX5" fmla="*/ 428625 w 2006123"/>
                <a:gd name="connsiteY5" fmla="*/ 53538 h 2114385"/>
                <a:gd name="connsiteX6" fmla="*/ 257175 w 2006123"/>
                <a:gd name="connsiteY6" fmla="*/ 612338 h 2114385"/>
                <a:gd name="connsiteX7" fmla="*/ 0 w 2006123"/>
                <a:gd name="connsiteY7" fmla="*/ 526613 h 2114385"/>
                <a:gd name="connsiteX8" fmla="*/ 717550 w 2006123"/>
                <a:gd name="connsiteY8" fmla="*/ 2034738 h 2114385"/>
                <a:gd name="connsiteX9" fmla="*/ 898525 w 2006123"/>
                <a:gd name="connsiteY9" fmla="*/ 1926788 h 2114385"/>
                <a:gd name="connsiteX10" fmla="*/ 1260475 w 2006123"/>
                <a:gd name="connsiteY10" fmla="*/ 2114113 h 2114385"/>
                <a:gd name="connsiteX0" fmla="*/ 1260475 w 2006123"/>
                <a:gd name="connsiteY0" fmla="*/ 2122830 h 2123102"/>
                <a:gd name="connsiteX1" fmla="*/ 1870075 w 2006123"/>
                <a:gd name="connsiteY1" fmla="*/ 1973605 h 2123102"/>
                <a:gd name="connsiteX2" fmla="*/ 1952625 w 2006123"/>
                <a:gd name="connsiteY2" fmla="*/ 1827555 h 2123102"/>
                <a:gd name="connsiteX3" fmla="*/ 1908175 w 2006123"/>
                <a:gd name="connsiteY3" fmla="*/ 1437030 h 2123102"/>
                <a:gd name="connsiteX4" fmla="*/ 835025 w 2006123"/>
                <a:gd name="connsiteY4" fmla="*/ 119405 h 2123102"/>
                <a:gd name="connsiteX5" fmla="*/ 428625 w 2006123"/>
                <a:gd name="connsiteY5" fmla="*/ 62255 h 2123102"/>
                <a:gd name="connsiteX6" fmla="*/ 257175 w 2006123"/>
                <a:gd name="connsiteY6" fmla="*/ 621055 h 2123102"/>
                <a:gd name="connsiteX7" fmla="*/ 0 w 2006123"/>
                <a:gd name="connsiteY7" fmla="*/ 535330 h 2123102"/>
                <a:gd name="connsiteX8" fmla="*/ 717550 w 2006123"/>
                <a:gd name="connsiteY8" fmla="*/ 2043455 h 2123102"/>
                <a:gd name="connsiteX9" fmla="*/ 898525 w 2006123"/>
                <a:gd name="connsiteY9" fmla="*/ 1935505 h 2123102"/>
                <a:gd name="connsiteX10" fmla="*/ 1260475 w 2006123"/>
                <a:gd name="connsiteY10" fmla="*/ 2122830 h 2123102"/>
                <a:gd name="connsiteX0" fmla="*/ 1260475 w 2006123"/>
                <a:gd name="connsiteY0" fmla="*/ 2122830 h 2123102"/>
                <a:gd name="connsiteX1" fmla="*/ 1870075 w 2006123"/>
                <a:gd name="connsiteY1" fmla="*/ 1973605 h 2123102"/>
                <a:gd name="connsiteX2" fmla="*/ 1952625 w 2006123"/>
                <a:gd name="connsiteY2" fmla="*/ 1827555 h 2123102"/>
                <a:gd name="connsiteX3" fmla="*/ 1908175 w 2006123"/>
                <a:gd name="connsiteY3" fmla="*/ 1437030 h 2123102"/>
                <a:gd name="connsiteX4" fmla="*/ 835025 w 2006123"/>
                <a:gd name="connsiteY4" fmla="*/ 119405 h 2123102"/>
                <a:gd name="connsiteX5" fmla="*/ 428625 w 2006123"/>
                <a:gd name="connsiteY5" fmla="*/ 62255 h 2123102"/>
                <a:gd name="connsiteX6" fmla="*/ 257175 w 2006123"/>
                <a:gd name="connsiteY6" fmla="*/ 621055 h 2123102"/>
                <a:gd name="connsiteX7" fmla="*/ 0 w 2006123"/>
                <a:gd name="connsiteY7" fmla="*/ 535330 h 2123102"/>
                <a:gd name="connsiteX8" fmla="*/ 717550 w 2006123"/>
                <a:gd name="connsiteY8" fmla="*/ 2043455 h 2123102"/>
                <a:gd name="connsiteX9" fmla="*/ 898525 w 2006123"/>
                <a:gd name="connsiteY9" fmla="*/ 1935505 h 2123102"/>
                <a:gd name="connsiteX10" fmla="*/ 1260475 w 2006123"/>
                <a:gd name="connsiteY10" fmla="*/ 2122830 h 2123102"/>
                <a:gd name="connsiteX0" fmla="*/ 1260475 w 2006123"/>
                <a:gd name="connsiteY0" fmla="*/ 2118865 h 2119137"/>
                <a:gd name="connsiteX1" fmla="*/ 1870075 w 2006123"/>
                <a:gd name="connsiteY1" fmla="*/ 1969640 h 2119137"/>
                <a:gd name="connsiteX2" fmla="*/ 1952625 w 2006123"/>
                <a:gd name="connsiteY2" fmla="*/ 1823590 h 2119137"/>
                <a:gd name="connsiteX3" fmla="*/ 1908175 w 2006123"/>
                <a:gd name="connsiteY3" fmla="*/ 1433065 h 2119137"/>
                <a:gd name="connsiteX4" fmla="*/ 835025 w 2006123"/>
                <a:gd name="connsiteY4" fmla="*/ 115440 h 2119137"/>
                <a:gd name="connsiteX5" fmla="*/ 403225 w 2006123"/>
                <a:gd name="connsiteY5" fmla="*/ 67815 h 2119137"/>
                <a:gd name="connsiteX6" fmla="*/ 257175 w 2006123"/>
                <a:gd name="connsiteY6" fmla="*/ 617090 h 2119137"/>
                <a:gd name="connsiteX7" fmla="*/ 0 w 2006123"/>
                <a:gd name="connsiteY7" fmla="*/ 531365 h 2119137"/>
                <a:gd name="connsiteX8" fmla="*/ 717550 w 2006123"/>
                <a:gd name="connsiteY8" fmla="*/ 2039490 h 2119137"/>
                <a:gd name="connsiteX9" fmla="*/ 898525 w 2006123"/>
                <a:gd name="connsiteY9" fmla="*/ 1931540 h 2119137"/>
                <a:gd name="connsiteX10" fmla="*/ 1260475 w 2006123"/>
                <a:gd name="connsiteY10" fmla="*/ 2118865 h 2119137"/>
                <a:gd name="connsiteX0" fmla="*/ 1260475 w 2006123"/>
                <a:gd name="connsiteY0" fmla="*/ 2118865 h 2119137"/>
                <a:gd name="connsiteX1" fmla="*/ 1870075 w 2006123"/>
                <a:gd name="connsiteY1" fmla="*/ 1969640 h 2119137"/>
                <a:gd name="connsiteX2" fmla="*/ 1952625 w 2006123"/>
                <a:gd name="connsiteY2" fmla="*/ 1823590 h 2119137"/>
                <a:gd name="connsiteX3" fmla="*/ 1908175 w 2006123"/>
                <a:gd name="connsiteY3" fmla="*/ 1433065 h 2119137"/>
                <a:gd name="connsiteX4" fmla="*/ 835025 w 2006123"/>
                <a:gd name="connsiteY4" fmla="*/ 115440 h 2119137"/>
                <a:gd name="connsiteX5" fmla="*/ 403225 w 2006123"/>
                <a:gd name="connsiteY5" fmla="*/ 67815 h 2119137"/>
                <a:gd name="connsiteX6" fmla="*/ 257175 w 2006123"/>
                <a:gd name="connsiteY6" fmla="*/ 617090 h 2119137"/>
                <a:gd name="connsiteX7" fmla="*/ 0 w 2006123"/>
                <a:gd name="connsiteY7" fmla="*/ 531365 h 2119137"/>
                <a:gd name="connsiteX8" fmla="*/ 717550 w 2006123"/>
                <a:gd name="connsiteY8" fmla="*/ 2039490 h 2119137"/>
                <a:gd name="connsiteX9" fmla="*/ 898525 w 2006123"/>
                <a:gd name="connsiteY9" fmla="*/ 1931540 h 2119137"/>
                <a:gd name="connsiteX10" fmla="*/ 1260475 w 2006123"/>
                <a:gd name="connsiteY10" fmla="*/ 2118865 h 2119137"/>
                <a:gd name="connsiteX0" fmla="*/ 1260475 w 2006123"/>
                <a:gd name="connsiteY0" fmla="*/ 2118865 h 2119137"/>
                <a:gd name="connsiteX1" fmla="*/ 1870075 w 2006123"/>
                <a:gd name="connsiteY1" fmla="*/ 1969640 h 2119137"/>
                <a:gd name="connsiteX2" fmla="*/ 1952625 w 2006123"/>
                <a:gd name="connsiteY2" fmla="*/ 1823590 h 2119137"/>
                <a:gd name="connsiteX3" fmla="*/ 1908175 w 2006123"/>
                <a:gd name="connsiteY3" fmla="*/ 1433065 h 2119137"/>
                <a:gd name="connsiteX4" fmla="*/ 835025 w 2006123"/>
                <a:gd name="connsiteY4" fmla="*/ 115440 h 2119137"/>
                <a:gd name="connsiteX5" fmla="*/ 403225 w 2006123"/>
                <a:gd name="connsiteY5" fmla="*/ 67815 h 2119137"/>
                <a:gd name="connsiteX6" fmla="*/ 257175 w 2006123"/>
                <a:gd name="connsiteY6" fmla="*/ 617090 h 2119137"/>
                <a:gd name="connsiteX7" fmla="*/ 0 w 2006123"/>
                <a:gd name="connsiteY7" fmla="*/ 531365 h 2119137"/>
                <a:gd name="connsiteX8" fmla="*/ 717550 w 2006123"/>
                <a:gd name="connsiteY8" fmla="*/ 2039490 h 2119137"/>
                <a:gd name="connsiteX9" fmla="*/ 898525 w 2006123"/>
                <a:gd name="connsiteY9" fmla="*/ 1931540 h 2119137"/>
                <a:gd name="connsiteX10" fmla="*/ 1260475 w 2006123"/>
                <a:gd name="connsiteY10" fmla="*/ 2118865 h 2119137"/>
                <a:gd name="connsiteX0" fmla="*/ 1260475 w 2006123"/>
                <a:gd name="connsiteY0" fmla="*/ 2118865 h 2119137"/>
                <a:gd name="connsiteX1" fmla="*/ 1870075 w 2006123"/>
                <a:gd name="connsiteY1" fmla="*/ 1969640 h 2119137"/>
                <a:gd name="connsiteX2" fmla="*/ 1952625 w 2006123"/>
                <a:gd name="connsiteY2" fmla="*/ 1823590 h 2119137"/>
                <a:gd name="connsiteX3" fmla="*/ 1908175 w 2006123"/>
                <a:gd name="connsiteY3" fmla="*/ 1433065 h 2119137"/>
                <a:gd name="connsiteX4" fmla="*/ 835025 w 2006123"/>
                <a:gd name="connsiteY4" fmla="*/ 115440 h 2119137"/>
                <a:gd name="connsiteX5" fmla="*/ 403225 w 2006123"/>
                <a:gd name="connsiteY5" fmla="*/ 67815 h 2119137"/>
                <a:gd name="connsiteX6" fmla="*/ 257175 w 2006123"/>
                <a:gd name="connsiteY6" fmla="*/ 617090 h 2119137"/>
                <a:gd name="connsiteX7" fmla="*/ 0 w 2006123"/>
                <a:gd name="connsiteY7" fmla="*/ 531365 h 2119137"/>
                <a:gd name="connsiteX8" fmla="*/ 717550 w 2006123"/>
                <a:gd name="connsiteY8" fmla="*/ 2039490 h 2119137"/>
                <a:gd name="connsiteX9" fmla="*/ 898525 w 2006123"/>
                <a:gd name="connsiteY9" fmla="*/ 1931540 h 2119137"/>
                <a:gd name="connsiteX10" fmla="*/ 1260475 w 2006123"/>
                <a:gd name="connsiteY10" fmla="*/ 2118865 h 2119137"/>
                <a:gd name="connsiteX0" fmla="*/ 1235075 w 1980723"/>
                <a:gd name="connsiteY0" fmla="*/ 2118865 h 2119137"/>
                <a:gd name="connsiteX1" fmla="*/ 1844675 w 1980723"/>
                <a:gd name="connsiteY1" fmla="*/ 1969640 h 2119137"/>
                <a:gd name="connsiteX2" fmla="*/ 1927225 w 1980723"/>
                <a:gd name="connsiteY2" fmla="*/ 1823590 h 2119137"/>
                <a:gd name="connsiteX3" fmla="*/ 1882775 w 1980723"/>
                <a:gd name="connsiteY3" fmla="*/ 1433065 h 2119137"/>
                <a:gd name="connsiteX4" fmla="*/ 809625 w 1980723"/>
                <a:gd name="connsiteY4" fmla="*/ 115440 h 2119137"/>
                <a:gd name="connsiteX5" fmla="*/ 377825 w 1980723"/>
                <a:gd name="connsiteY5" fmla="*/ 67815 h 2119137"/>
                <a:gd name="connsiteX6" fmla="*/ 231775 w 1980723"/>
                <a:gd name="connsiteY6" fmla="*/ 617090 h 2119137"/>
                <a:gd name="connsiteX7" fmla="*/ 0 w 1980723"/>
                <a:gd name="connsiteY7" fmla="*/ 566290 h 2119137"/>
                <a:gd name="connsiteX8" fmla="*/ 692150 w 1980723"/>
                <a:gd name="connsiteY8" fmla="*/ 2039490 h 2119137"/>
                <a:gd name="connsiteX9" fmla="*/ 873125 w 1980723"/>
                <a:gd name="connsiteY9" fmla="*/ 1931540 h 2119137"/>
                <a:gd name="connsiteX10" fmla="*/ 1235075 w 1980723"/>
                <a:gd name="connsiteY10" fmla="*/ 2118865 h 2119137"/>
                <a:gd name="connsiteX0" fmla="*/ 1235075 w 1980723"/>
                <a:gd name="connsiteY0" fmla="*/ 2118865 h 2119137"/>
                <a:gd name="connsiteX1" fmla="*/ 1844675 w 1980723"/>
                <a:gd name="connsiteY1" fmla="*/ 1969640 h 2119137"/>
                <a:gd name="connsiteX2" fmla="*/ 1927225 w 1980723"/>
                <a:gd name="connsiteY2" fmla="*/ 1823590 h 2119137"/>
                <a:gd name="connsiteX3" fmla="*/ 1882775 w 1980723"/>
                <a:gd name="connsiteY3" fmla="*/ 1433065 h 2119137"/>
                <a:gd name="connsiteX4" fmla="*/ 809625 w 1980723"/>
                <a:gd name="connsiteY4" fmla="*/ 115440 h 2119137"/>
                <a:gd name="connsiteX5" fmla="*/ 377825 w 1980723"/>
                <a:gd name="connsiteY5" fmla="*/ 67815 h 2119137"/>
                <a:gd name="connsiteX6" fmla="*/ 231775 w 1980723"/>
                <a:gd name="connsiteY6" fmla="*/ 617090 h 2119137"/>
                <a:gd name="connsiteX7" fmla="*/ 0 w 1980723"/>
                <a:gd name="connsiteY7" fmla="*/ 566290 h 2119137"/>
                <a:gd name="connsiteX8" fmla="*/ 692150 w 1980723"/>
                <a:gd name="connsiteY8" fmla="*/ 2039490 h 2119137"/>
                <a:gd name="connsiteX9" fmla="*/ 873125 w 1980723"/>
                <a:gd name="connsiteY9" fmla="*/ 1931540 h 2119137"/>
                <a:gd name="connsiteX10" fmla="*/ 1235075 w 1980723"/>
                <a:gd name="connsiteY10" fmla="*/ 2118865 h 2119137"/>
                <a:gd name="connsiteX0" fmla="*/ 1235075 w 1980723"/>
                <a:gd name="connsiteY0" fmla="*/ 2118865 h 2119137"/>
                <a:gd name="connsiteX1" fmla="*/ 1844675 w 1980723"/>
                <a:gd name="connsiteY1" fmla="*/ 1969640 h 2119137"/>
                <a:gd name="connsiteX2" fmla="*/ 1927225 w 1980723"/>
                <a:gd name="connsiteY2" fmla="*/ 1823590 h 2119137"/>
                <a:gd name="connsiteX3" fmla="*/ 1882775 w 1980723"/>
                <a:gd name="connsiteY3" fmla="*/ 1433065 h 2119137"/>
                <a:gd name="connsiteX4" fmla="*/ 809625 w 1980723"/>
                <a:gd name="connsiteY4" fmla="*/ 115440 h 2119137"/>
                <a:gd name="connsiteX5" fmla="*/ 377825 w 1980723"/>
                <a:gd name="connsiteY5" fmla="*/ 67815 h 2119137"/>
                <a:gd name="connsiteX6" fmla="*/ 219075 w 1980723"/>
                <a:gd name="connsiteY6" fmla="*/ 594865 h 2119137"/>
                <a:gd name="connsiteX7" fmla="*/ 0 w 1980723"/>
                <a:gd name="connsiteY7" fmla="*/ 566290 h 2119137"/>
                <a:gd name="connsiteX8" fmla="*/ 692150 w 1980723"/>
                <a:gd name="connsiteY8" fmla="*/ 2039490 h 2119137"/>
                <a:gd name="connsiteX9" fmla="*/ 873125 w 1980723"/>
                <a:gd name="connsiteY9" fmla="*/ 1931540 h 2119137"/>
                <a:gd name="connsiteX10" fmla="*/ 1235075 w 1980723"/>
                <a:gd name="connsiteY10" fmla="*/ 2118865 h 2119137"/>
                <a:gd name="connsiteX0" fmla="*/ 1235075 w 1980723"/>
                <a:gd name="connsiteY0" fmla="*/ 2118865 h 2119137"/>
                <a:gd name="connsiteX1" fmla="*/ 1844675 w 1980723"/>
                <a:gd name="connsiteY1" fmla="*/ 1969640 h 2119137"/>
                <a:gd name="connsiteX2" fmla="*/ 1927225 w 1980723"/>
                <a:gd name="connsiteY2" fmla="*/ 1823590 h 2119137"/>
                <a:gd name="connsiteX3" fmla="*/ 1882775 w 1980723"/>
                <a:gd name="connsiteY3" fmla="*/ 1433065 h 2119137"/>
                <a:gd name="connsiteX4" fmla="*/ 809625 w 1980723"/>
                <a:gd name="connsiteY4" fmla="*/ 115440 h 2119137"/>
                <a:gd name="connsiteX5" fmla="*/ 377825 w 1980723"/>
                <a:gd name="connsiteY5" fmla="*/ 67815 h 2119137"/>
                <a:gd name="connsiteX6" fmla="*/ 219075 w 1980723"/>
                <a:gd name="connsiteY6" fmla="*/ 594865 h 2119137"/>
                <a:gd name="connsiteX7" fmla="*/ 0 w 1980723"/>
                <a:gd name="connsiteY7" fmla="*/ 566290 h 2119137"/>
                <a:gd name="connsiteX8" fmla="*/ 692150 w 1980723"/>
                <a:gd name="connsiteY8" fmla="*/ 2039490 h 2119137"/>
                <a:gd name="connsiteX9" fmla="*/ 873125 w 1980723"/>
                <a:gd name="connsiteY9" fmla="*/ 1931540 h 2119137"/>
                <a:gd name="connsiteX10" fmla="*/ 1235075 w 1980723"/>
                <a:gd name="connsiteY10" fmla="*/ 2118865 h 2119137"/>
                <a:gd name="connsiteX0" fmla="*/ 1235075 w 1980723"/>
                <a:gd name="connsiteY0" fmla="*/ 2118865 h 2119137"/>
                <a:gd name="connsiteX1" fmla="*/ 1844675 w 1980723"/>
                <a:gd name="connsiteY1" fmla="*/ 1969640 h 2119137"/>
                <a:gd name="connsiteX2" fmla="*/ 1927225 w 1980723"/>
                <a:gd name="connsiteY2" fmla="*/ 1823590 h 2119137"/>
                <a:gd name="connsiteX3" fmla="*/ 1882775 w 1980723"/>
                <a:gd name="connsiteY3" fmla="*/ 1433065 h 2119137"/>
                <a:gd name="connsiteX4" fmla="*/ 809625 w 1980723"/>
                <a:gd name="connsiteY4" fmla="*/ 115440 h 2119137"/>
                <a:gd name="connsiteX5" fmla="*/ 377825 w 1980723"/>
                <a:gd name="connsiteY5" fmla="*/ 67815 h 2119137"/>
                <a:gd name="connsiteX6" fmla="*/ 219075 w 1980723"/>
                <a:gd name="connsiteY6" fmla="*/ 594865 h 2119137"/>
                <a:gd name="connsiteX7" fmla="*/ 0 w 1980723"/>
                <a:gd name="connsiteY7" fmla="*/ 566290 h 2119137"/>
                <a:gd name="connsiteX8" fmla="*/ 692150 w 1980723"/>
                <a:gd name="connsiteY8" fmla="*/ 2039490 h 2119137"/>
                <a:gd name="connsiteX9" fmla="*/ 873125 w 1980723"/>
                <a:gd name="connsiteY9" fmla="*/ 1931540 h 2119137"/>
                <a:gd name="connsiteX10" fmla="*/ 1235075 w 1980723"/>
                <a:gd name="connsiteY10" fmla="*/ 2118865 h 2119137"/>
                <a:gd name="connsiteX0" fmla="*/ 1235075 w 1980723"/>
                <a:gd name="connsiteY0" fmla="*/ 2118865 h 2119137"/>
                <a:gd name="connsiteX1" fmla="*/ 1844675 w 1980723"/>
                <a:gd name="connsiteY1" fmla="*/ 1969640 h 2119137"/>
                <a:gd name="connsiteX2" fmla="*/ 1927225 w 1980723"/>
                <a:gd name="connsiteY2" fmla="*/ 1823590 h 2119137"/>
                <a:gd name="connsiteX3" fmla="*/ 1882775 w 1980723"/>
                <a:gd name="connsiteY3" fmla="*/ 1433065 h 2119137"/>
                <a:gd name="connsiteX4" fmla="*/ 809625 w 1980723"/>
                <a:gd name="connsiteY4" fmla="*/ 115440 h 2119137"/>
                <a:gd name="connsiteX5" fmla="*/ 377825 w 1980723"/>
                <a:gd name="connsiteY5" fmla="*/ 67815 h 2119137"/>
                <a:gd name="connsiteX6" fmla="*/ 219075 w 1980723"/>
                <a:gd name="connsiteY6" fmla="*/ 594865 h 2119137"/>
                <a:gd name="connsiteX7" fmla="*/ 0 w 1980723"/>
                <a:gd name="connsiteY7" fmla="*/ 566290 h 2119137"/>
                <a:gd name="connsiteX8" fmla="*/ 692150 w 1980723"/>
                <a:gd name="connsiteY8" fmla="*/ 2039490 h 2119137"/>
                <a:gd name="connsiteX9" fmla="*/ 873125 w 1980723"/>
                <a:gd name="connsiteY9" fmla="*/ 1931540 h 2119137"/>
                <a:gd name="connsiteX10" fmla="*/ 1235075 w 1980723"/>
                <a:gd name="connsiteY10" fmla="*/ 2118865 h 2119137"/>
                <a:gd name="connsiteX0" fmla="*/ 1235075 w 1980723"/>
                <a:gd name="connsiteY0" fmla="*/ 2118865 h 2119137"/>
                <a:gd name="connsiteX1" fmla="*/ 1844675 w 1980723"/>
                <a:gd name="connsiteY1" fmla="*/ 1969640 h 2119137"/>
                <a:gd name="connsiteX2" fmla="*/ 1927225 w 1980723"/>
                <a:gd name="connsiteY2" fmla="*/ 1823590 h 2119137"/>
                <a:gd name="connsiteX3" fmla="*/ 1882775 w 1980723"/>
                <a:gd name="connsiteY3" fmla="*/ 1433065 h 2119137"/>
                <a:gd name="connsiteX4" fmla="*/ 809625 w 1980723"/>
                <a:gd name="connsiteY4" fmla="*/ 115440 h 2119137"/>
                <a:gd name="connsiteX5" fmla="*/ 377825 w 1980723"/>
                <a:gd name="connsiteY5" fmla="*/ 67815 h 2119137"/>
                <a:gd name="connsiteX6" fmla="*/ 219075 w 1980723"/>
                <a:gd name="connsiteY6" fmla="*/ 594865 h 2119137"/>
                <a:gd name="connsiteX7" fmla="*/ 0 w 1980723"/>
                <a:gd name="connsiteY7" fmla="*/ 566290 h 2119137"/>
                <a:gd name="connsiteX8" fmla="*/ 692150 w 1980723"/>
                <a:gd name="connsiteY8" fmla="*/ 2039490 h 2119137"/>
                <a:gd name="connsiteX9" fmla="*/ 873125 w 1980723"/>
                <a:gd name="connsiteY9" fmla="*/ 1931540 h 2119137"/>
                <a:gd name="connsiteX10" fmla="*/ 1235075 w 1980723"/>
                <a:gd name="connsiteY10" fmla="*/ 2118865 h 2119137"/>
                <a:gd name="connsiteX0" fmla="*/ 1235075 w 1980723"/>
                <a:gd name="connsiteY0" fmla="*/ 2118865 h 2119137"/>
                <a:gd name="connsiteX1" fmla="*/ 1844675 w 1980723"/>
                <a:gd name="connsiteY1" fmla="*/ 1969640 h 2119137"/>
                <a:gd name="connsiteX2" fmla="*/ 1927225 w 1980723"/>
                <a:gd name="connsiteY2" fmla="*/ 1823590 h 2119137"/>
                <a:gd name="connsiteX3" fmla="*/ 1882775 w 1980723"/>
                <a:gd name="connsiteY3" fmla="*/ 1433065 h 2119137"/>
                <a:gd name="connsiteX4" fmla="*/ 809625 w 1980723"/>
                <a:gd name="connsiteY4" fmla="*/ 115440 h 2119137"/>
                <a:gd name="connsiteX5" fmla="*/ 377825 w 1980723"/>
                <a:gd name="connsiteY5" fmla="*/ 67815 h 2119137"/>
                <a:gd name="connsiteX6" fmla="*/ 219075 w 1980723"/>
                <a:gd name="connsiteY6" fmla="*/ 594865 h 2119137"/>
                <a:gd name="connsiteX7" fmla="*/ 0 w 1980723"/>
                <a:gd name="connsiteY7" fmla="*/ 566290 h 2119137"/>
                <a:gd name="connsiteX8" fmla="*/ 692150 w 1980723"/>
                <a:gd name="connsiteY8" fmla="*/ 2039490 h 2119137"/>
                <a:gd name="connsiteX9" fmla="*/ 873125 w 1980723"/>
                <a:gd name="connsiteY9" fmla="*/ 1931540 h 2119137"/>
                <a:gd name="connsiteX10" fmla="*/ 1235075 w 1980723"/>
                <a:gd name="connsiteY10" fmla="*/ 2118865 h 2119137"/>
                <a:gd name="connsiteX0" fmla="*/ 1235075 w 1980723"/>
                <a:gd name="connsiteY0" fmla="*/ 2118865 h 2119137"/>
                <a:gd name="connsiteX1" fmla="*/ 1844675 w 1980723"/>
                <a:gd name="connsiteY1" fmla="*/ 1969640 h 2119137"/>
                <a:gd name="connsiteX2" fmla="*/ 1927225 w 1980723"/>
                <a:gd name="connsiteY2" fmla="*/ 1823590 h 2119137"/>
                <a:gd name="connsiteX3" fmla="*/ 1882775 w 1980723"/>
                <a:gd name="connsiteY3" fmla="*/ 1433065 h 2119137"/>
                <a:gd name="connsiteX4" fmla="*/ 809625 w 1980723"/>
                <a:gd name="connsiteY4" fmla="*/ 115440 h 2119137"/>
                <a:gd name="connsiteX5" fmla="*/ 377825 w 1980723"/>
                <a:gd name="connsiteY5" fmla="*/ 67815 h 2119137"/>
                <a:gd name="connsiteX6" fmla="*/ 219075 w 1980723"/>
                <a:gd name="connsiteY6" fmla="*/ 594865 h 2119137"/>
                <a:gd name="connsiteX7" fmla="*/ 0 w 1980723"/>
                <a:gd name="connsiteY7" fmla="*/ 566290 h 2119137"/>
                <a:gd name="connsiteX8" fmla="*/ 692150 w 1980723"/>
                <a:gd name="connsiteY8" fmla="*/ 2039490 h 2119137"/>
                <a:gd name="connsiteX9" fmla="*/ 873125 w 1980723"/>
                <a:gd name="connsiteY9" fmla="*/ 1931540 h 2119137"/>
                <a:gd name="connsiteX10" fmla="*/ 1235075 w 1980723"/>
                <a:gd name="connsiteY10" fmla="*/ 2118865 h 2119137"/>
                <a:gd name="connsiteX0" fmla="*/ 1235075 w 1980723"/>
                <a:gd name="connsiteY0" fmla="*/ 2118865 h 2143502"/>
                <a:gd name="connsiteX1" fmla="*/ 1844675 w 1980723"/>
                <a:gd name="connsiteY1" fmla="*/ 1969640 h 2143502"/>
                <a:gd name="connsiteX2" fmla="*/ 1927225 w 1980723"/>
                <a:gd name="connsiteY2" fmla="*/ 1823590 h 2143502"/>
                <a:gd name="connsiteX3" fmla="*/ 1882775 w 1980723"/>
                <a:gd name="connsiteY3" fmla="*/ 1433065 h 2143502"/>
                <a:gd name="connsiteX4" fmla="*/ 809625 w 1980723"/>
                <a:gd name="connsiteY4" fmla="*/ 115440 h 2143502"/>
                <a:gd name="connsiteX5" fmla="*/ 377825 w 1980723"/>
                <a:gd name="connsiteY5" fmla="*/ 67815 h 2143502"/>
                <a:gd name="connsiteX6" fmla="*/ 219075 w 1980723"/>
                <a:gd name="connsiteY6" fmla="*/ 594865 h 2143502"/>
                <a:gd name="connsiteX7" fmla="*/ 0 w 1980723"/>
                <a:gd name="connsiteY7" fmla="*/ 566290 h 2143502"/>
                <a:gd name="connsiteX8" fmla="*/ 692150 w 1980723"/>
                <a:gd name="connsiteY8" fmla="*/ 2039490 h 2143502"/>
                <a:gd name="connsiteX9" fmla="*/ 873125 w 1980723"/>
                <a:gd name="connsiteY9" fmla="*/ 1931540 h 2143502"/>
                <a:gd name="connsiteX10" fmla="*/ 1235075 w 1980723"/>
                <a:gd name="connsiteY10" fmla="*/ 2118865 h 2143502"/>
                <a:gd name="connsiteX0" fmla="*/ 1235075 w 1980723"/>
                <a:gd name="connsiteY0" fmla="*/ 2118865 h 2143502"/>
                <a:gd name="connsiteX1" fmla="*/ 1844675 w 1980723"/>
                <a:gd name="connsiteY1" fmla="*/ 1969640 h 2143502"/>
                <a:gd name="connsiteX2" fmla="*/ 1927225 w 1980723"/>
                <a:gd name="connsiteY2" fmla="*/ 1823590 h 2143502"/>
                <a:gd name="connsiteX3" fmla="*/ 1882775 w 1980723"/>
                <a:gd name="connsiteY3" fmla="*/ 1433065 h 2143502"/>
                <a:gd name="connsiteX4" fmla="*/ 809625 w 1980723"/>
                <a:gd name="connsiteY4" fmla="*/ 115440 h 2143502"/>
                <a:gd name="connsiteX5" fmla="*/ 377825 w 1980723"/>
                <a:gd name="connsiteY5" fmla="*/ 67815 h 2143502"/>
                <a:gd name="connsiteX6" fmla="*/ 219075 w 1980723"/>
                <a:gd name="connsiteY6" fmla="*/ 594865 h 2143502"/>
                <a:gd name="connsiteX7" fmla="*/ 0 w 1980723"/>
                <a:gd name="connsiteY7" fmla="*/ 566290 h 2143502"/>
                <a:gd name="connsiteX8" fmla="*/ 692150 w 1980723"/>
                <a:gd name="connsiteY8" fmla="*/ 2039490 h 2143502"/>
                <a:gd name="connsiteX9" fmla="*/ 873125 w 1980723"/>
                <a:gd name="connsiteY9" fmla="*/ 1931540 h 2143502"/>
                <a:gd name="connsiteX10" fmla="*/ 1235075 w 1980723"/>
                <a:gd name="connsiteY10" fmla="*/ 2118865 h 2143502"/>
                <a:gd name="connsiteX0" fmla="*/ 1235075 w 1980723"/>
                <a:gd name="connsiteY0" fmla="*/ 2118865 h 2118865"/>
                <a:gd name="connsiteX1" fmla="*/ 1844675 w 1980723"/>
                <a:gd name="connsiteY1" fmla="*/ 1969640 h 2118865"/>
                <a:gd name="connsiteX2" fmla="*/ 1927225 w 1980723"/>
                <a:gd name="connsiteY2" fmla="*/ 1823590 h 2118865"/>
                <a:gd name="connsiteX3" fmla="*/ 1882775 w 1980723"/>
                <a:gd name="connsiteY3" fmla="*/ 1433065 h 2118865"/>
                <a:gd name="connsiteX4" fmla="*/ 809625 w 1980723"/>
                <a:gd name="connsiteY4" fmla="*/ 115440 h 2118865"/>
                <a:gd name="connsiteX5" fmla="*/ 377825 w 1980723"/>
                <a:gd name="connsiteY5" fmla="*/ 67815 h 2118865"/>
                <a:gd name="connsiteX6" fmla="*/ 219075 w 1980723"/>
                <a:gd name="connsiteY6" fmla="*/ 594865 h 2118865"/>
                <a:gd name="connsiteX7" fmla="*/ 0 w 1980723"/>
                <a:gd name="connsiteY7" fmla="*/ 566290 h 2118865"/>
                <a:gd name="connsiteX8" fmla="*/ 692150 w 1980723"/>
                <a:gd name="connsiteY8" fmla="*/ 2039490 h 2118865"/>
                <a:gd name="connsiteX9" fmla="*/ 873125 w 1980723"/>
                <a:gd name="connsiteY9" fmla="*/ 1931540 h 2118865"/>
                <a:gd name="connsiteX10" fmla="*/ 1235075 w 1980723"/>
                <a:gd name="connsiteY10" fmla="*/ 2118865 h 2118865"/>
                <a:gd name="connsiteX0" fmla="*/ 1235075 w 1980723"/>
                <a:gd name="connsiteY0" fmla="*/ 2118865 h 2118865"/>
                <a:gd name="connsiteX1" fmla="*/ 1844675 w 1980723"/>
                <a:gd name="connsiteY1" fmla="*/ 1969640 h 2118865"/>
                <a:gd name="connsiteX2" fmla="*/ 1927225 w 1980723"/>
                <a:gd name="connsiteY2" fmla="*/ 1823590 h 2118865"/>
                <a:gd name="connsiteX3" fmla="*/ 1882775 w 1980723"/>
                <a:gd name="connsiteY3" fmla="*/ 1433065 h 2118865"/>
                <a:gd name="connsiteX4" fmla="*/ 809625 w 1980723"/>
                <a:gd name="connsiteY4" fmla="*/ 115440 h 2118865"/>
                <a:gd name="connsiteX5" fmla="*/ 377825 w 1980723"/>
                <a:gd name="connsiteY5" fmla="*/ 67815 h 2118865"/>
                <a:gd name="connsiteX6" fmla="*/ 219075 w 1980723"/>
                <a:gd name="connsiteY6" fmla="*/ 594865 h 2118865"/>
                <a:gd name="connsiteX7" fmla="*/ 0 w 1980723"/>
                <a:gd name="connsiteY7" fmla="*/ 566290 h 2118865"/>
                <a:gd name="connsiteX8" fmla="*/ 692150 w 1980723"/>
                <a:gd name="connsiteY8" fmla="*/ 2039490 h 2118865"/>
                <a:gd name="connsiteX9" fmla="*/ 873125 w 1980723"/>
                <a:gd name="connsiteY9" fmla="*/ 1931540 h 2118865"/>
                <a:gd name="connsiteX10" fmla="*/ 1235075 w 1980723"/>
                <a:gd name="connsiteY10" fmla="*/ 2118865 h 2118865"/>
                <a:gd name="connsiteX0" fmla="*/ 1235075 w 1980723"/>
                <a:gd name="connsiteY0" fmla="*/ 2118865 h 2118865"/>
                <a:gd name="connsiteX1" fmla="*/ 1844675 w 1980723"/>
                <a:gd name="connsiteY1" fmla="*/ 1969640 h 2118865"/>
                <a:gd name="connsiteX2" fmla="*/ 1927225 w 1980723"/>
                <a:gd name="connsiteY2" fmla="*/ 1823590 h 2118865"/>
                <a:gd name="connsiteX3" fmla="*/ 1882775 w 1980723"/>
                <a:gd name="connsiteY3" fmla="*/ 1433065 h 2118865"/>
                <a:gd name="connsiteX4" fmla="*/ 809625 w 1980723"/>
                <a:gd name="connsiteY4" fmla="*/ 115440 h 2118865"/>
                <a:gd name="connsiteX5" fmla="*/ 377825 w 1980723"/>
                <a:gd name="connsiteY5" fmla="*/ 67815 h 2118865"/>
                <a:gd name="connsiteX6" fmla="*/ 219075 w 1980723"/>
                <a:gd name="connsiteY6" fmla="*/ 594865 h 2118865"/>
                <a:gd name="connsiteX7" fmla="*/ 0 w 1980723"/>
                <a:gd name="connsiteY7" fmla="*/ 566290 h 2118865"/>
                <a:gd name="connsiteX8" fmla="*/ 692150 w 1980723"/>
                <a:gd name="connsiteY8" fmla="*/ 2039490 h 2118865"/>
                <a:gd name="connsiteX9" fmla="*/ 873125 w 1980723"/>
                <a:gd name="connsiteY9" fmla="*/ 1931540 h 2118865"/>
                <a:gd name="connsiteX10" fmla="*/ 1235075 w 1980723"/>
                <a:gd name="connsiteY10" fmla="*/ 2118865 h 2118865"/>
                <a:gd name="connsiteX0" fmla="*/ 1235075 w 1981498"/>
                <a:gd name="connsiteY0" fmla="*/ 2118865 h 2118865"/>
                <a:gd name="connsiteX1" fmla="*/ 1828800 w 1981498"/>
                <a:gd name="connsiteY1" fmla="*/ 1934715 h 2118865"/>
                <a:gd name="connsiteX2" fmla="*/ 1927225 w 1981498"/>
                <a:gd name="connsiteY2" fmla="*/ 1823590 h 2118865"/>
                <a:gd name="connsiteX3" fmla="*/ 1882775 w 1981498"/>
                <a:gd name="connsiteY3" fmla="*/ 1433065 h 2118865"/>
                <a:gd name="connsiteX4" fmla="*/ 809625 w 1981498"/>
                <a:gd name="connsiteY4" fmla="*/ 115440 h 2118865"/>
                <a:gd name="connsiteX5" fmla="*/ 377825 w 1981498"/>
                <a:gd name="connsiteY5" fmla="*/ 67815 h 2118865"/>
                <a:gd name="connsiteX6" fmla="*/ 219075 w 1981498"/>
                <a:gd name="connsiteY6" fmla="*/ 594865 h 2118865"/>
                <a:gd name="connsiteX7" fmla="*/ 0 w 1981498"/>
                <a:gd name="connsiteY7" fmla="*/ 566290 h 2118865"/>
                <a:gd name="connsiteX8" fmla="*/ 692150 w 1981498"/>
                <a:gd name="connsiteY8" fmla="*/ 2039490 h 2118865"/>
                <a:gd name="connsiteX9" fmla="*/ 873125 w 1981498"/>
                <a:gd name="connsiteY9" fmla="*/ 1931540 h 2118865"/>
                <a:gd name="connsiteX10" fmla="*/ 1235075 w 1981498"/>
                <a:gd name="connsiteY10" fmla="*/ 2118865 h 2118865"/>
                <a:gd name="connsiteX0" fmla="*/ 1235075 w 1980877"/>
                <a:gd name="connsiteY0" fmla="*/ 2118865 h 2118865"/>
                <a:gd name="connsiteX1" fmla="*/ 1841500 w 1980877"/>
                <a:gd name="connsiteY1" fmla="*/ 1966465 h 2118865"/>
                <a:gd name="connsiteX2" fmla="*/ 1927225 w 1980877"/>
                <a:gd name="connsiteY2" fmla="*/ 1823590 h 2118865"/>
                <a:gd name="connsiteX3" fmla="*/ 1882775 w 1980877"/>
                <a:gd name="connsiteY3" fmla="*/ 1433065 h 2118865"/>
                <a:gd name="connsiteX4" fmla="*/ 809625 w 1980877"/>
                <a:gd name="connsiteY4" fmla="*/ 115440 h 2118865"/>
                <a:gd name="connsiteX5" fmla="*/ 377825 w 1980877"/>
                <a:gd name="connsiteY5" fmla="*/ 67815 h 2118865"/>
                <a:gd name="connsiteX6" fmla="*/ 219075 w 1980877"/>
                <a:gd name="connsiteY6" fmla="*/ 594865 h 2118865"/>
                <a:gd name="connsiteX7" fmla="*/ 0 w 1980877"/>
                <a:gd name="connsiteY7" fmla="*/ 566290 h 2118865"/>
                <a:gd name="connsiteX8" fmla="*/ 692150 w 1980877"/>
                <a:gd name="connsiteY8" fmla="*/ 2039490 h 2118865"/>
                <a:gd name="connsiteX9" fmla="*/ 873125 w 1980877"/>
                <a:gd name="connsiteY9" fmla="*/ 1931540 h 2118865"/>
                <a:gd name="connsiteX10" fmla="*/ 1235075 w 1980877"/>
                <a:gd name="connsiteY10" fmla="*/ 2118865 h 2118865"/>
                <a:gd name="connsiteX0" fmla="*/ 1235075 w 1980877"/>
                <a:gd name="connsiteY0" fmla="*/ 2118865 h 2118865"/>
                <a:gd name="connsiteX1" fmla="*/ 1841500 w 1980877"/>
                <a:gd name="connsiteY1" fmla="*/ 1966465 h 2118865"/>
                <a:gd name="connsiteX2" fmla="*/ 1927225 w 1980877"/>
                <a:gd name="connsiteY2" fmla="*/ 1823590 h 2118865"/>
                <a:gd name="connsiteX3" fmla="*/ 1882775 w 1980877"/>
                <a:gd name="connsiteY3" fmla="*/ 1433065 h 2118865"/>
                <a:gd name="connsiteX4" fmla="*/ 809625 w 1980877"/>
                <a:gd name="connsiteY4" fmla="*/ 115440 h 2118865"/>
                <a:gd name="connsiteX5" fmla="*/ 377825 w 1980877"/>
                <a:gd name="connsiteY5" fmla="*/ 67815 h 2118865"/>
                <a:gd name="connsiteX6" fmla="*/ 219075 w 1980877"/>
                <a:gd name="connsiteY6" fmla="*/ 594865 h 2118865"/>
                <a:gd name="connsiteX7" fmla="*/ 0 w 1980877"/>
                <a:gd name="connsiteY7" fmla="*/ 566290 h 2118865"/>
                <a:gd name="connsiteX8" fmla="*/ 692150 w 1980877"/>
                <a:gd name="connsiteY8" fmla="*/ 2039490 h 2118865"/>
                <a:gd name="connsiteX9" fmla="*/ 873125 w 1980877"/>
                <a:gd name="connsiteY9" fmla="*/ 1931540 h 2118865"/>
                <a:gd name="connsiteX10" fmla="*/ 1235075 w 1980877"/>
                <a:gd name="connsiteY10" fmla="*/ 2118865 h 2118865"/>
                <a:gd name="connsiteX0" fmla="*/ 1235075 w 1980877"/>
                <a:gd name="connsiteY0" fmla="*/ 2118865 h 2118865"/>
                <a:gd name="connsiteX1" fmla="*/ 1841500 w 1980877"/>
                <a:gd name="connsiteY1" fmla="*/ 1966465 h 2118865"/>
                <a:gd name="connsiteX2" fmla="*/ 1927225 w 1980877"/>
                <a:gd name="connsiteY2" fmla="*/ 1823590 h 2118865"/>
                <a:gd name="connsiteX3" fmla="*/ 1882775 w 1980877"/>
                <a:gd name="connsiteY3" fmla="*/ 1433065 h 2118865"/>
                <a:gd name="connsiteX4" fmla="*/ 809625 w 1980877"/>
                <a:gd name="connsiteY4" fmla="*/ 115440 h 2118865"/>
                <a:gd name="connsiteX5" fmla="*/ 377825 w 1980877"/>
                <a:gd name="connsiteY5" fmla="*/ 67815 h 2118865"/>
                <a:gd name="connsiteX6" fmla="*/ 219075 w 1980877"/>
                <a:gd name="connsiteY6" fmla="*/ 594865 h 2118865"/>
                <a:gd name="connsiteX7" fmla="*/ 0 w 1980877"/>
                <a:gd name="connsiteY7" fmla="*/ 566290 h 2118865"/>
                <a:gd name="connsiteX8" fmla="*/ 692150 w 1980877"/>
                <a:gd name="connsiteY8" fmla="*/ 2039490 h 2118865"/>
                <a:gd name="connsiteX9" fmla="*/ 873125 w 1980877"/>
                <a:gd name="connsiteY9" fmla="*/ 1931540 h 2118865"/>
                <a:gd name="connsiteX10" fmla="*/ 1235075 w 1980877"/>
                <a:gd name="connsiteY10" fmla="*/ 2118865 h 2118865"/>
                <a:gd name="connsiteX0" fmla="*/ 1235075 w 1981810"/>
                <a:gd name="connsiteY0" fmla="*/ 2118865 h 2118865"/>
                <a:gd name="connsiteX1" fmla="*/ 1841500 w 1981810"/>
                <a:gd name="connsiteY1" fmla="*/ 1966465 h 2118865"/>
                <a:gd name="connsiteX2" fmla="*/ 1927225 w 1981810"/>
                <a:gd name="connsiteY2" fmla="*/ 1823590 h 2118865"/>
                <a:gd name="connsiteX3" fmla="*/ 1882775 w 1981810"/>
                <a:gd name="connsiteY3" fmla="*/ 1433065 h 2118865"/>
                <a:gd name="connsiteX4" fmla="*/ 809625 w 1981810"/>
                <a:gd name="connsiteY4" fmla="*/ 115440 h 2118865"/>
                <a:gd name="connsiteX5" fmla="*/ 377825 w 1981810"/>
                <a:gd name="connsiteY5" fmla="*/ 67815 h 2118865"/>
                <a:gd name="connsiteX6" fmla="*/ 219075 w 1981810"/>
                <a:gd name="connsiteY6" fmla="*/ 594865 h 2118865"/>
                <a:gd name="connsiteX7" fmla="*/ 0 w 1981810"/>
                <a:gd name="connsiteY7" fmla="*/ 566290 h 2118865"/>
                <a:gd name="connsiteX8" fmla="*/ 692150 w 1981810"/>
                <a:gd name="connsiteY8" fmla="*/ 2039490 h 2118865"/>
                <a:gd name="connsiteX9" fmla="*/ 873125 w 1981810"/>
                <a:gd name="connsiteY9" fmla="*/ 1931540 h 2118865"/>
                <a:gd name="connsiteX10" fmla="*/ 1235075 w 1981810"/>
                <a:gd name="connsiteY10" fmla="*/ 2118865 h 2118865"/>
                <a:gd name="connsiteX0" fmla="*/ 1235075 w 1973811"/>
                <a:gd name="connsiteY0" fmla="*/ 2118865 h 2118865"/>
                <a:gd name="connsiteX1" fmla="*/ 1841500 w 1973811"/>
                <a:gd name="connsiteY1" fmla="*/ 1966465 h 2118865"/>
                <a:gd name="connsiteX2" fmla="*/ 1927225 w 1973811"/>
                <a:gd name="connsiteY2" fmla="*/ 1823590 h 2118865"/>
                <a:gd name="connsiteX3" fmla="*/ 1882775 w 1973811"/>
                <a:gd name="connsiteY3" fmla="*/ 1433065 h 2118865"/>
                <a:gd name="connsiteX4" fmla="*/ 809625 w 1973811"/>
                <a:gd name="connsiteY4" fmla="*/ 115440 h 2118865"/>
                <a:gd name="connsiteX5" fmla="*/ 377825 w 1973811"/>
                <a:gd name="connsiteY5" fmla="*/ 67815 h 2118865"/>
                <a:gd name="connsiteX6" fmla="*/ 219075 w 1973811"/>
                <a:gd name="connsiteY6" fmla="*/ 594865 h 2118865"/>
                <a:gd name="connsiteX7" fmla="*/ 0 w 1973811"/>
                <a:gd name="connsiteY7" fmla="*/ 566290 h 2118865"/>
                <a:gd name="connsiteX8" fmla="*/ 692150 w 1973811"/>
                <a:gd name="connsiteY8" fmla="*/ 2039490 h 2118865"/>
                <a:gd name="connsiteX9" fmla="*/ 873125 w 1973811"/>
                <a:gd name="connsiteY9" fmla="*/ 1931540 h 2118865"/>
                <a:gd name="connsiteX10" fmla="*/ 1235075 w 1973811"/>
                <a:gd name="connsiteY10" fmla="*/ 2118865 h 2118865"/>
                <a:gd name="connsiteX0" fmla="*/ 1235075 w 1973811"/>
                <a:gd name="connsiteY0" fmla="*/ 2118865 h 2118865"/>
                <a:gd name="connsiteX1" fmla="*/ 1841500 w 1973811"/>
                <a:gd name="connsiteY1" fmla="*/ 1966465 h 2118865"/>
                <a:gd name="connsiteX2" fmla="*/ 1927225 w 1973811"/>
                <a:gd name="connsiteY2" fmla="*/ 1823590 h 2118865"/>
                <a:gd name="connsiteX3" fmla="*/ 1882775 w 1973811"/>
                <a:gd name="connsiteY3" fmla="*/ 1433065 h 2118865"/>
                <a:gd name="connsiteX4" fmla="*/ 809625 w 1973811"/>
                <a:gd name="connsiteY4" fmla="*/ 115440 h 2118865"/>
                <a:gd name="connsiteX5" fmla="*/ 377825 w 1973811"/>
                <a:gd name="connsiteY5" fmla="*/ 67815 h 2118865"/>
                <a:gd name="connsiteX6" fmla="*/ 219075 w 1973811"/>
                <a:gd name="connsiteY6" fmla="*/ 594865 h 2118865"/>
                <a:gd name="connsiteX7" fmla="*/ 0 w 1973811"/>
                <a:gd name="connsiteY7" fmla="*/ 566290 h 2118865"/>
                <a:gd name="connsiteX8" fmla="*/ 692150 w 1973811"/>
                <a:gd name="connsiteY8" fmla="*/ 2039490 h 2118865"/>
                <a:gd name="connsiteX9" fmla="*/ 873125 w 1973811"/>
                <a:gd name="connsiteY9" fmla="*/ 1931540 h 2118865"/>
                <a:gd name="connsiteX10" fmla="*/ 1235075 w 1973811"/>
                <a:gd name="connsiteY10" fmla="*/ 2118865 h 2118865"/>
                <a:gd name="connsiteX0" fmla="*/ 1235075 w 1927225"/>
                <a:gd name="connsiteY0" fmla="*/ 2118865 h 2118865"/>
                <a:gd name="connsiteX1" fmla="*/ 1841500 w 1927225"/>
                <a:gd name="connsiteY1" fmla="*/ 1966465 h 2118865"/>
                <a:gd name="connsiteX2" fmla="*/ 1927225 w 1927225"/>
                <a:gd name="connsiteY2" fmla="*/ 1823590 h 2118865"/>
                <a:gd name="connsiteX3" fmla="*/ 1882775 w 1927225"/>
                <a:gd name="connsiteY3" fmla="*/ 1433065 h 2118865"/>
                <a:gd name="connsiteX4" fmla="*/ 809625 w 1927225"/>
                <a:gd name="connsiteY4" fmla="*/ 115440 h 2118865"/>
                <a:gd name="connsiteX5" fmla="*/ 377825 w 1927225"/>
                <a:gd name="connsiteY5" fmla="*/ 67815 h 2118865"/>
                <a:gd name="connsiteX6" fmla="*/ 219075 w 1927225"/>
                <a:gd name="connsiteY6" fmla="*/ 594865 h 2118865"/>
                <a:gd name="connsiteX7" fmla="*/ 0 w 1927225"/>
                <a:gd name="connsiteY7" fmla="*/ 566290 h 2118865"/>
                <a:gd name="connsiteX8" fmla="*/ 692150 w 1927225"/>
                <a:gd name="connsiteY8" fmla="*/ 2039490 h 2118865"/>
                <a:gd name="connsiteX9" fmla="*/ 873125 w 1927225"/>
                <a:gd name="connsiteY9" fmla="*/ 1931540 h 2118865"/>
                <a:gd name="connsiteX10" fmla="*/ 1235075 w 1927225"/>
                <a:gd name="connsiteY10" fmla="*/ 2118865 h 2118865"/>
                <a:gd name="connsiteX0" fmla="*/ 1235075 w 1927225"/>
                <a:gd name="connsiteY0" fmla="*/ 2118865 h 2118865"/>
                <a:gd name="connsiteX1" fmla="*/ 1841500 w 1927225"/>
                <a:gd name="connsiteY1" fmla="*/ 1966465 h 2118865"/>
                <a:gd name="connsiteX2" fmla="*/ 1927225 w 1927225"/>
                <a:gd name="connsiteY2" fmla="*/ 1823590 h 2118865"/>
                <a:gd name="connsiteX3" fmla="*/ 1882775 w 1927225"/>
                <a:gd name="connsiteY3" fmla="*/ 1433065 h 2118865"/>
                <a:gd name="connsiteX4" fmla="*/ 809625 w 1927225"/>
                <a:gd name="connsiteY4" fmla="*/ 115440 h 2118865"/>
                <a:gd name="connsiteX5" fmla="*/ 377825 w 1927225"/>
                <a:gd name="connsiteY5" fmla="*/ 67815 h 2118865"/>
                <a:gd name="connsiteX6" fmla="*/ 219075 w 1927225"/>
                <a:gd name="connsiteY6" fmla="*/ 594865 h 2118865"/>
                <a:gd name="connsiteX7" fmla="*/ 0 w 1927225"/>
                <a:gd name="connsiteY7" fmla="*/ 566290 h 2118865"/>
                <a:gd name="connsiteX8" fmla="*/ 692150 w 1927225"/>
                <a:gd name="connsiteY8" fmla="*/ 2039490 h 2118865"/>
                <a:gd name="connsiteX9" fmla="*/ 873125 w 1927225"/>
                <a:gd name="connsiteY9" fmla="*/ 1931540 h 2118865"/>
                <a:gd name="connsiteX10" fmla="*/ 1235075 w 1927225"/>
                <a:gd name="connsiteY10" fmla="*/ 2118865 h 2118865"/>
                <a:gd name="connsiteX0" fmla="*/ 1235075 w 1927225"/>
                <a:gd name="connsiteY0" fmla="*/ 2056416 h 2056416"/>
                <a:gd name="connsiteX1" fmla="*/ 1841500 w 1927225"/>
                <a:gd name="connsiteY1" fmla="*/ 1904016 h 2056416"/>
                <a:gd name="connsiteX2" fmla="*/ 1927225 w 1927225"/>
                <a:gd name="connsiteY2" fmla="*/ 1761141 h 2056416"/>
                <a:gd name="connsiteX3" fmla="*/ 1882775 w 1927225"/>
                <a:gd name="connsiteY3" fmla="*/ 1370616 h 2056416"/>
                <a:gd name="connsiteX4" fmla="*/ 809625 w 1927225"/>
                <a:gd name="connsiteY4" fmla="*/ 52991 h 2056416"/>
                <a:gd name="connsiteX5" fmla="*/ 377825 w 1927225"/>
                <a:gd name="connsiteY5" fmla="*/ 5366 h 2056416"/>
                <a:gd name="connsiteX6" fmla="*/ 219075 w 1927225"/>
                <a:gd name="connsiteY6" fmla="*/ 532416 h 2056416"/>
                <a:gd name="connsiteX7" fmla="*/ 0 w 1927225"/>
                <a:gd name="connsiteY7" fmla="*/ 503841 h 2056416"/>
                <a:gd name="connsiteX8" fmla="*/ 692150 w 1927225"/>
                <a:gd name="connsiteY8" fmla="*/ 1977041 h 2056416"/>
                <a:gd name="connsiteX9" fmla="*/ 873125 w 1927225"/>
                <a:gd name="connsiteY9" fmla="*/ 1869091 h 2056416"/>
                <a:gd name="connsiteX10" fmla="*/ 1235075 w 1927225"/>
                <a:gd name="connsiteY10" fmla="*/ 2056416 h 2056416"/>
                <a:gd name="connsiteX0" fmla="*/ 1235075 w 1927225"/>
                <a:gd name="connsiteY0" fmla="*/ 2056416 h 2056416"/>
                <a:gd name="connsiteX1" fmla="*/ 1841500 w 1927225"/>
                <a:gd name="connsiteY1" fmla="*/ 1904016 h 2056416"/>
                <a:gd name="connsiteX2" fmla="*/ 1927225 w 1927225"/>
                <a:gd name="connsiteY2" fmla="*/ 1761141 h 2056416"/>
                <a:gd name="connsiteX3" fmla="*/ 1882775 w 1927225"/>
                <a:gd name="connsiteY3" fmla="*/ 1370616 h 2056416"/>
                <a:gd name="connsiteX4" fmla="*/ 1044575 w 1927225"/>
                <a:gd name="connsiteY4" fmla="*/ 310166 h 2056416"/>
                <a:gd name="connsiteX5" fmla="*/ 809625 w 1927225"/>
                <a:gd name="connsiteY5" fmla="*/ 52991 h 2056416"/>
                <a:gd name="connsiteX6" fmla="*/ 377825 w 1927225"/>
                <a:gd name="connsiteY6" fmla="*/ 5366 h 2056416"/>
                <a:gd name="connsiteX7" fmla="*/ 219075 w 1927225"/>
                <a:gd name="connsiteY7" fmla="*/ 532416 h 2056416"/>
                <a:gd name="connsiteX8" fmla="*/ 0 w 1927225"/>
                <a:gd name="connsiteY8" fmla="*/ 503841 h 2056416"/>
                <a:gd name="connsiteX9" fmla="*/ 692150 w 1927225"/>
                <a:gd name="connsiteY9" fmla="*/ 1977041 h 2056416"/>
                <a:gd name="connsiteX10" fmla="*/ 873125 w 1927225"/>
                <a:gd name="connsiteY10" fmla="*/ 1869091 h 2056416"/>
                <a:gd name="connsiteX11" fmla="*/ 1235075 w 1927225"/>
                <a:gd name="connsiteY11" fmla="*/ 2056416 h 2056416"/>
                <a:gd name="connsiteX0" fmla="*/ 1235075 w 1927225"/>
                <a:gd name="connsiteY0" fmla="*/ 2056416 h 2056416"/>
                <a:gd name="connsiteX1" fmla="*/ 1841500 w 1927225"/>
                <a:gd name="connsiteY1" fmla="*/ 1904016 h 2056416"/>
                <a:gd name="connsiteX2" fmla="*/ 1927225 w 1927225"/>
                <a:gd name="connsiteY2" fmla="*/ 1761141 h 2056416"/>
                <a:gd name="connsiteX3" fmla="*/ 1882775 w 1927225"/>
                <a:gd name="connsiteY3" fmla="*/ 1370616 h 2056416"/>
                <a:gd name="connsiteX4" fmla="*/ 1025525 w 1927225"/>
                <a:gd name="connsiteY4" fmla="*/ 326041 h 2056416"/>
                <a:gd name="connsiteX5" fmla="*/ 809625 w 1927225"/>
                <a:gd name="connsiteY5" fmla="*/ 52991 h 2056416"/>
                <a:gd name="connsiteX6" fmla="*/ 377825 w 1927225"/>
                <a:gd name="connsiteY6" fmla="*/ 5366 h 2056416"/>
                <a:gd name="connsiteX7" fmla="*/ 219075 w 1927225"/>
                <a:gd name="connsiteY7" fmla="*/ 532416 h 2056416"/>
                <a:gd name="connsiteX8" fmla="*/ 0 w 1927225"/>
                <a:gd name="connsiteY8" fmla="*/ 503841 h 2056416"/>
                <a:gd name="connsiteX9" fmla="*/ 692150 w 1927225"/>
                <a:gd name="connsiteY9" fmla="*/ 1977041 h 2056416"/>
                <a:gd name="connsiteX10" fmla="*/ 873125 w 1927225"/>
                <a:gd name="connsiteY10" fmla="*/ 1869091 h 2056416"/>
                <a:gd name="connsiteX11" fmla="*/ 1235075 w 1927225"/>
                <a:gd name="connsiteY11" fmla="*/ 2056416 h 2056416"/>
                <a:gd name="connsiteX0" fmla="*/ 1235075 w 1927225"/>
                <a:gd name="connsiteY0" fmla="*/ 2056416 h 2056416"/>
                <a:gd name="connsiteX1" fmla="*/ 1841500 w 1927225"/>
                <a:gd name="connsiteY1" fmla="*/ 1904016 h 2056416"/>
                <a:gd name="connsiteX2" fmla="*/ 1927225 w 1927225"/>
                <a:gd name="connsiteY2" fmla="*/ 1761141 h 2056416"/>
                <a:gd name="connsiteX3" fmla="*/ 1882775 w 1927225"/>
                <a:gd name="connsiteY3" fmla="*/ 1370616 h 2056416"/>
                <a:gd name="connsiteX4" fmla="*/ 1025525 w 1927225"/>
                <a:gd name="connsiteY4" fmla="*/ 326041 h 2056416"/>
                <a:gd name="connsiteX5" fmla="*/ 809625 w 1927225"/>
                <a:gd name="connsiteY5" fmla="*/ 52991 h 2056416"/>
                <a:gd name="connsiteX6" fmla="*/ 377825 w 1927225"/>
                <a:gd name="connsiteY6" fmla="*/ 5366 h 2056416"/>
                <a:gd name="connsiteX7" fmla="*/ 219075 w 1927225"/>
                <a:gd name="connsiteY7" fmla="*/ 532416 h 2056416"/>
                <a:gd name="connsiteX8" fmla="*/ 0 w 1927225"/>
                <a:gd name="connsiteY8" fmla="*/ 503841 h 2056416"/>
                <a:gd name="connsiteX9" fmla="*/ 692150 w 1927225"/>
                <a:gd name="connsiteY9" fmla="*/ 1977041 h 2056416"/>
                <a:gd name="connsiteX10" fmla="*/ 873125 w 1927225"/>
                <a:gd name="connsiteY10" fmla="*/ 1869091 h 2056416"/>
                <a:gd name="connsiteX11" fmla="*/ 1235075 w 1927225"/>
                <a:gd name="connsiteY11" fmla="*/ 2056416 h 2056416"/>
                <a:gd name="connsiteX0" fmla="*/ 1235075 w 1927225"/>
                <a:gd name="connsiteY0" fmla="*/ 2056416 h 2056416"/>
                <a:gd name="connsiteX1" fmla="*/ 1841500 w 1927225"/>
                <a:gd name="connsiteY1" fmla="*/ 1904016 h 2056416"/>
                <a:gd name="connsiteX2" fmla="*/ 1927225 w 1927225"/>
                <a:gd name="connsiteY2" fmla="*/ 1761141 h 2056416"/>
                <a:gd name="connsiteX3" fmla="*/ 1882775 w 1927225"/>
                <a:gd name="connsiteY3" fmla="*/ 1370616 h 2056416"/>
                <a:gd name="connsiteX4" fmla="*/ 1025525 w 1927225"/>
                <a:gd name="connsiteY4" fmla="*/ 326041 h 2056416"/>
                <a:gd name="connsiteX5" fmla="*/ 809625 w 1927225"/>
                <a:gd name="connsiteY5" fmla="*/ 52991 h 2056416"/>
                <a:gd name="connsiteX6" fmla="*/ 377825 w 1927225"/>
                <a:gd name="connsiteY6" fmla="*/ 5366 h 2056416"/>
                <a:gd name="connsiteX7" fmla="*/ 219075 w 1927225"/>
                <a:gd name="connsiteY7" fmla="*/ 532416 h 2056416"/>
                <a:gd name="connsiteX8" fmla="*/ 0 w 1927225"/>
                <a:gd name="connsiteY8" fmla="*/ 503841 h 2056416"/>
                <a:gd name="connsiteX9" fmla="*/ 692150 w 1927225"/>
                <a:gd name="connsiteY9" fmla="*/ 1977041 h 2056416"/>
                <a:gd name="connsiteX10" fmla="*/ 873125 w 1927225"/>
                <a:gd name="connsiteY10" fmla="*/ 1869091 h 2056416"/>
                <a:gd name="connsiteX11" fmla="*/ 1235075 w 1927225"/>
                <a:gd name="connsiteY11" fmla="*/ 2056416 h 2056416"/>
                <a:gd name="connsiteX0" fmla="*/ 1235075 w 1927225"/>
                <a:gd name="connsiteY0" fmla="*/ 2054586 h 2054586"/>
                <a:gd name="connsiteX1" fmla="*/ 1841500 w 1927225"/>
                <a:gd name="connsiteY1" fmla="*/ 1902186 h 2054586"/>
                <a:gd name="connsiteX2" fmla="*/ 1927225 w 1927225"/>
                <a:gd name="connsiteY2" fmla="*/ 1759311 h 2054586"/>
                <a:gd name="connsiteX3" fmla="*/ 1882775 w 1927225"/>
                <a:gd name="connsiteY3" fmla="*/ 1368786 h 2054586"/>
                <a:gd name="connsiteX4" fmla="*/ 1025525 w 1927225"/>
                <a:gd name="connsiteY4" fmla="*/ 324211 h 2054586"/>
                <a:gd name="connsiteX5" fmla="*/ 809625 w 1927225"/>
                <a:gd name="connsiteY5" fmla="*/ 51161 h 2054586"/>
                <a:gd name="connsiteX6" fmla="*/ 377825 w 1927225"/>
                <a:gd name="connsiteY6" fmla="*/ 3536 h 2054586"/>
                <a:gd name="connsiteX7" fmla="*/ 219075 w 1927225"/>
                <a:gd name="connsiteY7" fmla="*/ 530586 h 2054586"/>
                <a:gd name="connsiteX8" fmla="*/ 0 w 1927225"/>
                <a:gd name="connsiteY8" fmla="*/ 502011 h 2054586"/>
                <a:gd name="connsiteX9" fmla="*/ 692150 w 1927225"/>
                <a:gd name="connsiteY9" fmla="*/ 1975211 h 2054586"/>
                <a:gd name="connsiteX10" fmla="*/ 873125 w 1927225"/>
                <a:gd name="connsiteY10" fmla="*/ 1867261 h 2054586"/>
                <a:gd name="connsiteX11" fmla="*/ 1235075 w 1927225"/>
                <a:gd name="connsiteY11" fmla="*/ 2054586 h 2054586"/>
                <a:gd name="connsiteX0" fmla="*/ 1235075 w 1927225"/>
                <a:gd name="connsiteY0" fmla="*/ 2052861 h 2052861"/>
                <a:gd name="connsiteX1" fmla="*/ 1841500 w 1927225"/>
                <a:gd name="connsiteY1" fmla="*/ 1900461 h 2052861"/>
                <a:gd name="connsiteX2" fmla="*/ 1927225 w 1927225"/>
                <a:gd name="connsiteY2" fmla="*/ 1757586 h 2052861"/>
                <a:gd name="connsiteX3" fmla="*/ 1882775 w 1927225"/>
                <a:gd name="connsiteY3" fmla="*/ 1367061 h 2052861"/>
                <a:gd name="connsiteX4" fmla="*/ 1025525 w 1927225"/>
                <a:gd name="connsiteY4" fmla="*/ 322486 h 2052861"/>
                <a:gd name="connsiteX5" fmla="*/ 825500 w 1927225"/>
                <a:gd name="connsiteY5" fmla="*/ 55786 h 2052861"/>
                <a:gd name="connsiteX6" fmla="*/ 377825 w 1927225"/>
                <a:gd name="connsiteY6" fmla="*/ 1811 h 2052861"/>
                <a:gd name="connsiteX7" fmla="*/ 219075 w 1927225"/>
                <a:gd name="connsiteY7" fmla="*/ 528861 h 2052861"/>
                <a:gd name="connsiteX8" fmla="*/ 0 w 1927225"/>
                <a:gd name="connsiteY8" fmla="*/ 500286 h 2052861"/>
                <a:gd name="connsiteX9" fmla="*/ 692150 w 1927225"/>
                <a:gd name="connsiteY9" fmla="*/ 1973486 h 2052861"/>
                <a:gd name="connsiteX10" fmla="*/ 873125 w 1927225"/>
                <a:gd name="connsiteY10" fmla="*/ 1865536 h 2052861"/>
                <a:gd name="connsiteX11" fmla="*/ 1235075 w 1927225"/>
                <a:gd name="connsiteY11" fmla="*/ 2052861 h 2052861"/>
                <a:gd name="connsiteX0" fmla="*/ 1235075 w 1927225"/>
                <a:gd name="connsiteY0" fmla="*/ 2055089 h 2055089"/>
                <a:gd name="connsiteX1" fmla="*/ 1841500 w 1927225"/>
                <a:gd name="connsiteY1" fmla="*/ 1902689 h 2055089"/>
                <a:gd name="connsiteX2" fmla="*/ 1927225 w 1927225"/>
                <a:gd name="connsiteY2" fmla="*/ 1759814 h 2055089"/>
                <a:gd name="connsiteX3" fmla="*/ 1882775 w 1927225"/>
                <a:gd name="connsiteY3" fmla="*/ 1369289 h 2055089"/>
                <a:gd name="connsiteX4" fmla="*/ 1025525 w 1927225"/>
                <a:gd name="connsiteY4" fmla="*/ 324714 h 2055089"/>
                <a:gd name="connsiteX5" fmla="*/ 825500 w 1927225"/>
                <a:gd name="connsiteY5" fmla="*/ 58014 h 2055089"/>
                <a:gd name="connsiteX6" fmla="*/ 377825 w 1927225"/>
                <a:gd name="connsiteY6" fmla="*/ 4039 h 2055089"/>
                <a:gd name="connsiteX7" fmla="*/ 219075 w 1927225"/>
                <a:gd name="connsiteY7" fmla="*/ 531089 h 2055089"/>
                <a:gd name="connsiteX8" fmla="*/ 0 w 1927225"/>
                <a:gd name="connsiteY8" fmla="*/ 502514 h 2055089"/>
                <a:gd name="connsiteX9" fmla="*/ 692150 w 1927225"/>
                <a:gd name="connsiteY9" fmla="*/ 1975714 h 2055089"/>
                <a:gd name="connsiteX10" fmla="*/ 873125 w 1927225"/>
                <a:gd name="connsiteY10" fmla="*/ 1867764 h 2055089"/>
                <a:gd name="connsiteX11" fmla="*/ 1235075 w 1927225"/>
                <a:gd name="connsiteY11" fmla="*/ 2055089 h 2055089"/>
                <a:gd name="connsiteX0" fmla="*/ 1235075 w 1927225"/>
                <a:gd name="connsiteY0" fmla="*/ 2087914 h 2087914"/>
                <a:gd name="connsiteX1" fmla="*/ 1841500 w 1927225"/>
                <a:gd name="connsiteY1" fmla="*/ 1935514 h 2087914"/>
                <a:gd name="connsiteX2" fmla="*/ 1927225 w 1927225"/>
                <a:gd name="connsiteY2" fmla="*/ 1792639 h 2087914"/>
                <a:gd name="connsiteX3" fmla="*/ 1882775 w 1927225"/>
                <a:gd name="connsiteY3" fmla="*/ 1402114 h 2087914"/>
                <a:gd name="connsiteX4" fmla="*/ 1025525 w 1927225"/>
                <a:gd name="connsiteY4" fmla="*/ 357539 h 2087914"/>
                <a:gd name="connsiteX5" fmla="*/ 825500 w 1927225"/>
                <a:gd name="connsiteY5" fmla="*/ 90839 h 2087914"/>
                <a:gd name="connsiteX6" fmla="*/ 717550 w 1927225"/>
                <a:gd name="connsiteY6" fmla="*/ 49564 h 2087914"/>
                <a:gd name="connsiteX7" fmla="*/ 377825 w 1927225"/>
                <a:gd name="connsiteY7" fmla="*/ 36864 h 2087914"/>
                <a:gd name="connsiteX8" fmla="*/ 219075 w 1927225"/>
                <a:gd name="connsiteY8" fmla="*/ 563914 h 2087914"/>
                <a:gd name="connsiteX9" fmla="*/ 0 w 1927225"/>
                <a:gd name="connsiteY9" fmla="*/ 535339 h 2087914"/>
                <a:gd name="connsiteX10" fmla="*/ 692150 w 1927225"/>
                <a:gd name="connsiteY10" fmla="*/ 2008539 h 2087914"/>
                <a:gd name="connsiteX11" fmla="*/ 873125 w 1927225"/>
                <a:gd name="connsiteY11" fmla="*/ 1900589 h 2087914"/>
                <a:gd name="connsiteX12" fmla="*/ 1235075 w 1927225"/>
                <a:gd name="connsiteY12" fmla="*/ 2087914 h 2087914"/>
                <a:gd name="connsiteX0" fmla="*/ 1235075 w 1927225"/>
                <a:gd name="connsiteY0" fmla="*/ 2093109 h 2093109"/>
                <a:gd name="connsiteX1" fmla="*/ 1841500 w 1927225"/>
                <a:gd name="connsiteY1" fmla="*/ 1940709 h 2093109"/>
                <a:gd name="connsiteX2" fmla="*/ 1927225 w 1927225"/>
                <a:gd name="connsiteY2" fmla="*/ 1797834 h 2093109"/>
                <a:gd name="connsiteX3" fmla="*/ 1882775 w 1927225"/>
                <a:gd name="connsiteY3" fmla="*/ 1407309 h 2093109"/>
                <a:gd name="connsiteX4" fmla="*/ 1025525 w 1927225"/>
                <a:gd name="connsiteY4" fmla="*/ 362734 h 2093109"/>
                <a:gd name="connsiteX5" fmla="*/ 825500 w 1927225"/>
                <a:gd name="connsiteY5" fmla="*/ 96034 h 2093109"/>
                <a:gd name="connsiteX6" fmla="*/ 650875 w 1927225"/>
                <a:gd name="connsiteY6" fmla="*/ 35709 h 2093109"/>
                <a:gd name="connsiteX7" fmla="*/ 377825 w 1927225"/>
                <a:gd name="connsiteY7" fmla="*/ 42059 h 2093109"/>
                <a:gd name="connsiteX8" fmla="*/ 219075 w 1927225"/>
                <a:gd name="connsiteY8" fmla="*/ 569109 h 2093109"/>
                <a:gd name="connsiteX9" fmla="*/ 0 w 1927225"/>
                <a:gd name="connsiteY9" fmla="*/ 540534 h 2093109"/>
                <a:gd name="connsiteX10" fmla="*/ 692150 w 1927225"/>
                <a:gd name="connsiteY10" fmla="*/ 2013734 h 2093109"/>
                <a:gd name="connsiteX11" fmla="*/ 873125 w 1927225"/>
                <a:gd name="connsiteY11" fmla="*/ 1905784 h 2093109"/>
                <a:gd name="connsiteX12" fmla="*/ 1235075 w 1927225"/>
                <a:gd name="connsiteY12" fmla="*/ 2093109 h 2093109"/>
                <a:gd name="connsiteX0" fmla="*/ 1235075 w 1927225"/>
                <a:gd name="connsiteY0" fmla="*/ 2093109 h 2093109"/>
                <a:gd name="connsiteX1" fmla="*/ 1841500 w 1927225"/>
                <a:gd name="connsiteY1" fmla="*/ 1940709 h 2093109"/>
                <a:gd name="connsiteX2" fmla="*/ 1927225 w 1927225"/>
                <a:gd name="connsiteY2" fmla="*/ 1797834 h 2093109"/>
                <a:gd name="connsiteX3" fmla="*/ 1882775 w 1927225"/>
                <a:gd name="connsiteY3" fmla="*/ 1407309 h 2093109"/>
                <a:gd name="connsiteX4" fmla="*/ 1025525 w 1927225"/>
                <a:gd name="connsiteY4" fmla="*/ 362734 h 2093109"/>
                <a:gd name="connsiteX5" fmla="*/ 825500 w 1927225"/>
                <a:gd name="connsiteY5" fmla="*/ 96034 h 2093109"/>
                <a:gd name="connsiteX6" fmla="*/ 650875 w 1927225"/>
                <a:gd name="connsiteY6" fmla="*/ 35709 h 2093109"/>
                <a:gd name="connsiteX7" fmla="*/ 377825 w 1927225"/>
                <a:gd name="connsiteY7" fmla="*/ 42059 h 2093109"/>
                <a:gd name="connsiteX8" fmla="*/ 219075 w 1927225"/>
                <a:gd name="connsiteY8" fmla="*/ 569109 h 2093109"/>
                <a:gd name="connsiteX9" fmla="*/ 0 w 1927225"/>
                <a:gd name="connsiteY9" fmla="*/ 540534 h 2093109"/>
                <a:gd name="connsiteX10" fmla="*/ 692150 w 1927225"/>
                <a:gd name="connsiteY10" fmla="*/ 2013734 h 2093109"/>
                <a:gd name="connsiteX11" fmla="*/ 873125 w 1927225"/>
                <a:gd name="connsiteY11" fmla="*/ 1905784 h 2093109"/>
                <a:gd name="connsiteX12" fmla="*/ 1235075 w 1927225"/>
                <a:gd name="connsiteY12" fmla="*/ 2093109 h 2093109"/>
                <a:gd name="connsiteX0" fmla="*/ 1235075 w 1927225"/>
                <a:gd name="connsiteY0" fmla="*/ 2090743 h 2090743"/>
                <a:gd name="connsiteX1" fmla="*/ 1841500 w 1927225"/>
                <a:gd name="connsiteY1" fmla="*/ 1938343 h 2090743"/>
                <a:gd name="connsiteX2" fmla="*/ 1927225 w 1927225"/>
                <a:gd name="connsiteY2" fmla="*/ 1795468 h 2090743"/>
                <a:gd name="connsiteX3" fmla="*/ 1882775 w 1927225"/>
                <a:gd name="connsiteY3" fmla="*/ 1404943 h 2090743"/>
                <a:gd name="connsiteX4" fmla="*/ 1025525 w 1927225"/>
                <a:gd name="connsiteY4" fmla="*/ 360368 h 2090743"/>
                <a:gd name="connsiteX5" fmla="*/ 825500 w 1927225"/>
                <a:gd name="connsiteY5" fmla="*/ 93668 h 2090743"/>
                <a:gd name="connsiteX6" fmla="*/ 650875 w 1927225"/>
                <a:gd name="connsiteY6" fmla="*/ 33343 h 2090743"/>
                <a:gd name="connsiteX7" fmla="*/ 377825 w 1927225"/>
                <a:gd name="connsiteY7" fmla="*/ 39693 h 2090743"/>
                <a:gd name="connsiteX8" fmla="*/ 219075 w 1927225"/>
                <a:gd name="connsiteY8" fmla="*/ 566743 h 2090743"/>
                <a:gd name="connsiteX9" fmla="*/ 0 w 1927225"/>
                <a:gd name="connsiteY9" fmla="*/ 538168 h 2090743"/>
                <a:gd name="connsiteX10" fmla="*/ 692150 w 1927225"/>
                <a:gd name="connsiteY10" fmla="*/ 2011368 h 2090743"/>
                <a:gd name="connsiteX11" fmla="*/ 873125 w 1927225"/>
                <a:gd name="connsiteY11" fmla="*/ 1903418 h 2090743"/>
                <a:gd name="connsiteX12" fmla="*/ 1235075 w 1927225"/>
                <a:gd name="connsiteY12" fmla="*/ 2090743 h 2090743"/>
                <a:gd name="connsiteX0" fmla="*/ 1235075 w 1927225"/>
                <a:gd name="connsiteY0" fmla="*/ 2090743 h 2090743"/>
                <a:gd name="connsiteX1" fmla="*/ 1841500 w 1927225"/>
                <a:gd name="connsiteY1" fmla="*/ 1938343 h 2090743"/>
                <a:gd name="connsiteX2" fmla="*/ 1927225 w 1927225"/>
                <a:gd name="connsiteY2" fmla="*/ 1795468 h 2090743"/>
                <a:gd name="connsiteX3" fmla="*/ 1882775 w 1927225"/>
                <a:gd name="connsiteY3" fmla="*/ 1404943 h 2090743"/>
                <a:gd name="connsiteX4" fmla="*/ 1025525 w 1927225"/>
                <a:gd name="connsiteY4" fmla="*/ 360368 h 2090743"/>
                <a:gd name="connsiteX5" fmla="*/ 825500 w 1927225"/>
                <a:gd name="connsiteY5" fmla="*/ 93668 h 2090743"/>
                <a:gd name="connsiteX6" fmla="*/ 650875 w 1927225"/>
                <a:gd name="connsiteY6" fmla="*/ 33343 h 2090743"/>
                <a:gd name="connsiteX7" fmla="*/ 377825 w 1927225"/>
                <a:gd name="connsiteY7" fmla="*/ 39693 h 2090743"/>
                <a:gd name="connsiteX8" fmla="*/ 219075 w 1927225"/>
                <a:gd name="connsiteY8" fmla="*/ 566743 h 2090743"/>
                <a:gd name="connsiteX9" fmla="*/ 0 w 1927225"/>
                <a:gd name="connsiteY9" fmla="*/ 538168 h 2090743"/>
                <a:gd name="connsiteX10" fmla="*/ 692150 w 1927225"/>
                <a:gd name="connsiteY10" fmla="*/ 2011368 h 2090743"/>
                <a:gd name="connsiteX11" fmla="*/ 873125 w 1927225"/>
                <a:gd name="connsiteY11" fmla="*/ 1903418 h 2090743"/>
                <a:gd name="connsiteX12" fmla="*/ 1235075 w 1927225"/>
                <a:gd name="connsiteY12" fmla="*/ 2090743 h 2090743"/>
                <a:gd name="connsiteX0" fmla="*/ 1235075 w 1927225"/>
                <a:gd name="connsiteY0" fmla="*/ 2090743 h 2090743"/>
                <a:gd name="connsiteX1" fmla="*/ 1841500 w 1927225"/>
                <a:gd name="connsiteY1" fmla="*/ 1938343 h 2090743"/>
                <a:gd name="connsiteX2" fmla="*/ 1927225 w 1927225"/>
                <a:gd name="connsiteY2" fmla="*/ 1795468 h 2090743"/>
                <a:gd name="connsiteX3" fmla="*/ 1882775 w 1927225"/>
                <a:gd name="connsiteY3" fmla="*/ 1404943 h 2090743"/>
                <a:gd name="connsiteX4" fmla="*/ 1025525 w 1927225"/>
                <a:gd name="connsiteY4" fmla="*/ 360368 h 2090743"/>
                <a:gd name="connsiteX5" fmla="*/ 828675 w 1927225"/>
                <a:gd name="connsiteY5" fmla="*/ 109543 h 2090743"/>
                <a:gd name="connsiteX6" fmla="*/ 650875 w 1927225"/>
                <a:gd name="connsiteY6" fmla="*/ 33343 h 2090743"/>
                <a:gd name="connsiteX7" fmla="*/ 377825 w 1927225"/>
                <a:gd name="connsiteY7" fmla="*/ 39693 h 2090743"/>
                <a:gd name="connsiteX8" fmla="*/ 219075 w 1927225"/>
                <a:gd name="connsiteY8" fmla="*/ 566743 h 2090743"/>
                <a:gd name="connsiteX9" fmla="*/ 0 w 1927225"/>
                <a:gd name="connsiteY9" fmla="*/ 538168 h 2090743"/>
                <a:gd name="connsiteX10" fmla="*/ 692150 w 1927225"/>
                <a:gd name="connsiteY10" fmla="*/ 2011368 h 2090743"/>
                <a:gd name="connsiteX11" fmla="*/ 873125 w 1927225"/>
                <a:gd name="connsiteY11" fmla="*/ 1903418 h 2090743"/>
                <a:gd name="connsiteX12" fmla="*/ 1235075 w 1927225"/>
                <a:gd name="connsiteY12" fmla="*/ 2090743 h 2090743"/>
                <a:gd name="connsiteX0" fmla="*/ 1235075 w 1927225"/>
                <a:gd name="connsiteY0" fmla="*/ 2090743 h 2090743"/>
                <a:gd name="connsiteX1" fmla="*/ 1841500 w 1927225"/>
                <a:gd name="connsiteY1" fmla="*/ 1938343 h 2090743"/>
                <a:gd name="connsiteX2" fmla="*/ 1927225 w 1927225"/>
                <a:gd name="connsiteY2" fmla="*/ 1795468 h 2090743"/>
                <a:gd name="connsiteX3" fmla="*/ 1882775 w 1927225"/>
                <a:gd name="connsiteY3" fmla="*/ 1404943 h 2090743"/>
                <a:gd name="connsiteX4" fmla="*/ 1025525 w 1927225"/>
                <a:gd name="connsiteY4" fmla="*/ 360368 h 2090743"/>
                <a:gd name="connsiteX5" fmla="*/ 828675 w 1927225"/>
                <a:gd name="connsiteY5" fmla="*/ 109543 h 2090743"/>
                <a:gd name="connsiteX6" fmla="*/ 650875 w 1927225"/>
                <a:gd name="connsiteY6" fmla="*/ 33343 h 2090743"/>
                <a:gd name="connsiteX7" fmla="*/ 377825 w 1927225"/>
                <a:gd name="connsiteY7" fmla="*/ 39693 h 2090743"/>
                <a:gd name="connsiteX8" fmla="*/ 219075 w 1927225"/>
                <a:gd name="connsiteY8" fmla="*/ 566743 h 2090743"/>
                <a:gd name="connsiteX9" fmla="*/ 0 w 1927225"/>
                <a:gd name="connsiteY9" fmla="*/ 538168 h 2090743"/>
                <a:gd name="connsiteX10" fmla="*/ 692150 w 1927225"/>
                <a:gd name="connsiteY10" fmla="*/ 2011368 h 2090743"/>
                <a:gd name="connsiteX11" fmla="*/ 873125 w 1927225"/>
                <a:gd name="connsiteY11" fmla="*/ 1903418 h 2090743"/>
                <a:gd name="connsiteX12" fmla="*/ 1235075 w 1927225"/>
                <a:gd name="connsiteY12" fmla="*/ 2090743 h 2090743"/>
                <a:gd name="connsiteX0" fmla="*/ 1235075 w 1927225"/>
                <a:gd name="connsiteY0" fmla="*/ 2090743 h 2090743"/>
                <a:gd name="connsiteX1" fmla="*/ 1841500 w 1927225"/>
                <a:gd name="connsiteY1" fmla="*/ 1938343 h 2090743"/>
                <a:gd name="connsiteX2" fmla="*/ 1927225 w 1927225"/>
                <a:gd name="connsiteY2" fmla="*/ 1795468 h 2090743"/>
                <a:gd name="connsiteX3" fmla="*/ 1882775 w 1927225"/>
                <a:gd name="connsiteY3" fmla="*/ 1404943 h 2090743"/>
                <a:gd name="connsiteX4" fmla="*/ 1025525 w 1927225"/>
                <a:gd name="connsiteY4" fmla="*/ 360368 h 2090743"/>
                <a:gd name="connsiteX5" fmla="*/ 828675 w 1927225"/>
                <a:gd name="connsiteY5" fmla="*/ 109543 h 2090743"/>
                <a:gd name="connsiteX6" fmla="*/ 650875 w 1927225"/>
                <a:gd name="connsiteY6" fmla="*/ 33343 h 2090743"/>
                <a:gd name="connsiteX7" fmla="*/ 377825 w 1927225"/>
                <a:gd name="connsiteY7" fmla="*/ 39693 h 2090743"/>
                <a:gd name="connsiteX8" fmla="*/ 219075 w 1927225"/>
                <a:gd name="connsiteY8" fmla="*/ 566743 h 2090743"/>
                <a:gd name="connsiteX9" fmla="*/ 0 w 1927225"/>
                <a:gd name="connsiteY9" fmla="*/ 538168 h 2090743"/>
                <a:gd name="connsiteX10" fmla="*/ 692150 w 1927225"/>
                <a:gd name="connsiteY10" fmla="*/ 2011368 h 2090743"/>
                <a:gd name="connsiteX11" fmla="*/ 873125 w 1927225"/>
                <a:gd name="connsiteY11" fmla="*/ 1903418 h 2090743"/>
                <a:gd name="connsiteX12" fmla="*/ 1235075 w 1927225"/>
                <a:gd name="connsiteY12" fmla="*/ 2090743 h 2090743"/>
                <a:gd name="connsiteX0" fmla="*/ 1235075 w 1927225"/>
                <a:gd name="connsiteY0" fmla="*/ 2057400 h 2057400"/>
                <a:gd name="connsiteX1" fmla="*/ 1841500 w 1927225"/>
                <a:gd name="connsiteY1" fmla="*/ 1905000 h 2057400"/>
                <a:gd name="connsiteX2" fmla="*/ 1927225 w 1927225"/>
                <a:gd name="connsiteY2" fmla="*/ 1762125 h 2057400"/>
                <a:gd name="connsiteX3" fmla="*/ 1882775 w 1927225"/>
                <a:gd name="connsiteY3" fmla="*/ 1371600 h 2057400"/>
                <a:gd name="connsiteX4" fmla="*/ 1025525 w 1927225"/>
                <a:gd name="connsiteY4" fmla="*/ 327025 h 2057400"/>
                <a:gd name="connsiteX5" fmla="*/ 828675 w 1927225"/>
                <a:gd name="connsiteY5" fmla="*/ 76200 h 2057400"/>
                <a:gd name="connsiteX6" fmla="*/ 650875 w 1927225"/>
                <a:gd name="connsiteY6" fmla="*/ 0 h 2057400"/>
                <a:gd name="connsiteX7" fmla="*/ 377825 w 1927225"/>
                <a:gd name="connsiteY7" fmla="*/ 6350 h 2057400"/>
                <a:gd name="connsiteX8" fmla="*/ 219075 w 1927225"/>
                <a:gd name="connsiteY8" fmla="*/ 533400 h 2057400"/>
                <a:gd name="connsiteX9" fmla="*/ 0 w 1927225"/>
                <a:gd name="connsiteY9" fmla="*/ 504825 h 2057400"/>
                <a:gd name="connsiteX10" fmla="*/ 692150 w 1927225"/>
                <a:gd name="connsiteY10" fmla="*/ 1978025 h 2057400"/>
                <a:gd name="connsiteX11" fmla="*/ 873125 w 1927225"/>
                <a:gd name="connsiteY11" fmla="*/ 1870075 h 2057400"/>
                <a:gd name="connsiteX12" fmla="*/ 1235075 w 1927225"/>
                <a:gd name="connsiteY12" fmla="*/ 2057400 h 2057400"/>
                <a:gd name="connsiteX0" fmla="*/ 1235075 w 1927225"/>
                <a:gd name="connsiteY0" fmla="*/ 2057400 h 2057400"/>
                <a:gd name="connsiteX1" fmla="*/ 1841500 w 1927225"/>
                <a:gd name="connsiteY1" fmla="*/ 1905000 h 2057400"/>
                <a:gd name="connsiteX2" fmla="*/ 1927225 w 1927225"/>
                <a:gd name="connsiteY2" fmla="*/ 1762125 h 2057400"/>
                <a:gd name="connsiteX3" fmla="*/ 1882775 w 1927225"/>
                <a:gd name="connsiteY3" fmla="*/ 1371600 h 2057400"/>
                <a:gd name="connsiteX4" fmla="*/ 1025525 w 1927225"/>
                <a:gd name="connsiteY4" fmla="*/ 327025 h 2057400"/>
                <a:gd name="connsiteX5" fmla="*/ 828675 w 1927225"/>
                <a:gd name="connsiteY5" fmla="*/ 76200 h 2057400"/>
                <a:gd name="connsiteX6" fmla="*/ 650875 w 1927225"/>
                <a:gd name="connsiteY6" fmla="*/ 0 h 2057400"/>
                <a:gd name="connsiteX7" fmla="*/ 377825 w 1927225"/>
                <a:gd name="connsiteY7" fmla="*/ 6350 h 2057400"/>
                <a:gd name="connsiteX8" fmla="*/ 219075 w 1927225"/>
                <a:gd name="connsiteY8" fmla="*/ 533400 h 2057400"/>
                <a:gd name="connsiteX9" fmla="*/ 0 w 1927225"/>
                <a:gd name="connsiteY9" fmla="*/ 504825 h 2057400"/>
                <a:gd name="connsiteX10" fmla="*/ 692150 w 1927225"/>
                <a:gd name="connsiteY10" fmla="*/ 1978025 h 2057400"/>
                <a:gd name="connsiteX11" fmla="*/ 873125 w 1927225"/>
                <a:gd name="connsiteY11" fmla="*/ 1870075 h 2057400"/>
                <a:gd name="connsiteX12" fmla="*/ 1235075 w 1927225"/>
                <a:gd name="connsiteY12" fmla="*/ 2057400 h 2057400"/>
                <a:gd name="connsiteX0" fmla="*/ 1235075 w 1927225"/>
                <a:gd name="connsiteY0" fmla="*/ 2051050 h 2051050"/>
                <a:gd name="connsiteX1" fmla="*/ 1841500 w 1927225"/>
                <a:gd name="connsiteY1" fmla="*/ 1898650 h 2051050"/>
                <a:gd name="connsiteX2" fmla="*/ 1927225 w 1927225"/>
                <a:gd name="connsiteY2" fmla="*/ 1755775 h 2051050"/>
                <a:gd name="connsiteX3" fmla="*/ 1882775 w 1927225"/>
                <a:gd name="connsiteY3" fmla="*/ 1365250 h 2051050"/>
                <a:gd name="connsiteX4" fmla="*/ 1025525 w 1927225"/>
                <a:gd name="connsiteY4" fmla="*/ 320675 h 2051050"/>
                <a:gd name="connsiteX5" fmla="*/ 828675 w 1927225"/>
                <a:gd name="connsiteY5" fmla="*/ 69850 h 2051050"/>
                <a:gd name="connsiteX6" fmla="*/ 641350 w 1927225"/>
                <a:gd name="connsiteY6" fmla="*/ 3175 h 2051050"/>
                <a:gd name="connsiteX7" fmla="*/ 377825 w 1927225"/>
                <a:gd name="connsiteY7" fmla="*/ 0 h 2051050"/>
                <a:gd name="connsiteX8" fmla="*/ 219075 w 1927225"/>
                <a:gd name="connsiteY8" fmla="*/ 527050 h 2051050"/>
                <a:gd name="connsiteX9" fmla="*/ 0 w 1927225"/>
                <a:gd name="connsiteY9" fmla="*/ 498475 h 2051050"/>
                <a:gd name="connsiteX10" fmla="*/ 692150 w 1927225"/>
                <a:gd name="connsiteY10" fmla="*/ 1971675 h 2051050"/>
                <a:gd name="connsiteX11" fmla="*/ 873125 w 1927225"/>
                <a:gd name="connsiteY11" fmla="*/ 1863725 h 2051050"/>
                <a:gd name="connsiteX12" fmla="*/ 1235075 w 1927225"/>
                <a:gd name="connsiteY12" fmla="*/ 2051050 h 2051050"/>
                <a:gd name="connsiteX0" fmla="*/ 1235075 w 1927225"/>
                <a:gd name="connsiteY0" fmla="*/ 2051050 h 2051050"/>
                <a:gd name="connsiteX1" fmla="*/ 1841500 w 1927225"/>
                <a:gd name="connsiteY1" fmla="*/ 1898650 h 2051050"/>
                <a:gd name="connsiteX2" fmla="*/ 1927225 w 1927225"/>
                <a:gd name="connsiteY2" fmla="*/ 1755775 h 2051050"/>
                <a:gd name="connsiteX3" fmla="*/ 1882775 w 1927225"/>
                <a:gd name="connsiteY3" fmla="*/ 1365250 h 2051050"/>
                <a:gd name="connsiteX4" fmla="*/ 1025525 w 1927225"/>
                <a:gd name="connsiteY4" fmla="*/ 320675 h 2051050"/>
                <a:gd name="connsiteX5" fmla="*/ 828675 w 1927225"/>
                <a:gd name="connsiteY5" fmla="*/ 69850 h 2051050"/>
                <a:gd name="connsiteX6" fmla="*/ 641350 w 1927225"/>
                <a:gd name="connsiteY6" fmla="*/ 3175 h 2051050"/>
                <a:gd name="connsiteX7" fmla="*/ 377825 w 1927225"/>
                <a:gd name="connsiteY7" fmla="*/ 0 h 2051050"/>
                <a:gd name="connsiteX8" fmla="*/ 219075 w 1927225"/>
                <a:gd name="connsiteY8" fmla="*/ 527050 h 2051050"/>
                <a:gd name="connsiteX9" fmla="*/ 0 w 1927225"/>
                <a:gd name="connsiteY9" fmla="*/ 498475 h 2051050"/>
                <a:gd name="connsiteX10" fmla="*/ 692150 w 1927225"/>
                <a:gd name="connsiteY10" fmla="*/ 1971675 h 2051050"/>
                <a:gd name="connsiteX11" fmla="*/ 873125 w 1927225"/>
                <a:gd name="connsiteY11" fmla="*/ 1863725 h 2051050"/>
                <a:gd name="connsiteX12" fmla="*/ 1235075 w 1927225"/>
                <a:gd name="connsiteY12" fmla="*/ 2051050 h 2051050"/>
                <a:gd name="connsiteX0" fmla="*/ 1209675 w 1927225"/>
                <a:gd name="connsiteY0" fmla="*/ 2298700 h 2298700"/>
                <a:gd name="connsiteX1" fmla="*/ 1841500 w 1927225"/>
                <a:gd name="connsiteY1" fmla="*/ 1898650 h 2298700"/>
                <a:gd name="connsiteX2" fmla="*/ 1927225 w 1927225"/>
                <a:gd name="connsiteY2" fmla="*/ 1755775 h 2298700"/>
                <a:gd name="connsiteX3" fmla="*/ 1882775 w 1927225"/>
                <a:gd name="connsiteY3" fmla="*/ 1365250 h 2298700"/>
                <a:gd name="connsiteX4" fmla="*/ 1025525 w 1927225"/>
                <a:gd name="connsiteY4" fmla="*/ 320675 h 2298700"/>
                <a:gd name="connsiteX5" fmla="*/ 828675 w 1927225"/>
                <a:gd name="connsiteY5" fmla="*/ 69850 h 2298700"/>
                <a:gd name="connsiteX6" fmla="*/ 641350 w 1927225"/>
                <a:gd name="connsiteY6" fmla="*/ 3175 h 2298700"/>
                <a:gd name="connsiteX7" fmla="*/ 377825 w 1927225"/>
                <a:gd name="connsiteY7" fmla="*/ 0 h 2298700"/>
                <a:gd name="connsiteX8" fmla="*/ 219075 w 1927225"/>
                <a:gd name="connsiteY8" fmla="*/ 527050 h 2298700"/>
                <a:gd name="connsiteX9" fmla="*/ 0 w 1927225"/>
                <a:gd name="connsiteY9" fmla="*/ 498475 h 2298700"/>
                <a:gd name="connsiteX10" fmla="*/ 692150 w 1927225"/>
                <a:gd name="connsiteY10" fmla="*/ 1971675 h 2298700"/>
                <a:gd name="connsiteX11" fmla="*/ 873125 w 1927225"/>
                <a:gd name="connsiteY11" fmla="*/ 1863725 h 2298700"/>
                <a:gd name="connsiteX12" fmla="*/ 1209675 w 1927225"/>
                <a:gd name="connsiteY12" fmla="*/ 2298700 h 2298700"/>
                <a:gd name="connsiteX0" fmla="*/ 1209675 w 1951014"/>
                <a:gd name="connsiteY0" fmla="*/ 2298700 h 2298700"/>
                <a:gd name="connsiteX1" fmla="*/ 1933575 w 1951014"/>
                <a:gd name="connsiteY1" fmla="*/ 2057400 h 2298700"/>
                <a:gd name="connsiteX2" fmla="*/ 1927225 w 1951014"/>
                <a:gd name="connsiteY2" fmla="*/ 1755775 h 2298700"/>
                <a:gd name="connsiteX3" fmla="*/ 1882775 w 1951014"/>
                <a:gd name="connsiteY3" fmla="*/ 1365250 h 2298700"/>
                <a:gd name="connsiteX4" fmla="*/ 1025525 w 1951014"/>
                <a:gd name="connsiteY4" fmla="*/ 320675 h 2298700"/>
                <a:gd name="connsiteX5" fmla="*/ 828675 w 1951014"/>
                <a:gd name="connsiteY5" fmla="*/ 69850 h 2298700"/>
                <a:gd name="connsiteX6" fmla="*/ 641350 w 1951014"/>
                <a:gd name="connsiteY6" fmla="*/ 3175 h 2298700"/>
                <a:gd name="connsiteX7" fmla="*/ 377825 w 1951014"/>
                <a:gd name="connsiteY7" fmla="*/ 0 h 2298700"/>
                <a:gd name="connsiteX8" fmla="*/ 219075 w 1951014"/>
                <a:gd name="connsiteY8" fmla="*/ 527050 h 2298700"/>
                <a:gd name="connsiteX9" fmla="*/ 0 w 1951014"/>
                <a:gd name="connsiteY9" fmla="*/ 498475 h 2298700"/>
                <a:gd name="connsiteX10" fmla="*/ 692150 w 1951014"/>
                <a:gd name="connsiteY10" fmla="*/ 1971675 h 2298700"/>
                <a:gd name="connsiteX11" fmla="*/ 873125 w 1951014"/>
                <a:gd name="connsiteY11" fmla="*/ 1863725 h 2298700"/>
                <a:gd name="connsiteX12" fmla="*/ 1209675 w 1951014"/>
                <a:gd name="connsiteY12" fmla="*/ 2298700 h 2298700"/>
                <a:gd name="connsiteX0" fmla="*/ 1209675 w 1981200"/>
                <a:gd name="connsiteY0" fmla="*/ 2298700 h 2298700"/>
                <a:gd name="connsiteX1" fmla="*/ 1933575 w 1981200"/>
                <a:gd name="connsiteY1" fmla="*/ 2057400 h 2298700"/>
                <a:gd name="connsiteX2" fmla="*/ 1981200 w 1981200"/>
                <a:gd name="connsiteY2" fmla="*/ 1962150 h 2298700"/>
                <a:gd name="connsiteX3" fmla="*/ 1882775 w 1981200"/>
                <a:gd name="connsiteY3" fmla="*/ 1365250 h 2298700"/>
                <a:gd name="connsiteX4" fmla="*/ 1025525 w 1981200"/>
                <a:gd name="connsiteY4" fmla="*/ 320675 h 2298700"/>
                <a:gd name="connsiteX5" fmla="*/ 828675 w 1981200"/>
                <a:gd name="connsiteY5" fmla="*/ 69850 h 2298700"/>
                <a:gd name="connsiteX6" fmla="*/ 641350 w 1981200"/>
                <a:gd name="connsiteY6" fmla="*/ 3175 h 2298700"/>
                <a:gd name="connsiteX7" fmla="*/ 377825 w 1981200"/>
                <a:gd name="connsiteY7" fmla="*/ 0 h 2298700"/>
                <a:gd name="connsiteX8" fmla="*/ 219075 w 1981200"/>
                <a:gd name="connsiteY8" fmla="*/ 527050 h 2298700"/>
                <a:gd name="connsiteX9" fmla="*/ 0 w 1981200"/>
                <a:gd name="connsiteY9" fmla="*/ 498475 h 2298700"/>
                <a:gd name="connsiteX10" fmla="*/ 692150 w 1981200"/>
                <a:gd name="connsiteY10" fmla="*/ 1971675 h 2298700"/>
                <a:gd name="connsiteX11" fmla="*/ 873125 w 1981200"/>
                <a:gd name="connsiteY11" fmla="*/ 1863725 h 2298700"/>
                <a:gd name="connsiteX12" fmla="*/ 1209675 w 1981200"/>
                <a:gd name="connsiteY12" fmla="*/ 2298700 h 2298700"/>
                <a:gd name="connsiteX0" fmla="*/ 1209675 w 1981200"/>
                <a:gd name="connsiteY0" fmla="*/ 2298700 h 2298700"/>
                <a:gd name="connsiteX1" fmla="*/ 1933575 w 1981200"/>
                <a:gd name="connsiteY1" fmla="*/ 2057400 h 2298700"/>
                <a:gd name="connsiteX2" fmla="*/ 1981200 w 1981200"/>
                <a:gd name="connsiteY2" fmla="*/ 1962150 h 2298700"/>
                <a:gd name="connsiteX3" fmla="*/ 1885156 w 1981200"/>
                <a:gd name="connsiteY3" fmla="*/ 1367631 h 2298700"/>
                <a:gd name="connsiteX4" fmla="*/ 1025525 w 1981200"/>
                <a:gd name="connsiteY4" fmla="*/ 320675 h 2298700"/>
                <a:gd name="connsiteX5" fmla="*/ 828675 w 1981200"/>
                <a:gd name="connsiteY5" fmla="*/ 69850 h 2298700"/>
                <a:gd name="connsiteX6" fmla="*/ 641350 w 1981200"/>
                <a:gd name="connsiteY6" fmla="*/ 3175 h 2298700"/>
                <a:gd name="connsiteX7" fmla="*/ 377825 w 1981200"/>
                <a:gd name="connsiteY7" fmla="*/ 0 h 2298700"/>
                <a:gd name="connsiteX8" fmla="*/ 219075 w 1981200"/>
                <a:gd name="connsiteY8" fmla="*/ 527050 h 2298700"/>
                <a:gd name="connsiteX9" fmla="*/ 0 w 1981200"/>
                <a:gd name="connsiteY9" fmla="*/ 498475 h 2298700"/>
                <a:gd name="connsiteX10" fmla="*/ 692150 w 1981200"/>
                <a:gd name="connsiteY10" fmla="*/ 1971675 h 2298700"/>
                <a:gd name="connsiteX11" fmla="*/ 873125 w 1981200"/>
                <a:gd name="connsiteY11" fmla="*/ 1863725 h 2298700"/>
                <a:gd name="connsiteX12" fmla="*/ 1209675 w 1981200"/>
                <a:gd name="connsiteY12" fmla="*/ 2298700 h 2298700"/>
                <a:gd name="connsiteX0" fmla="*/ 1209675 w 1981200"/>
                <a:gd name="connsiteY0" fmla="*/ 2298700 h 2298700"/>
                <a:gd name="connsiteX1" fmla="*/ 1933575 w 1981200"/>
                <a:gd name="connsiteY1" fmla="*/ 2057400 h 2298700"/>
                <a:gd name="connsiteX2" fmla="*/ 1981200 w 1981200"/>
                <a:gd name="connsiteY2" fmla="*/ 1962150 h 2298700"/>
                <a:gd name="connsiteX3" fmla="*/ 1885156 w 1981200"/>
                <a:gd name="connsiteY3" fmla="*/ 1367631 h 2298700"/>
                <a:gd name="connsiteX4" fmla="*/ 1039812 w 1981200"/>
                <a:gd name="connsiteY4" fmla="*/ 263525 h 2298700"/>
                <a:gd name="connsiteX5" fmla="*/ 828675 w 1981200"/>
                <a:gd name="connsiteY5" fmla="*/ 69850 h 2298700"/>
                <a:gd name="connsiteX6" fmla="*/ 641350 w 1981200"/>
                <a:gd name="connsiteY6" fmla="*/ 3175 h 2298700"/>
                <a:gd name="connsiteX7" fmla="*/ 377825 w 1981200"/>
                <a:gd name="connsiteY7" fmla="*/ 0 h 2298700"/>
                <a:gd name="connsiteX8" fmla="*/ 219075 w 1981200"/>
                <a:gd name="connsiteY8" fmla="*/ 527050 h 2298700"/>
                <a:gd name="connsiteX9" fmla="*/ 0 w 1981200"/>
                <a:gd name="connsiteY9" fmla="*/ 498475 h 2298700"/>
                <a:gd name="connsiteX10" fmla="*/ 692150 w 1981200"/>
                <a:gd name="connsiteY10" fmla="*/ 1971675 h 2298700"/>
                <a:gd name="connsiteX11" fmla="*/ 873125 w 1981200"/>
                <a:gd name="connsiteY11" fmla="*/ 1863725 h 2298700"/>
                <a:gd name="connsiteX12" fmla="*/ 1209675 w 1981200"/>
                <a:gd name="connsiteY12" fmla="*/ 2298700 h 2298700"/>
                <a:gd name="connsiteX0" fmla="*/ 1209675 w 1981200"/>
                <a:gd name="connsiteY0" fmla="*/ 2572543 h 2572543"/>
                <a:gd name="connsiteX1" fmla="*/ 1933575 w 1981200"/>
                <a:gd name="connsiteY1" fmla="*/ 2331243 h 2572543"/>
                <a:gd name="connsiteX2" fmla="*/ 1981200 w 1981200"/>
                <a:gd name="connsiteY2" fmla="*/ 2235993 h 2572543"/>
                <a:gd name="connsiteX3" fmla="*/ 1885156 w 1981200"/>
                <a:gd name="connsiteY3" fmla="*/ 1641474 h 2572543"/>
                <a:gd name="connsiteX4" fmla="*/ 1039812 w 1981200"/>
                <a:gd name="connsiteY4" fmla="*/ 537368 h 2572543"/>
                <a:gd name="connsiteX5" fmla="*/ 828675 w 1981200"/>
                <a:gd name="connsiteY5" fmla="*/ 343693 h 2572543"/>
                <a:gd name="connsiteX6" fmla="*/ 641350 w 1981200"/>
                <a:gd name="connsiteY6" fmla="*/ 277018 h 2572543"/>
                <a:gd name="connsiteX7" fmla="*/ 449262 w 1981200"/>
                <a:gd name="connsiteY7" fmla="*/ 0 h 2572543"/>
                <a:gd name="connsiteX8" fmla="*/ 219075 w 1981200"/>
                <a:gd name="connsiteY8" fmla="*/ 800893 h 2572543"/>
                <a:gd name="connsiteX9" fmla="*/ 0 w 1981200"/>
                <a:gd name="connsiteY9" fmla="*/ 772318 h 2572543"/>
                <a:gd name="connsiteX10" fmla="*/ 692150 w 1981200"/>
                <a:gd name="connsiteY10" fmla="*/ 2245518 h 2572543"/>
                <a:gd name="connsiteX11" fmla="*/ 873125 w 1981200"/>
                <a:gd name="connsiteY11" fmla="*/ 2137568 h 2572543"/>
                <a:gd name="connsiteX12" fmla="*/ 1209675 w 1981200"/>
                <a:gd name="connsiteY12" fmla="*/ 2572543 h 2572543"/>
                <a:gd name="connsiteX0" fmla="*/ 1209675 w 1981200"/>
                <a:gd name="connsiteY0" fmla="*/ 2572543 h 2572543"/>
                <a:gd name="connsiteX1" fmla="*/ 1933575 w 1981200"/>
                <a:gd name="connsiteY1" fmla="*/ 2331243 h 2572543"/>
                <a:gd name="connsiteX2" fmla="*/ 1981200 w 1981200"/>
                <a:gd name="connsiteY2" fmla="*/ 2235993 h 2572543"/>
                <a:gd name="connsiteX3" fmla="*/ 1885156 w 1981200"/>
                <a:gd name="connsiteY3" fmla="*/ 1641474 h 2572543"/>
                <a:gd name="connsiteX4" fmla="*/ 1039812 w 1981200"/>
                <a:gd name="connsiteY4" fmla="*/ 537368 h 2572543"/>
                <a:gd name="connsiteX5" fmla="*/ 828675 w 1981200"/>
                <a:gd name="connsiteY5" fmla="*/ 343693 h 2572543"/>
                <a:gd name="connsiteX6" fmla="*/ 827087 w 1981200"/>
                <a:gd name="connsiteY6" fmla="*/ 15080 h 2572543"/>
                <a:gd name="connsiteX7" fmla="*/ 449262 w 1981200"/>
                <a:gd name="connsiteY7" fmla="*/ 0 h 2572543"/>
                <a:gd name="connsiteX8" fmla="*/ 219075 w 1981200"/>
                <a:gd name="connsiteY8" fmla="*/ 800893 h 2572543"/>
                <a:gd name="connsiteX9" fmla="*/ 0 w 1981200"/>
                <a:gd name="connsiteY9" fmla="*/ 772318 h 2572543"/>
                <a:gd name="connsiteX10" fmla="*/ 692150 w 1981200"/>
                <a:gd name="connsiteY10" fmla="*/ 2245518 h 2572543"/>
                <a:gd name="connsiteX11" fmla="*/ 873125 w 1981200"/>
                <a:gd name="connsiteY11" fmla="*/ 2137568 h 2572543"/>
                <a:gd name="connsiteX12" fmla="*/ 1209675 w 1981200"/>
                <a:gd name="connsiteY12" fmla="*/ 2572543 h 2572543"/>
                <a:gd name="connsiteX0" fmla="*/ 1209675 w 1981200"/>
                <a:gd name="connsiteY0" fmla="*/ 2572543 h 2572543"/>
                <a:gd name="connsiteX1" fmla="*/ 1933575 w 1981200"/>
                <a:gd name="connsiteY1" fmla="*/ 2331243 h 2572543"/>
                <a:gd name="connsiteX2" fmla="*/ 1981200 w 1981200"/>
                <a:gd name="connsiteY2" fmla="*/ 2235993 h 2572543"/>
                <a:gd name="connsiteX3" fmla="*/ 1885156 w 1981200"/>
                <a:gd name="connsiteY3" fmla="*/ 1641474 h 2572543"/>
                <a:gd name="connsiteX4" fmla="*/ 1039812 w 1981200"/>
                <a:gd name="connsiteY4" fmla="*/ 537368 h 2572543"/>
                <a:gd name="connsiteX5" fmla="*/ 973932 w 1981200"/>
                <a:gd name="connsiteY5" fmla="*/ 117474 h 2572543"/>
                <a:gd name="connsiteX6" fmla="*/ 827087 w 1981200"/>
                <a:gd name="connsiteY6" fmla="*/ 15080 h 2572543"/>
                <a:gd name="connsiteX7" fmla="*/ 449262 w 1981200"/>
                <a:gd name="connsiteY7" fmla="*/ 0 h 2572543"/>
                <a:gd name="connsiteX8" fmla="*/ 219075 w 1981200"/>
                <a:gd name="connsiteY8" fmla="*/ 800893 h 2572543"/>
                <a:gd name="connsiteX9" fmla="*/ 0 w 1981200"/>
                <a:gd name="connsiteY9" fmla="*/ 772318 h 2572543"/>
                <a:gd name="connsiteX10" fmla="*/ 692150 w 1981200"/>
                <a:gd name="connsiteY10" fmla="*/ 2245518 h 2572543"/>
                <a:gd name="connsiteX11" fmla="*/ 873125 w 1981200"/>
                <a:gd name="connsiteY11" fmla="*/ 2137568 h 2572543"/>
                <a:gd name="connsiteX12" fmla="*/ 1209675 w 1981200"/>
                <a:gd name="connsiteY12" fmla="*/ 2572543 h 2572543"/>
                <a:gd name="connsiteX0" fmla="*/ 1209675 w 1981200"/>
                <a:gd name="connsiteY0" fmla="*/ 2572543 h 2572543"/>
                <a:gd name="connsiteX1" fmla="*/ 1933575 w 1981200"/>
                <a:gd name="connsiteY1" fmla="*/ 2331243 h 2572543"/>
                <a:gd name="connsiteX2" fmla="*/ 1981200 w 1981200"/>
                <a:gd name="connsiteY2" fmla="*/ 2235993 h 2572543"/>
                <a:gd name="connsiteX3" fmla="*/ 1885156 w 1981200"/>
                <a:gd name="connsiteY3" fmla="*/ 1641474 h 2572543"/>
                <a:gd name="connsiteX4" fmla="*/ 1039812 w 1981200"/>
                <a:gd name="connsiteY4" fmla="*/ 537368 h 2572543"/>
                <a:gd name="connsiteX5" fmla="*/ 973932 w 1981200"/>
                <a:gd name="connsiteY5" fmla="*/ 117474 h 2572543"/>
                <a:gd name="connsiteX6" fmla="*/ 827087 w 1981200"/>
                <a:gd name="connsiteY6" fmla="*/ 15080 h 2572543"/>
                <a:gd name="connsiteX7" fmla="*/ 449262 w 1981200"/>
                <a:gd name="connsiteY7" fmla="*/ 0 h 2572543"/>
                <a:gd name="connsiteX8" fmla="*/ 219075 w 1981200"/>
                <a:gd name="connsiteY8" fmla="*/ 800893 h 2572543"/>
                <a:gd name="connsiteX9" fmla="*/ 0 w 1981200"/>
                <a:gd name="connsiteY9" fmla="*/ 772318 h 2572543"/>
                <a:gd name="connsiteX10" fmla="*/ 692150 w 1981200"/>
                <a:gd name="connsiteY10" fmla="*/ 2245518 h 2572543"/>
                <a:gd name="connsiteX11" fmla="*/ 873125 w 1981200"/>
                <a:gd name="connsiteY11" fmla="*/ 2137568 h 2572543"/>
                <a:gd name="connsiteX12" fmla="*/ 1209675 w 1981200"/>
                <a:gd name="connsiteY12" fmla="*/ 2572543 h 2572543"/>
                <a:gd name="connsiteX0" fmla="*/ 1209675 w 1981200"/>
                <a:gd name="connsiteY0" fmla="*/ 2572543 h 2572543"/>
                <a:gd name="connsiteX1" fmla="*/ 1933575 w 1981200"/>
                <a:gd name="connsiteY1" fmla="*/ 2331243 h 2572543"/>
                <a:gd name="connsiteX2" fmla="*/ 1981200 w 1981200"/>
                <a:gd name="connsiteY2" fmla="*/ 2235993 h 2572543"/>
                <a:gd name="connsiteX3" fmla="*/ 1885156 w 1981200"/>
                <a:gd name="connsiteY3" fmla="*/ 1641474 h 2572543"/>
                <a:gd name="connsiteX4" fmla="*/ 1039812 w 1981200"/>
                <a:gd name="connsiteY4" fmla="*/ 537368 h 2572543"/>
                <a:gd name="connsiteX5" fmla="*/ 973932 w 1981200"/>
                <a:gd name="connsiteY5" fmla="*/ 117474 h 2572543"/>
                <a:gd name="connsiteX6" fmla="*/ 827087 w 1981200"/>
                <a:gd name="connsiteY6" fmla="*/ 15080 h 2572543"/>
                <a:gd name="connsiteX7" fmla="*/ 449262 w 1981200"/>
                <a:gd name="connsiteY7" fmla="*/ 0 h 2572543"/>
                <a:gd name="connsiteX8" fmla="*/ 219075 w 1981200"/>
                <a:gd name="connsiteY8" fmla="*/ 800893 h 2572543"/>
                <a:gd name="connsiteX9" fmla="*/ 0 w 1981200"/>
                <a:gd name="connsiteY9" fmla="*/ 772318 h 2572543"/>
                <a:gd name="connsiteX10" fmla="*/ 692150 w 1981200"/>
                <a:gd name="connsiteY10" fmla="*/ 2245518 h 2572543"/>
                <a:gd name="connsiteX11" fmla="*/ 873125 w 1981200"/>
                <a:gd name="connsiteY11" fmla="*/ 2137568 h 2572543"/>
                <a:gd name="connsiteX12" fmla="*/ 1209675 w 1981200"/>
                <a:gd name="connsiteY12" fmla="*/ 2572543 h 2572543"/>
                <a:gd name="connsiteX0" fmla="*/ 1209675 w 1981200"/>
                <a:gd name="connsiteY0" fmla="*/ 2572543 h 2572543"/>
                <a:gd name="connsiteX1" fmla="*/ 1933575 w 1981200"/>
                <a:gd name="connsiteY1" fmla="*/ 2331243 h 2572543"/>
                <a:gd name="connsiteX2" fmla="*/ 1981200 w 1981200"/>
                <a:gd name="connsiteY2" fmla="*/ 2235993 h 2572543"/>
                <a:gd name="connsiteX3" fmla="*/ 1885156 w 1981200"/>
                <a:gd name="connsiteY3" fmla="*/ 1641474 h 2572543"/>
                <a:gd name="connsiteX4" fmla="*/ 1025524 w 1981200"/>
                <a:gd name="connsiteY4" fmla="*/ 489743 h 2572543"/>
                <a:gd name="connsiteX5" fmla="*/ 973932 w 1981200"/>
                <a:gd name="connsiteY5" fmla="*/ 117474 h 2572543"/>
                <a:gd name="connsiteX6" fmla="*/ 827087 w 1981200"/>
                <a:gd name="connsiteY6" fmla="*/ 15080 h 2572543"/>
                <a:gd name="connsiteX7" fmla="*/ 449262 w 1981200"/>
                <a:gd name="connsiteY7" fmla="*/ 0 h 2572543"/>
                <a:gd name="connsiteX8" fmla="*/ 219075 w 1981200"/>
                <a:gd name="connsiteY8" fmla="*/ 800893 h 2572543"/>
                <a:gd name="connsiteX9" fmla="*/ 0 w 1981200"/>
                <a:gd name="connsiteY9" fmla="*/ 772318 h 2572543"/>
                <a:gd name="connsiteX10" fmla="*/ 692150 w 1981200"/>
                <a:gd name="connsiteY10" fmla="*/ 2245518 h 2572543"/>
                <a:gd name="connsiteX11" fmla="*/ 873125 w 1981200"/>
                <a:gd name="connsiteY11" fmla="*/ 2137568 h 2572543"/>
                <a:gd name="connsiteX12" fmla="*/ 1209675 w 1981200"/>
                <a:gd name="connsiteY12" fmla="*/ 2572543 h 2572543"/>
                <a:gd name="connsiteX0" fmla="*/ 1209675 w 1981200"/>
                <a:gd name="connsiteY0" fmla="*/ 2572543 h 2572543"/>
                <a:gd name="connsiteX1" fmla="*/ 1933575 w 1981200"/>
                <a:gd name="connsiteY1" fmla="*/ 2331243 h 2572543"/>
                <a:gd name="connsiteX2" fmla="*/ 1981200 w 1981200"/>
                <a:gd name="connsiteY2" fmla="*/ 2235993 h 2572543"/>
                <a:gd name="connsiteX3" fmla="*/ 1885156 w 1981200"/>
                <a:gd name="connsiteY3" fmla="*/ 1641474 h 2572543"/>
                <a:gd name="connsiteX4" fmla="*/ 1273968 w 1981200"/>
                <a:gd name="connsiteY4" fmla="*/ 794544 h 2572543"/>
                <a:gd name="connsiteX5" fmla="*/ 1025524 w 1981200"/>
                <a:gd name="connsiteY5" fmla="*/ 489743 h 2572543"/>
                <a:gd name="connsiteX6" fmla="*/ 973932 w 1981200"/>
                <a:gd name="connsiteY6" fmla="*/ 117474 h 2572543"/>
                <a:gd name="connsiteX7" fmla="*/ 827087 w 1981200"/>
                <a:gd name="connsiteY7" fmla="*/ 15080 h 2572543"/>
                <a:gd name="connsiteX8" fmla="*/ 449262 w 1981200"/>
                <a:gd name="connsiteY8" fmla="*/ 0 h 2572543"/>
                <a:gd name="connsiteX9" fmla="*/ 219075 w 1981200"/>
                <a:gd name="connsiteY9" fmla="*/ 800893 h 2572543"/>
                <a:gd name="connsiteX10" fmla="*/ 0 w 1981200"/>
                <a:gd name="connsiteY10" fmla="*/ 772318 h 2572543"/>
                <a:gd name="connsiteX11" fmla="*/ 692150 w 1981200"/>
                <a:gd name="connsiteY11" fmla="*/ 2245518 h 2572543"/>
                <a:gd name="connsiteX12" fmla="*/ 873125 w 1981200"/>
                <a:gd name="connsiteY12" fmla="*/ 2137568 h 2572543"/>
                <a:gd name="connsiteX13" fmla="*/ 1209675 w 1981200"/>
                <a:gd name="connsiteY13" fmla="*/ 2572543 h 2572543"/>
                <a:gd name="connsiteX0" fmla="*/ 1209675 w 1981200"/>
                <a:gd name="connsiteY0" fmla="*/ 2572543 h 2572543"/>
                <a:gd name="connsiteX1" fmla="*/ 1933575 w 1981200"/>
                <a:gd name="connsiteY1" fmla="*/ 2331243 h 2572543"/>
                <a:gd name="connsiteX2" fmla="*/ 1981200 w 1981200"/>
                <a:gd name="connsiteY2" fmla="*/ 2235993 h 2572543"/>
                <a:gd name="connsiteX3" fmla="*/ 1885156 w 1981200"/>
                <a:gd name="connsiteY3" fmla="*/ 1641474 h 2572543"/>
                <a:gd name="connsiteX4" fmla="*/ 1073943 w 1981200"/>
                <a:gd name="connsiteY4" fmla="*/ 494506 h 2572543"/>
                <a:gd name="connsiteX5" fmla="*/ 1025524 w 1981200"/>
                <a:gd name="connsiteY5" fmla="*/ 489743 h 2572543"/>
                <a:gd name="connsiteX6" fmla="*/ 973932 w 1981200"/>
                <a:gd name="connsiteY6" fmla="*/ 117474 h 2572543"/>
                <a:gd name="connsiteX7" fmla="*/ 827087 w 1981200"/>
                <a:gd name="connsiteY7" fmla="*/ 15080 h 2572543"/>
                <a:gd name="connsiteX8" fmla="*/ 449262 w 1981200"/>
                <a:gd name="connsiteY8" fmla="*/ 0 h 2572543"/>
                <a:gd name="connsiteX9" fmla="*/ 219075 w 1981200"/>
                <a:gd name="connsiteY9" fmla="*/ 800893 h 2572543"/>
                <a:gd name="connsiteX10" fmla="*/ 0 w 1981200"/>
                <a:gd name="connsiteY10" fmla="*/ 772318 h 2572543"/>
                <a:gd name="connsiteX11" fmla="*/ 692150 w 1981200"/>
                <a:gd name="connsiteY11" fmla="*/ 2245518 h 2572543"/>
                <a:gd name="connsiteX12" fmla="*/ 873125 w 1981200"/>
                <a:gd name="connsiteY12" fmla="*/ 2137568 h 2572543"/>
                <a:gd name="connsiteX13" fmla="*/ 1209675 w 1981200"/>
                <a:gd name="connsiteY13" fmla="*/ 2572543 h 2572543"/>
                <a:gd name="connsiteX0" fmla="*/ 1209675 w 1981200"/>
                <a:gd name="connsiteY0" fmla="*/ 2572543 h 2572543"/>
                <a:gd name="connsiteX1" fmla="*/ 1933575 w 1981200"/>
                <a:gd name="connsiteY1" fmla="*/ 2331243 h 2572543"/>
                <a:gd name="connsiteX2" fmla="*/ 1981200 w 1981200"/>
                <a:gd name="connsiteY2" fmla="*/ 2235993 h 2572543"/>
                <a:gd name="connsiteX3" fmla="*/ 1885156 w 1981200"/>
                <a:gd name="connsiteY3" fmla="*/ 1641474 h 2572543"/>
                <a:gd name="connsiteX4" fmla="*/ 1073943 w 1981200"/>
                <a:gd name="connsiteY4" fmla="*/ 494506 h 2572543"/>
                <a:gd name="connsiteX5" fmla="*/ 1025524 w 1981200"/>
                <a:gd name="connsiteY5" fmla="*/ 489743 h 2572543"/>
                <a:gd name="connsiteX6" fmla="*/ 973932 w 1981200"/>
                <a:gd name="connsiteY6" fmla="*/ 117474 h 2572543"/>
                <a:gd name="connsiteX7" fmla="*/ 827087 w 1981200"/>
                <a:gd name="connsiteY7" fmla="*/ 15080 h 2572543"/>
                <a:gd name="connsiteX8" fmla="*/ 449262 w 1981200"/>
                <a:gd name="connsiteY8" fmla="*/ 0 h 2572543"/>
                <a:gd name="connsiteX9" fmla="*/ 219075 w 1981200"/>
                <a:gd name="connsiteY9" fmla="*/ 800893 h 2572543"/>
                <a:gd name="connsiteX10" fmla="*/ 0 w 1981200"/>
                <a:gd name="connsiteY10" fmla="*/ 772318 h 2572543"/>
                <a:gd name="connsiteX11" fmla="*/ 692150 w 1981200"/>
                <a:gd name="connsiteY11" fmla="*/ 2245518 h 2572543"/>
                <a:gd name="connsiteX12" fmla="*/ 873125 w 1981200"/>
                <a:gd name="connsiteY12" fmla="*/ 2137568 h 2572543"/>
                <a:gd name="connsiteX13" fmla="*/ 1209675 w 1981200"/>
                <a:gd name="connsiteY13" fmla="*/ 2572543 h 2572543"/>
                <a:gd name="connsiteX0" fmla="*/ 1209675 w 1981200"/>
                <a:gd name="connsiteY0" fmla="*/ 2572543 h 2572543"/>
                <a:gd name="connsiteX1" fmla="*/ 1933575 w 1981200"/>
                <a:gd name="connsiteY1" fmla="*/ 2331243 h 2572543"/>
                <a:gd name="connsiteX2" fmla="*/ 1981200 w 1981200"/>
                <a:gd name="connsiteY2" fmla="*/ 2235993 h 2572543"/>
                <a:gd name="connsiteX3" fmla="*/ 1885156 w 1981200"/>
                <a:gd name="connsiteY3" fmla="*/ 1641474 h 2572543"/>
                <a:gd name="connsiteX4" fmla="*/ 1073943 w 1981200"/>
                <a:gd name="connsiteY4" fmla="*/ 494506 h 2572543"/>
                <a:gd name="connsiteX5" fmla="*/ 1025524 w 1981200"/>
                <a:gd name="connsiteY5" fmla="*/ 489743 h 2572543"/>
                <a:gd name="connsiteX6" fmla="*/ 973932 w 1981200"/>
                <a:gd name="connsiteY6" fmla="*/ 117474 h 2572543"/>
                <a:gd name="connsiteX7" fmla="*/ 827087 w 1981200"/>
                <a:gd name="connsiteY7" fmla="*/ 15080 h 2572543"/>
                <a:gd name="connsiteX8" fmla="*/ 449262 w 1981200"/>
                <a:gd name="connsiteY8" fmla="*/ 0 h 2572543"/>
                <a:gd name="connsiteX9" fmla="*/ 219075 w 1981200"/>
                <a:gd name="connsiteY9" fmla="*/ 800893 h 2572543"/>
                <a:gd name="connsiteX10" fmla="*/ 0 w 1981200"/>
                <a:gd name="connsiteY10" fmla="*/ 772318 h 2572543"/>
                <a:gd name="connsiteX11" fmla="*/ 692150 w 1981200"/>
                <a:gd name="connsiteY11" fmla="*/ 2245518 h 2572543"/>
                <a:gd name="connsiteX12" fmla="*/ 873125 w 1981200"/>
                <a:gd name="connsiteY12" fmla="*/ 2137568 h 2572543"/>
                <a:gd name="connsiteX13" fmla="*/ 1209675 w 1981200"/>
                <a:gd name="connsiteY13" fmla="*/ 2572543 h 2572543"/>
                <a:gd name="connsiteX0" fmla="*/ 1209675 w 1981200"/>
                <a:gd name="connsiteY0" fmla="*/ 2572543 h 2572543"/>
                <a:gd name="connsiteX1" fmla="*/ 1933575 w 1981200"/>
                <a:gd name="connsiteY1" fmla="*/ 2331243 h 2572543"/>
                <a:gd name="connsiteX2" fmla="*/ 1981200 w 1981200"/>
                <a:gd name="connsiteY2" fmla="*/ 2235993 h 2572543"/>
                <a:gd name="connsiteX3" fmla="*/ 1885156 w 1981200"/>
                <a:gd name="connsiteY3" fmla="*/ 1641474 h 2572543"/>
                <a:gd name="connsiteX4" fmla="*/ 1073943 w 1981200"/>
                <a:gd name="connsiteY4" fmla="*/ 494506 h 2572543"/>
                <a:gd name="connsiteX5" fmla="*/ 1025524 w 1981200"/>
                <a:gd name="connsiteY5" fmla="*/ 489743 h 2572543"/>
                <a:gd name="connsiteX6" fmla="*/ 973932 w 1981200"/>
                <a:gd name="connsiteY6" fmla="*/ 117474 h 2572543"/>
                <a:gd name="connsiteX7" fmla="*/ 827087 w 1981200"/>
                <a:gd name="connsiteY7" fmla="*/ 15080 h 2572543"/>
                <a:gd name="connsiteX8" fmla="*/ 449262 w 1981200"/>
                <a:gd name="connsiteY8" fmla="*/ 0 h 2572543"/>
                <a:gd name="connsiteX9" fmla="*/ 219075 w 1981200"/>
                <a:gd name="connsiteY9" fmla="*/ 800893 h 2572543"/>
                <a:gd name="connsiteX10" fmla="*/ 0 w 1981200"/>
                <a:gd name="connsiteY10" fmla="*/ 772318 h 2572543"/>
                <a:gd name="connsiteX11" fmla="*/ 692150 w 1981200"/>
                <a:gd name="connsiteY11" fmla="*/ 2245518 h 2572543"/>
                <a:gd name="connsiteX12" fmla="*/ 873125 w 1981200"/>
                <a:gd name="connsiteY12" fmla="*/ 2137568 h 2572543"/>
                <a:gd name="connsiteX13" fmla="*/ 1209675 w 1981200"/>
                <a:gd name="connsiteY13" fmla="*/ 2572543 h 2572543"/>
                <a:gd name="connsiteX0" fmla="*/ 1209675 w 1981200"/>
                <a:gd name="connsiteY0" fmla="*/ 2572543 h 2572543"/>
                <a:gd name="connsiteX1" fmla="*/ 1933575 w 1981200"/>
                <a:gd name="connsiteY1" fmla="*/ 2331243 h 2572543"/>
                <a:gd name="connsiteX2" fmla="*/ 1981200 w 1981200"/>
                <a:gd name="connsiteY2" fmla="*/ 2235993 h 2572543"/>
                <a:gd name="connsiteX3" fmla="*/ 1885156 w 1981200"/>
                <a:gd name="connsiteY3" fmla="*/ 1641474 h 2572543"/>
                <a:gd name="connsiteX4" fmla="*/ 1073943 w 1981200"/>
                <a:gd name="connsiteY4" fmla="*/ 494506 h 2572543"/>
                <a:gd name="connsiteX5" fmla="*/ 1025524 w 1981200"/>
                <a:gd name="connsiteY5" fmla="*/ 489743 h 2572543"/>
                <a:gd name="connsiteX6" fmla="*/ 973932 w 1981200"/>
                <a:gd name="connsiteY6" fmla="*/ 117474 h 2572543"/>
                <a:gd name="connsiteX7" fmla="*/ 827087 w 1981200"/>
                <a:gd name="connsiteY7" fmla="*/ 15080 h 2572543"/>
                <a:gd name="connsiteX8" fmla="*/ 449262 w 1981200"/>
                <a:gd name="connsiteY8" fmla="*/ 0 h 2572543"/>
                <a:gd name="connsiteX9" fmla="*/ 219075 w 1981200"/>
                <a:gd name="connsiteY9" fmla="*/ 800893 h 2572543"/>
                <a:gd name="connsiteX10" fmla="*/ 0 w 1981200"/>
                <a:gd name="connsiteY10" fmla="*/ 772318 h 2572543"/>
                <a:gd name="connsiteX11" fmla="*/ 692150 w 1981200"/>
                <a:gd name="connsiteY11" fmla="*/ 2245518 h 2572543"/>
                <a:gd name="connsiteX12" fmla="*/ 873125 w 1981200"/>
                <a:gd name="connsiteY12" fmla="*/ 2137568 h 2572543"/>
                <a:gd name="connsiteX13" fmla="*/ 1209675 w 1981200"/>
                <a:gd name="connsiteY13" fmla="*/ 2572543 h 2572543"/>
                <a:gd name="connsiteX0" fmla="*/ 1209675 w 1981200"/>
                <a:gd name="connsiteY0" fmla="*/ 2572543 h 2572543"/>
                <a:gd name="connsiteX1" fmla="*/ 1933575 w 1981200"/>
                <a:gd name="connsiteY1" fmla="*/ 2331243 h 2572543"/>
                <a:gd name="connsiteX2" fmla="*/ 1981200 w 1981200"/>
                <a:gd name="connsiteY2" fmla="*/ 2235993 h 2572543"/>
                <a:gd name="connsiteX3" fmla="*/ 1885156 w 1981200"/>
                <a:gd name="connsiteY3" fmla="*/ 1641474 h 2572543"/>
                <a:gd name="connsiteX4" fmla="*/ 1073943 w 1981200"/>
                <a:gd name="connsiteY4" fmla="*/ 494506 h 2572543"/>
                <a:gd name="connsiteX5" fmla="*/ 1025524 w 1981200"/>
                <a:gd name="connsiteY5" fmla="*/ 489743 h 2572543"/>
                <a:gd name="connsiteX6" fmla="*/ 973932 w 1981200"/>
                <a:gd name="connsiteY6" fmla="*/ 117474 h 2572543"/>
                <a:gd name="connsiteX7" fmla="*/ 827087 w 1981200"/>
                <a:gd name="connsiteY7" fmla="*/ 15080 h 2572543"/>
                <a:gd name="connsiteX8" fmla="*/ 449262 w 1981200"/>
                <a:gd name="connsiteY8" fmla="*/ 0 h 2572543"/>
                <a:gd name="connsiteX9" fmla="*/ 219075 w 1981200"/>
                <a:gd name="connsiteY9" fmla="*/ 800893 h 2572543"/>
                <a:gd name="connsiteX10" fmla="*/ 0 w 1981200"/>
                <a:gd name="connsiteY10" fmla="*/ 772318 h 2572543"/>
                <a:gd name="connsiteX11" fmla="*/ 692150 w 1981200"/>
                <a:gd name="connsiteY11" fmla="*/ 2245518 h 2572543"/>
                <a:gd name="connsiteX12" fmla="*/ 873125 w 1981200"/>
                <a:gd name="connsiteY12" fmla="*/ 2137568 h 2572543"/>
                <a:gd name="connsiteX13" fmla="*/ 1209675 w 1981200"/>
                <a:gd name="connsiteY13" fmla="*/ 2572543 h 2572543"/>
                <a:gd name="connsiteX0" fmla="*/ 1209675 w 1981200"/>
                <a:gd name="connsiteY0" fmla="*/ 2572543 h 2572543"/>
                <a:gd name="connsiteX1" fmla="*/ 1933575 w 1981200"/>
                <a:gd name="connsiteY1" fmla="*/ 2331243 h 2572543"/>
                <a:gd name="connsiteX2" fmla="*/ 1981200 w 1981200"/>
                <a:gd name="connsiteY2" fmla="*/ 2235993 h 2572543"/>
                <a:gd name="connsiteX3" fmla="*/ 1808956 w 1981200"/>
                <a:gd name="connsiteY3" fmla="*/ 1674812 h 2572543"/>
                <a:gd name="connsiteX4" fmla="*/ 1073943 w 1981200"/>
                <a:gd name="connsiteY4" fmla="*/ 494506 h 2572543"/>
                <a:gd name="connsiteX5" fmla="*/ 1025524 w 1981200"/>
                <a:gd name="connsiteY5" fmla="*/ 489743 h 2572543"/>
                <a:gd name="connsiteX6" fmla="*/ 973932 w 1981200"/>
                <a:gd name="connsiteY6" fmla="*/ 117474 h 2572543"/>
                <a:gd name="connsiteX7" fmla="*/ 827087 w 1981200"/>
                <a:gd name="connsiteY7" fmla="*/ 15080 h 2572543"/>
                <a:gd name="connsiteX8" fmla="*/ 449262 w 1981200"/>
                <a:gd name="connsiteY8" fmla="*/ 0 h 2572543"/>
                <a:gd name="connsiteX9" fmla="*/ 219075 w 1981200"/>
                <a:gd name="connsiteY9" fmla="*/ 800893 h 2572543"/>
                <a:gd name="connsiteX10" fmla="*/ 0 w 1981200"/>
                <a:gd name="connsiteY10" fmla="*/ 772318 h 2572543"/>
                <a:gd name="connsiteX11" fmla="*/ 692150 w 1981200"/>
                <a:gd name="connsiteY11" fmla="*/ 2245518 h 2572543"/>
                <a:gd name="connsiteX12" fmla="*/ 873125 w 1981200"/>
                <a:gd name="connsiteY12" fmla="*/ 2137568 h 2572543"/>
                <a:gd name="connsiteX13" fmla="*/ 1209675 w 1981200"/>
                <a:gd name="connsiteY13" fmla="*/ 2572543 h 2572543"/>
                <a:gd name="connsiteX0" fmla="*/ 1209675 w 1981200"/>
                <a:gd name="connsiteY0" fmla="*/ 2572543 h 2572543"/>
                <a:gd name="connsiteX1" fmla="*/ 1933575 w 1981200"/>
                <a:gd name="connsiteY1" fmla="*/ 2331243 h 2572543"/>
                <a:gd name="connsiteX2" fmla="*/ 1981200 w 1981200"/>
                <a:gd name="connsiteY2" fmla="*/ 2235993 h 2572543"/>
                <a:gd name="connsiteX3" fmla="*/ 1918493 w 1981200"/>
                <a:gd name="connsiteY3" fmla="*/ 1822449 h 2572543"/>
                <a:gd name="connsiteX4" fmla="*/ 1073943 w 1981200"/>
                <a:gd name="connsiteY4" fmla="*/ 494506 h 2572543"/>
                <a:gd name="connsiteX5" fmla="*/ 1025524 w 1981200"/>
                <a:gd name="connsiteY5" fmla="*/ 489743 h 2572543"/>
                <a:gd name="connsiteX6" fmla="*/ 973932 w 1981200"/>
                <a:gd name="connsiteY6" fmla="*/ 117474 h 2572543"/>
                <a:gd name="connsiteX7" fmla="*/ 827087 w 1981200"/>
                <a:gd name="connsiteY7" fmla="*/ 15080 h 2572543"/>
                <a:gd name="connsiteX8" fmla="*/ 449262 w 1981200"/>
                <a:gd name="connsiteY8" fmla="*/ 0 h 2572543"/>
                <a:gd name="connsiteX9" fmla="*/ 219075 w 1981200"/>
                <a:gd name="connsiteY9" fmla="*/ 800893 h 2572543"/>
                <a:gd name="connsiteX10" fmla="*/ 0 w 1981200"/>
                <a:gd name="connsiteY10" fmla="*/ 772318 h 2572543"/>
                <a:gd name="connsiteX11" fmla="*/ 692150 w 1981200"/>
                <a:gd name="connsiteY11" fmla="*/ 2245518 h 2572543"/>
                <a:gd name="connsiteX12" fmla="*/ 873125 w 1981200"/>
                <a:gd name="connsiteY12" fmla="*/ 2137568 h 2572543"/>
                <a:gd name="connsiteX13" fmla="*/ 1209675 w 1981200"/>
                <a:gd name="connsiteY13" fmla="*/ 2572543 h 2572543"/>
                <a:gd name="connsiteX0" fmla="*/ 1209675 w 1981200"/>
                <a:gd name="connsiteY0" fmla="*/ 2572543 h 2572543"/>
                <a:gd name="connsiteX1" fmla="*/ 1933575 w 1981200"/>
                <a:gd name="connsiteY1" fmla="*/ 2331243 h 2572543"/>
                <a:gd name="connsiteX2" fmla="*/ 1981200 w 1981200"/>
                <a:gd name="connsiteY2" fmla="*/ 2235993 h 2572543"/>
                <a:gd name="connsiteX3" fmla="*/ 1925637 w 1981200"/>
                <a:gd name="connsiteY3" fmla="*/ 1822449 h 2572543"/>
                <a:gd name="connsiteX4" fmla="*/ 1073943 w 1981200"/>
                <a:gd name="connsiteY4" fmla="*/ 494506 h 2572543"/>
                <a:gd name="connsiteX5" fmla="*/ 1025524 w 1981200"/>
                <a:gd name="connsiteY5" fmla="*/ 489743 h 2572543"/>
                <a:gd name="connsiteX6" fmla="*/ 973932 w 1981200"/>
                <a:gd name="connsiteY6" fmla="*/ 117474 h 2572543"/>
                <a:gd name="connsiteX7" fmla="*/ 827087 w 1981200"/>
                <a:gd name="connsiteY7" fmla="*/ 15080 h 2572543"/>
                <a:gd name="connsiteX8" fmla="*/ 449262 w 1981200"/>
                <a:gd name="connsiteY8" fmla="*/ 0 h 2572543"/>
                <a:gd name="connsiteX9" fmla="*/ 219075 w 1981200"/>
                <a:gd name="connsiteY9" fmla="*/ 800893 h 2572543"/>
                <a:gd name="connsiteX10" fmla="*/ 0 w 1981200"/>
                <a:gd name="connsiteY10" fmla="*/ 772318 h 2572543"/>
                <a:gd name="connsiteX11" fmla="*/ 692150 w 1981200"/>
                <a:gd name="connsiteY11" fmla="*/ 2245518 h 2572543"/>
                <a:gd name="connsiteX12" fmla="*/ 873125 w 1981200"/>
                <a:gd name="connsiteY12" fmla="*/ 2137568 h 2572543"/>
                <a:gd name="connsiteX13" fmla="*/ 1209675 w 1981200"/>
                <a:gd name="connsiteY13" fmla="*/ 2572543 h 2572543"/>
                <a:gd name="connsiteX0" fmla="*/ 1209675 w 1981200"/>
                <a:gd name="connsiteY0" fmla="*/ 2572543 h 2572543"/>
                <a:gd name="connsiteX1" fmla="*/ 1933575 w 1981200"/>
                <a:gd name="connsiteY1" fmla="*/ 2331243 h 2572543"/>
                <a:gd name="connsiteX2" fmla="*/ 1981200 w 1981200"/>
                <a:gd name="connsiteY2" fmla="*/ 2235993 h 2572543"/>
                <a:gd name="connsiteX3" fmla="*/ 1925637 w 1981200"/>
                <a:gd name="connsiteY3" fmla="*/ 1822449 h 2572543"/>
                <a:gd name="connsiteX4" fmla="*/ 1073943 w 1981200"/>
                <a:gd name="connsiteY4" fmla="*/ 494506 h 2572543"/>
                <a:gd name="connsiteX5" fmla="*/ 1025524 w 1981200"/>
                <a:gd name="connsiteY5" fmla="*/ 489743 h 2572543"/>
                <a:gd name="connsiteX6" fmla="*/ 973932 w 1981200"/>
                <a:gd name="connsiteY6" fmla="*/ 117474 h 2572543"/>
                <a:gd name="connsiteX7" fmla="*/ 827087 w 1981200"/>
                <a:gd name="connsiteY7" fmla="*/ 15080 h 2572543"/>
                <a:gd name="connsiteX8" fmla="*/ 449262 w 1981200"/>
                <a:gd name="connsiteY8" fmla="*/ 0 h 2572543"/>
                <a:gd name="connsiteX9" fmla="*/ 219075 w 1981200"/>
                <a:gd name="connsiteY9" fmla="*/ 800893 h 2572543"/>
                <a:gd name="connsiteX10" fmla="*/ 0 w 1981200"/>
                <a:gd name="connsiteY10" fmla="*/ 772318 h 2572543"/>
                <a:gd name="connsiteX11" fmla="*/ 692150 w 1981200"/>
                <a:gd name="connsiteY11" fmla="*/ 2245518 h 2572543"/>
                <a:gd name="connsiteX12" fmla="*/ 873125 w 1981200"/>
                <a:gd name="connsiteY12" fmla="*/ 2137568 h 2572543"/>
                <a:gd name="connsiteX13" fmla="*/ 1209675 w 1981200"/>
                <a:gd name="connsiteY13" fmla="*/ 2572543 h 2572543"/>
                <a:gd name="connsiteX0" fmla="*/ 1209675 w 1981200"/>
                <a:gd name="connsiteY0" fmla="*/ 2572543 h 2572543"/>
                <a:gd name="connsiteX1" fmla="*/ 1933575 w 1981200"/>
                <a:gd name="connsiteY1" fmla="*/ 2331243 h 2572543"/>
                <a:gd name="connsiteX2" fmla="*/ 1981200 w 1981200"/>
                <a:gd name="connsiteY2" fmla="*/ 2235993 h 2572543"/>
                <a:gd name="connsiteX3" fmla="*/ 1925637 w 1981200"/>
                <a:gd name="connsiteY3" fmla="*/ 1822449 h 2572543"/>
                <a:gd name="connsiteX4" fmla="*/ 1073943 w 1981200"/>
                <a:gd name="connsiteY4" fmla="*/ 494506 h 2572543"/>
                <a:gd name="connsiteX5" fmla="*/ 1025524 w 1981200"/>
                <a:gd name="connsiteY5" fmla="*/ 489743 h 2572543"/>
                <a:gd name="connsiteX6" fmla="*/ 973932 w 1981200"/>
                <a:gd name="connsiteY6" fmla="*/ 117474 h 2572543"/>
                <a:gd name="connsiteX7" fmla="*/ 827087 w 1981200"/>
                <a:gd name="connsiteY7" fmla="*/ 15080 h 2572543"/>
                <a:gd name="connsiteX8" fmla="*/ 449262 w 1981200"/>
                <a:gd name="connsiteY8" fmla="*/ 0 h 2572543"/>
                <a:gd name="connsiteX9" fmla="*/ 219075 w 1981200"/>
                <a:gd name="connsiteY9" fmla="*/ 800893 h 2572543"/>
                <a:gd name="connsiteX10" fmla="*/ 0 w 1981200"/>
                <a:gd name="connsiteY10" fmla="*/ 772318 h 2572543"/>
                <a:gd name="connsiteX11" fmla="*/ 692150 w 1981200"/>
                <a:gd name="connsiteY11" fmla="*/ 2245518 h 2572543"/>
                <a:gd name="connsiteX12" fmla="*/ 873125 w 1981200"/>
                <a:gd name="connsiteY12" fmla="*/ 2137568 h 2572543"/>
                <a:gd name="connsiteX13" fmla="*/ 1209675 w 1981200"/>
                <a:gd name="connsiteY13" fmla="*/ 2572543 h 2572543"/>
                <a:gd name="connsiteX0" fmla="*/ 1209675 w 1981200"/>
                <a:gd name="connsiteY0" fmla="*/ 2572543 h 2572543"/>
                <a:gd name="connsiteX1" fmla="*/ 1933575 w 1981200"/>
                <a:gd name="connsiteY1" fmla="*/ 2331243 h 2572543"/>
                <a:gd name="connsiteX2" fmla="*/ 1981200 w 1981200"/>
                <a:gd name="connsiteY2" fmla="*/ 2235993 h 2572543"/>
                <a:gd name="connsiteX3" fmla="*/ 1925637 w 1981200"/>
                <a:gd name="connsiteY3" fmla="*/ 1822449 h 2572543"/>
                <a:gd name="connsiteX4" fmla="*/ 1073943 w 1981200"/>
                <a:gd name="connsiteY4" fmla="*/ 494506 h 2572543"/>
                <a:gd name="connsiteX5" fmla="*/ 1025524 w 1981200"/>
                <a:gd name="connsiteY5" fmla="*/ 489743 h 2572543"/>
                <a:gd name="connsiteX6" fmla="*/ 973932 w 1981200"/>
                <a:gd name="connsiteY6" fmla="*/ 117474 h 2572543"/>
                <a:gd name="connsiteX7" fmla="*/ 827087 w 1981200"/>
                <a:gd name="connsiteY7" fmla="*/ 15080 h 2572543"/>
                <a:gd name="connsiteX8" fmla="*/ 449262 w 1981200"/>
                <a:gd name="connsiteY8" fmla="*/ 0 h 2572543"/>
                <a:gd name="connsiteX9" fmla="*/ 219075 w 1981200"/>
                <a:gd name="connsiteY9" fmla="*/ 800893 h 2572543"/>
                <a:gd name="connsiteX10" fmla="*/ 0 w 1981200"/>
                <a:gd name="connsiteY10" fmla="*/ 772318 h 2572543"/>
                <a:gd name="connsiteX11" fmla="*/ 692150 w 1981200"/>
                <a:gd name="connsiteY11" fmla="*/ 2245518 h 2572543"/>
                <a:gd name="connsiteX12" fmla="*/ 873125 w 1981200"/>
                <a:gd name="connsiteY12" fmla="*/ 2137568 h 2572543"/>
                <a:gd name="connsiteX13" fmla="*/ 1209675 w 1981200"/>
                <a:gd name="connsiteY13" fmla="*/ 2572543 h 2572543"/>
                <a:gd name="connsiteX0" fmla="*/ 1209675 w 1981200"/>
                <a:gd name="connsiteY0" fmla="*/ 2572543 h 2572543"/>
                <a:gd name="connsiteX1" fmla="*/ 1933575 w 1981200"/>
                <a:gd name="connsiteY1" fmla="*/ 2331243 h 2572543"/>
                <a:gd name="connsiteX2" fmla="*/ 1981200 w 1981200"/>
                <a:gd name="connsiteY2" fmla="*/ 2235993 h 2572543"/>
                <a:gd name="connsiteX3" fmla="*/ 1925637 w 1981200"/>
                <a:gd name="connsiteY3" fmla="*/ 1822449 h 2572543"/>
                <a:gd name="connsiteX4" fmla="*/ 1073943 w 1981200"/>
                <a:gd name="connsiteY4" fmla="*/ 494506 h 2572543"/>
                <a:gd name="connsiteX5" fmla="*/ 1025524 w 1981200"/>
                <a:gd name="connsiteY5" fmla="*/ 489743 h 2572543"/>
                <a:gd name="connsiteX6" fmla="*/ 973932 w 1981200"/>
                <a:gd name="connsiteY6" fmla="*/ 117474 h 2572543"/>
                <a:gd name="connsiteX7" fmla="*/ 827087 w 1981200"/>
                <a:gd name="connsiteY7" fmla="*/ 15080 h 2572543"/>
                <a:gd name="connsiteX8" fmla="*/ 449262 w 1981200"/>
                <a:gd name="connsiteY8" fmla="*/ 0 h 2572543"/>
                <a:gd name="connsiteX9" fmla="*/ 219075 w 1981200"/>
                <a:gd name="connsiteY9" fmla="*/ 800893 h 2572543"/>
                <a:gd name="connsiteX10" fmla="*/ 0 w 1981200"/>
                <a:gd name="connsiteY10" fmla="*/ 772318 h 2572543"/>
                <a:gd name="connsiteX11" fmla="*/ 692150 w 1981200"/>
                <a:gd name="connsiteY11" fmla="*/ 2245518 h 2572543"/>
                <a:gd name="connsiteX12" fmla="*/ 801687 w 1981200"/>
                <a:gd name="connsiteY12" fmla="*/ 2342355 h 2572543"/>
                <a:gd name="connsiteX13" fmla="*/ 1209675 w 1981200"/>
                <a:gd name="connsiteY13" fmla="*/ 2572543 h 2572543"/>
                <a:gd name="connsiteX0" fmla="*/ 1209675 w 1981200"/>
                <a:gd name="connsiteY0" fmla="*/ 2572543 h 2572543"/>
                <a:gd name="connsiteX1" fmla="*/ 1933575 w 1981200"/>
                <a:gd name="connsiteY1" fmla="*/ 2331243 h 2572543"/>
                <a:gd name="connsiteX2" fmla="*/ 1981200 w 1981200"/>
                <a:gd name="connsiteY2" fmla="*/ 2235993 h 2572543"/>
                <a:gd name="connsiteX3" fmla="*/ 1925637 w 1981200"/>
                <a:gd name="connsiteY3" fmla="*/ 1822449 h 2572543"/>
                <a:gd name="connsiteX4" fmla="*/ 1073943 w 1981200"/>
                <a:gd name="connsiteY4" fmla="*/ 494506 h 2572543"/>
                <a:gd name="connsiteX5" fmla="*/ 1025524 w 1981200"/>
                <a:gd name="connsiteY5" fmla="*/ 489743 h 2572543"/>
                <a:gd name="connsiteX6" fmla="*/ 973932 w 1981200"/>
                <a:gd name="connsiteY6" fmla="*/ 117474 h 2572543"/>
                <a:gd name="connsiteX7" fmla="*/ 827087 w 1981200"/>
                <a:gd name="connsiteY7" fmla="*/ 15080 h 2572543"/>
                <a:gd name="connsiteX8" fmla="*/ 449262 w 1981200"/>
                <a:gd name="connsiteY8" fmla="*/ 0 h 2572543"/>
                <a:gd name="connsiteX9" fmla="*/ 219075 w 1981200"/>
                <a:gd name="connsiteY9" fmla="*/ 800893 h 2572543"/>
                <a:gd name="connsiteX10" fmla="*/ 0 w 1981200"/>
                <a:gd name="connsiteY10" fmla="*/ 772318 h 2572543"/>
                <a:gd name="connsiteX11" fmla="*/ 573087 w 1981200"/>
                <a:gd name="connsiteY11" fmla="*/ 2469356 h 2572543"/>
                <a:gd name="connsiteX12" fmla="*/ 801687 w 1981200"/>
                <a:gd name="connsiteY12" fmla="*/ 2342355 h 2572543"/>
                <a:gd name="connsiteX13" fmla="*/ 1209675 w 1981200"/>
                <a:gd name="connsiteY13" fmla="*/ 2572543 h 2572543"/>
                <a:gd name="connsiteX0" fmla="*/ 1209675 w 1981200"/>
                <a:gd name="connsiteY0" fmla="*/ 2572543 h 2572543"/>
                <a:gd name="connsiteX1" fmla="*/ 1933575 w 1981200"/>
                <a:gd name="connsiteY1" fmla="*/ 2331243 h 2572543"/>
                <a:gd name="connsiteX2" fmla="*/ 1981200 w 1981200"/>
                <a:gd name="connsiteY2" fmla="*/ 2235993 h 2572543"/>
                <a:gd name="connsiteX3" fmla="*/ 1925637 w 1981200"/>
                <a:gd name="connsiteY3" fmla="*/ 1822449 h 2572543"/>
                <a:gd name="connsiteX4" fmla="*/ 1073943 w 1981200"/>
                <a:gd name="connsiteY4" fmla="*/ 494506 h 2572543"/>
                <a:gd name="connsiteX5" fmla="*/ 1025524 w 1981200"/>
                <a:gd name="connsiteY5" fmla="*/ 489743 h 2572543"/>
                <a:gd name="connsiteX6" fmla="*/ 973932 w 1981200"/>
                <a:gd name="connsiteY6" fmla="*/ 117474 h 2572543"/>
                <a:gd name="connsiteX7" fmla="*/ 827087 w 1981200"/>
                <a:gd name="connsiteY7" fmla="*/ 15080 h 2572543"/>
                <a:gd name="connsiteX8" fmla="*/ 449262 w 1981200"/>
                <a:gd name="connsiteY8" fmla="*/ 0 h 2572543"/>
                <a:gd name="connsiteX9" fmla="*/ 219075 w 1981200"/>
                <a:gd name="connsiteY9" fmla="*/ 800893 h 2572543"/>
                <a:gd name="connsiteX10" fmla="*/ 0 w 1981200"/>
                <a:gd name="connsiteY10" fmla="*/ 772318 h 2572543"/>
                <a:gd name="connsiteX11" fmla="*/ 573087 w 1981200"/>
                <a:gd name="connsiteY11" fmla="*/ 2469356 h 2572543"/>
                <a:gd name="connsiteX12" fmla="*/ 801687 w 1981200"/>
                <a:gd name="connsiteY12" fmla="*/ 2342355 h 2572543"/>
                <a:gd name="connsiteX13" fmla="*/ 1209675 w 1981200"/>
                <a:gd name="connsiteY13" fmla="*/ 2572543 h 2572543"/>
                <a:gd name="connsiteX0" fmla="*/ 1209675 w 1981200"/>
                <a:gd name="connsiteY0" fmla="*/ 2572543 h 2572543"/>
                <a:gd name="connsiteX1" fmla="*/ 1933575 w 1981200"/>
                <a:gd name="connsiteY1" fmla="*/ 2331243 h 2572543"/>
                <a:gd name="connsiteX2" fmla="*/ 1981200 w 1981200"/>
                <a:gd name="connsiteY2" fmla="*/ 2235993 h 2572543"/>
                <a:gd name="connsiteX3" fmla="*/ 1925637 w 1981200"/>
                <a:gd name="connsiteY3" fmla="*/ 1822449 h 2572543"/>
                <a:gd name="connsiteX4" fmla="*/ 1073943 w 1981200"/>
                <a:gd name="connsiteY4" fmla="*/ 494506 h 2572543"/>
                <a:gd name="connsiteX5" fmla="*/ 1025524 w 1981200"/>
                <a:gd name="connsiteY5" fmla="*/ 489743 h 2572543"/>
                <a:gd name="connsiteX6" fmla="*/ 973932 w 1981200"/>
                <a:gd name="connsiteY6" fmla="*/ 117474 h 2572543"/>
                <a:gd name="connsiteX7" fmla="*/ 827087 w 1981200"/>
                <a:gd name="connsiteY7" fmla="*/ 15080 h 2572543"/>
                <a:gd name="connsiteX8" fmla="*/ 449262 w 1981200"/>
                <a:gd name="connsiteY8" fmla="*/ 0 h 2572543"/>
                <a:gd name="connsiteX9" fmla="*/ 219075 w 1981200"/>
                <a:gd name="connsiteY9" fmla="*/ 800893 h 2572543"/>
                <a:gd name="connsiteX10" fmla="*/ 0 w 1981200"/>
                <a:gd name="connsiteY10" fmla="*/ 772318 h 2572543"/>
                <a:gd name="connsiteX11" fmla="*/ 573087 w 1981200"/>
                <a:gd name="connsiteY11" fmla="*/ 2469356 h 2572543"/>
                <a:gd name="connsiteX12" fmla="*/ 801687 w 1981200"/>
                <a:gd name="connsiteY12" fmla="*/ 2342355 h 2572543"/>
                <a:gd name="connsiteX13" fmla="*/ 1209675 w 1981200"/>
                <a:gd name="connsiteY13" fmla="*/ 2572543 h 2572543"/>
                <a:gd name="connsiteX0" fmla="*/ 1209675 w 1981200"/>
                <a:gd name="connsiteY0" fmla="*/ 2572543 h 2572543"/>
                <a:gd name="connsiteX1" fmla="*/ 1933575 w 1981200"/>
                <a:gd name="connsiteY1" fmla="*/ 2331243 h 2572543"/>
                <a:gd name="connsiteX2" fmla="*/ 1981200 w 1981200"/>
                <a:gd name="connsiteY2" fmla="*/ 2235993 h 2572543"/>
                <a:gd name="connsiteX3" fmla="*/ 1925637 w 1981200"/>
                <a:gd name="connsiteY3" fmla="*/ 1822449 h 2572543"/>
                <a:gd name="connsiteX4" fmla="*/ 1073943 w 1981200"/>
                <a:gd name="connsiteY4" fmla="*/ 494506 h 2572543"/>
                <a:gd name="connsiteX5" fmla="*/ 1025524 w 1981200"/>
                <a:gd name="connsiteY5" fmla="*/ 489743 h 2572543"/>
                <a:gd name="connsiteX6" fmla="*/ 973932 w 1981200"/>
                <a:gd name="connsiteY6" fmla="*/ 117474 h 2572543"/>
                <a:gd name="connsiteX7" fmla="*/ 827087 w 1981200"/>
                <a:gd name="connsiteY7" fmla="*/ 15080 h 2572543"/>
                <a:gd name="connsiteX8" fmla="*/ 449262 w 1981200"/>
                <a:gd name="connsiteY8" fmla="*/ 0 h 2572543"/>
                <a:gd name="connsiteX9" fmla="*/ 97631 w 1981200"/>
                <a:gd name="connsiteY9" fmla="*/ 441324 h 2572543"/>
                <a:gd name="connsiteX10" fmla="*/ 0 w 1981200"/>
                <a:gd name="connsiteY10" fmla="*/ 772318 h 2572543"/>
                <a:gd name="connsiteX11" fmla="*/ 573087 w 1981200"/>
                <a:gd name="connsiteY11" fmla="*/ 2469356 h 2572543"/>
                <a:gd name="connsiteX12" fmla="*/ 801687 w 1981200"/>
                <a:gd name="connsiteY12" fmla="*/ 2342355 h 2572543"/>
                <a:gd name="connsiteX13" fmla="*/ 1209675 w 1981200"/>
                <a:gd name="connsiteY13" fmla="*/ 2572543 h 2572543"/>
                <a:gd name="connsiteX0" fmla="*/ 1364456 w 2135981"/>
                <a:gd name="connsiteY0" fmla="*/ 2572543 h 2572543"/>
                <a:gd name="connsiteX1" fmla="*/ 2088356 w 2135981"/>
                <a:gd name="connsiteY1" fmla="*/ 2331243 h 2572543"/>
                <a:gd name="connsiteX2" fmla="*/ 2135981 w 2135981"/>
                <a:gd name="connsiteY2" fmla="*/ 2235993 h 2572543"/>
                <a:gd name="connsiteX3" fmla="*/ 2080418 w 2135981"/>
                <a:gd name="connsiteY3" fmla="*/ 1822449 h 2572543"/>
                <a:gd name="connsiteX4" fmla="*/ 1228724 w 2135981"/>
                <a:gd name="connsiteY4" fmla="*/ 494506 h 2572543"/>
                <a:gd name="connsiteX5" fmla="*/ 1180305 w 2135981"/>
                <a:gd name="connsiteY5" fmla="*/ 489743 h 2572543"/>
                <a:gd name="connsiteX6" fmla="*/ 1128713 w 2135981"/>
                <a:gd name="connsiteY6" fmla="*/ 117474 h 2572543"/>
                <a:gd name="connsiteX7" fmla="*/ 981868 w 2135981"/>
                <a:gd name="connsiteY7" fmla="*/ 15080 h 2572543"/>
                <a:gd name="connsiteX8" fmla="*/ 604043 w 2135981"/>
                <a:gd name="connsiteY8" fmla="*/ 0 h 2572543"/>
                <a:gd name="connsiteX9" fmla="*/ 252412 w 2135981"/>
                <a:gd name="connsiteY9" fmla="*/ 441324 h 2572543"/>
                <a:gd name="connsiteX10" fmla="*/ 0 w 2135981"/>
                <a:gd name="connsiteY10" fmla="*/ 443705 h 2572543"/>
                <a:gd name="connsiteX11" fmla="*/ 727868 w 2135981"/>
                <a:gd name="connsiteY11" fmla="*/ 2469356 h 2572543"/>
                <a:gd name="connsiteX12" fmla="*/ 956468 w 2135981"/>
                <a:gd name="connsiteY12" fmla="*/ 2342355 h 2572543"/>
                <a:gd name="connsiteX13" fmla="*/ 1364456 w 2135981"/>
                <a:gd name="connsiteY13" fmla="*/ 2572543 h 2572543"/>
                <a:gd name="connsiteX0" fmla="*/ 1359693 w 2131218"/>
                <a:gd name="connsiteY0" fmla="*/ 2572543 h 2572543"/>
                <a:gd name="connsiteX1" fmla="*/ 2083593 w 2131218"/>
                <a:gd name="connsiteY1" fmla="*/ 2331243 h 2572543"/>
                <a:gd name="connsiteX2" fmla="*/ 2131218 w 2131218"/>
                <a:gd name="connsiteY2" fmla="*/ 2235993 h 2572543"/>
                <a:gd name="connsiteX3" fmla="*/ 2075655 w 2131218"/>
                <a:gd name="connsiteY3" fmla="*/ 1822449 h 2572543"/>
                <a:gd name="connsiteX4" fmla="*/ 1223961 w 2131218"/>
                <a:gd name="connsiteY4" fmla="*/ 494506 h 2572543"/>
                <a:gd name="connsiteX5" fmla="*/ 1175542 w 2131218"/>
                <a:gd name="connsiteY5" fmla="*/ 489743 h 2572543"/>
                <a:gd name="connsiteX6" fmla="*/ 1123950 w 2131218"/>
                <a:gd name="connsiteY6" fmla="*/ 117474 h 2572543"/>
                <a:gd name="connsiteX7" fmla="*/ 977105 w 2131218"/>
                <a:gd name="connsiteY7" fmla="*/ 15080 h 2572543"/>
                <a:gd name="connsiteX8" fmla="*/ 599280 w 2131218"/>
                <a:gd name="connsiteY8" fmla="*/ 0 h 2572543"/>
                <a:gd name="connsiteX9" fmla="*/ 247649 w 2131218"/>
                <a:gd name="connsiteY9" fmla="*/ 441324 h 2572543"/>
                <a:gd name="connsiteX10" fmla="*/ 0 w 2131218"/>
                <a:gd name="connsiteY10" fmla="*/ 477043 h 2572543"/>
                <a:gd name="connsiteX11" fmla="*/ 723105 w 2131218"/>
                <a:gd name="connsiteY11" fmla="*/ 2469356 h 2572543"/>
                <a:gd name="connsiteX12" fmla="*/ 951705 w 2131218"/>
                <a:gd name="connsiteY12" fmla="*/ 2342355 h 2572543"/>
                <a:gd name="connsiteX13" fmla="*/ 1359693 w 2131218"/>
                <a:gd name="connsiteY13" fmla="*/ 2572543 h 2572543"/>
                <a:gd name="connsiteX0" fmla="*/ 1359693 w 2131218"/>
                <a:gd name="connsiteY0" fmla="*/ 2572543 h 2572543"/>
                <a:gd name="connsiteX1" fmla="*/ 2083593 w 2131218"/>
                <a:gd name="connsiteY1" fmla="*/ 2331243 h 2572543"/>
                <a:gd name="connsiteX2" fmla="*/ 2131218 w 2131218"/>
                <a:gd name="connsiteY2" fmla="*/ 2235993 h 2572543"/>
                <a:gd name="connsiteX3" fmla="*/ 2075655 w 2131218"/>
                <a:gd name="connsiteY3" fmla="*/ 1822449 h 2572543"/>
                <a:gd name="connsiteX4" fmla="*/ 1223961 w 2131218"/>
                <a:gd name="connsiteY4" fmla="*/ 494506 h 2572543"/>
                <a:gd name="connsiteX5" fmla="*/ 1175542 w 2131218"/>
                <a:gd name="connsiteY5" fmla="*/ 489743 h 2572543"/>
                <a:gd name="connsiteX6" fmla="*/ 1123950 w 2131218"/>
                <a:gd name="connsiteY6" fmla="*/ 117474 h 2572543"/>
                <a:gd name="connsiteX7" fmla="*/ 977105 w 2131218"/>
                <a:gd name="connsiteY7" fmla="*/ 15080 h 2572543"/>
                <a:gd name="connsiteX8" fmla="*/ 599280 w 2131218"/>
                <a:gd name="connsiteY8" fmla="*/ 0 h 2572543"/>
                <a:gd name="connsiteX9" fmla="*/ 280987 w 2131218"/>
                <a:gd name="connsiteY9" fmla="*/ 441324 h 2572543"/>
                <a:gd name="connsiteX10" fmla="*/ 0 w 2131218"/>
                <a:gd name="connsiteY10" fmla="*/ 477043 h 2572543"/>
                <a:gd name="connsiteX11" fmla="*/ 723105 w 2131218"/>
                <a:gd name="connsiteY11" fmla="*/ 2469356 h 2572543"/>
                <a:gd name="connsiteX12" fmla="*/ 951705 w 2131218"/>
                <a:gd name="connsiteY12" fmla="*/ 2342355 h 2572543"/>
                <a:gd name="connsiteX13" fmla="*/ 1359693 w 2131218"/>
                <a:gd name="connsiteY13" fmla="*/ 2572543 h 2572543"/>
                <a:gd name="connsiteX0" fmla="*/ 1359693 w 2131218"/>
                <a:gd name="connsiteY0" fmla="*/ 2572543 h 2572543"/>
                <a:gd name="connsiteX1" fmla="*/ 2083593 w 2131218"/>
                <a:gd name="connsiteY1" fmla="*/ 2331243 h 2572543"/>
                <a:gd name="connsiteX2" fmla="*/ 2131218 w 2131218"/>
                <a:gd name="connsiteY2" fmla="*/ 2235993 h 2572543"/>
                <a:gd name="connsiteX3" fmla="*/ 2075655 w 2131218"/>
                <a:gd name="connsiteY3" fmla="*/ 1822449 h 2572543"/>
                <a:gd name="connsiteX4" fmla="*/ 1223961 w 2131218"/>
                <a:gd name="connsiteY4" fmla="*/ 494506 h 2572543"/>
                <a:gd name="connsiteX5" fmla="*/ 1175542 w 2131218"/>
                <a:gd name="connsiteY5" fmla="*/ 489743 h 2572543"/>
                <a:gd name="connsiteX6" fmla="*/ 1123950 w 2131218"/>
                <a:gd name="connsiteY6" fmla="*/ 117474 h 2572543"/>
                <a:gd name="connsiteX7" fmla="*/ 977105 w 2131218"/>
                <a:gd name="connsiteY7" fmla="*/ 15080 h 2572543"/>
                <a:gd name="connsiteX8" fmla="*/ 599280 w 2131218"/>
                <a:gd name="connsiteY8" fmla="*/ 0 h 2572543"/>
                <a:gd name="connsiteX9" fmla="*/ 280987 w 2131218"/>
                <a:gd name="connsiteY9" fmla="*/ 441324 h 2572543"/>
                <a:gd name="connsiteX10" fmla="*/ 0 w 2131218"/>
                <a:gd name="connsiteY10" fmla="*/ 477043 h 2572543"/>
                <a:gd name="connsiteX11" fmla="*/ 723105 w 2131218"/>
                <a:gd name="connsiteY11" fmla="*/ 2469356 h 2572543"/>
                <a:gd name="connsiteX12" fmla="*/ 951705 w 2131218"/>
                <a:gd name="connsiteY12" fmla="*/ 2342355 h 2572543"/>
                <a:gd name="connsiteX13" fmla="*/ 1359693 w 2131218"/>
                <a:gd name="connsiteY13" fmla="*/ 2572543 h 2572543"/>
                <a:gd name="connsiteX0" fmla="*/ 1359693 w 2131218"/>
                <a:gd name="connsiteY0" fmla="*/ 2572543 h 2572543"/>
                <a:gd name="connsiteX1" fmla="*/ 2083593 w 2131218"/>
                <a:gd name="connsiteY1" fmla="*/ 2331243 h 2572543"/>
                <a:gd name="connsiteX2" fmla="*/ 2131218 w 2131218"/>
                <a:gd name="connsiteY2" fmla="*/ 2235993 h 2572543"/>
                <a:gd name="connsiteX3" fmla="*/ 2075655 w 2131218"/>
                <a:gd name="connsiteY3" fmla="*/ 1822449 h 2572543"/>
                <a:gd name="connsiteX4" fmla="*/ 1223961 w 2131218"/>
                <a:gd name="connsiteY4" fmla="*/ 494506 h 2572543"/>
                <a:gd name="connsiteX5" fmla="*/ 1175542 w 2131218"/>
                <a:gd name="connsiteY5" fmla="*/ 489743 h 2572543"/>
                <a:gd name="connsiteX6" fmla="*/ 1123950 w 2131218"/>
                <a:gd name="connsiteY6" fmla="*/ 117474 h 2572543"/>
                <a:gd name="connsiteX7" fmla="*/ 977105 w 2131218"/>
                <a:gd name="connsiteY7" fmla="*/ 15080 h 2572543"/>
                <a:gd name="connsiteX8" fmla="*/ 599280 w 2131218"/>
                <a:gd name="connsiteY8" fmla="*/ 0 h 2572543"/>
                <a:gd name="connsiteX9" fmla="*/ 280987 w 2131218"/>
                <a:gd name="connsiteY9" fmla="*/ 441324 h 2572543"/>
                <a:gd name="connsiteX10" fmla="*/ 0 w 2131218"/>
                <a:gd name="connsiteY10" fmla="*/ 477043 h 2572543"/>
                <a:gd name="connsiteX11" fmla="*/ 723105 w 2131218"/>
                <a:gd name="connsiteY11" fmla="*/ 2469356 h 2572543"/>
                <a:gd name="connsiteX12" fmla="*/ 951705 w 2131218"/>
                <a:gd name="connsiteY12" fmla="*/ 2342355 h 2572543"/>
                <a:gd name="connsiteX13" fmla="*/ 1359693 w 2131218"/>
                <a:gd name="connsiteY13" fmla="*/ 2572543 h 2572543"/>
                <a:gd name="connsiteX0" fmla="*/ 1359693 w 2131218"/>
                <a:gd name="connsiteY0" fmla="*/ 2572543 h 2572543"/>
                <a:gd name="connsiteX1" fmla="*/ 2083593 w 2131218"/>
                <a:gd name="connsiteY1" fmla="*/ 2331243 h 2572543"/>
                <a:gd name="connsiteX2" fmla="*/ 2131218 w 2131218"/>
                <a:gd name="connsiteY2" fmla="*/ 2235993 h 2572543"/>
                <a:gd name="connsiteX3" fmla="*/ 2075655 w 2131218"/>
                <a:gd name="connsiteY3" fmla="*/ 1822449 h 2572543"/>
                <a:gd name="connsiteX4" fmla="*/ 1223961 w 2131218"/>
                <a:gd name="connsiteY4" fmla="*/ 494506 h 2572543"/>
                <a:gd name="connsiteX5" fmla="*/ 1175542 w 2131218"/>
                <a:gd name="connsiteY5" fmla="*/ 489743 h 2572543"/>
                <a:gd name="connsiteX6" fmla="*/ 1123950 w 2131218"/>
                <a:gd name="connsiteY6" fmla="*/ 117474 h 2572543"/>
                <a:gd name="connsiteX7" fmla="*/ 977105 w 2131218"/>
                <a:gd name="connsiteY7" fmla="*/ 15080 h 2572543"/>
                <a:gd name="connsiteX8" fmla="*/ 599280 w 2131218"/>
                <a:gd name="connsiteY8" fmla="*/ 0 h 2572543"/>
                <a:gd name="connsiteX9" fmla="*/ 295274 w 2131218"/>
                <a:gd name="connsiteY9" fmla="*/ 441324 h 2572543"/>
                <a:gd name="connsiteX10" fmla="*/ 0 w 2131218"/>
                <a:gd name="connsiteY10" fmla="*/ 477043 h 2572543"/>
                <a:gd name="connsiteX11" fmla="*/ 723105 w 2131218"/>
                <a:gd name="connsiteY11" fmla="*/ 2469356 h 2572543"/>
                <a:gd name="connsiteX12" fmla="*/ 951705 w 2131218"/>
                <a:gd name="connsiteY12" fmla="*/ 2342355 h 2572543"/>
                <a:gd name="connsiteX13" fmla="*/ 1359693 w 2131218"/>
                <a:gd name="connsiteY13" fmla="*/ 2572543 h 2572543"/>
                <a:gd name="connsiteX0" fmla="*/ 1359693 w 2131218"/>
                <a:gd name="connsiteY0" fmla="*/ 2572543 h 2572543"/>
                <a:gd name="connsiteX1" fmla="*/ 2083593 w 2131218"/>
                <a:gd name="connsiteY1" fmla="*/ 2331243 h 2572543"/>
                <a:gd name="connsiteX2" fmla="*/ 2131218 w 2131218"/>
                <a:gd name="connsiteY2" fmla="*/ 2235993 h 2572543"/>
                <a:gd name="connsiteX3" fmla="*/ 2075655 w 2131218"/>
                <a:gd name="connsiteY3" fmla="*/ 1822449 h 2572543"/>
                <a:gd name="connsiteX4" fmla="*/ 1223961 w 2131218"/>
                <a:gd name="connsiteY4" fmla="*/ 494506 h 2572543"/>
                <a:gd name="connsiteX5" fmla="*/ 1175542 w 2131218"/>
                <a:gd name="connsiteY5" fmla="*/ 489743 h 2572543"/>
                <a:gd name="connsiteX6" fmla="*/ 1123950 w 2131218"/>
                <a:gd name="connsiteY6" fmla="*/ 117474 h 2572543"/>
                <a:gd name="connsiteX7" fmla="*/ 977105 w 2131218"/>
                <a:gd name="connsiteY7" fmla="*/ 15080 h 2572543"/>
                <a:gd name="connsiteX8" fmla="*/ 599280 w 2131218"/>
                <a:gd name="connsiteY8" fmla="*/ 0 h 2572543"/>
                <a:gd name="connsiteX9" fmla="*/ 295274 w 2131218"/>
                <a:gd name="connsiteY9" fmla="*/ 441324 h 2572543"/>
                <a:gd name="connsiteX10" fmla="*/ 0 w 2131218"/>
                <a:gd name="connsiteY10" fmla="*/ 477043 h 2572543"/>
                <a:gd name="connsiteX11" fmla="*/ 723105 w 2131218"/>
                <a:gd name="connsiteY11" fmla="*/ 2469356 h 2572543"/>
                <a:gd name="connsiteX12" fmla="*/ 951705 w 2131218"/>
                <a:gd name="connsiteY12" fmla="*/ 2342355 h 2572543"/>
                <a:gd name="connsiteX13" fmla="*/ 1359693 w 2131218"/>
                <a:gd name="connsiteY13" fmla="*/ 2572543 h 2572543"/>
                <a:gd name="connsiteX0" fmla="*/ 1360336 w 2131861"/>
                <a:gd name="connsiteY0" fmla="*/ 2572543 h 2572543"/>
                <a:gd name="connsiteX1" fmla="*/ 2084236 w 2131861"/>
                <a:gd name="connsiteY1" fmla="*/ 2331243 h 2572543"/>
                <a:gd name="connsiteX2" fmla="*/ 2131861 w 2131861"/>
                <a:gd name="connsiteY2" fmla="*/ 2235993 h 2572543"/>
                <a:gd name="connsiteX3" fmla="*/ 2076298 w 2131861"/>
                <a:gd name="connsiteY3" fmla="*/ 1822449 h 2572543"/>
                <a:gd name="connsiteX4" fmla="*/ 1224604 w 2131861"/>
                <a:gd name="connsiteY4" fmla="*/ 494506 h 2572543"/>
                <a:gd name="connsiteX5" fmla="*/ 1176185 w 2131861"/>
                <a:gd name="connsiteY5" fmla="*/ 489743 h 2572543"/>
                <a:gd name="connsiteX6" fmla="*/ 1124593 w 2131861"/>
                <a:gd name="connsiteY6" fmla="*/ 117474 h 2572543"/>
                <a:gd name="connsiteX7" fmla="*/ 977748 w 2131861"/>
                <a:gd name="connsiteY7" fmla="*/ 15080 h 2572543"/>
                <a:gd name="connsiteX8" fmla="*/ 599923 w 2131861"/>
                <a:gd name="connsiteY8" fmla="*/ 0 h 2572543"/>
                <a:gd name="connsiteX9" fmla="*/ 295917 w 2131861"/>
                <a:gd name="connsiteY9" fmla="*/ 441324 h 2572543"/>
                <a:gd name="connsiteX10" fmla="*/ 643 w 2131861"/>
                <a:gd name="connsiteY10" fmla="*/ 477043 h 2572543"/>
                <a:gd name="connsiteX11" fmla="*/ 723748 w 2131861"/>
                <a:gd name="connsiteY11" fmla="*/ 2469356 h 2572543"/>
                <a:gd name="connsiteX12" fmla="*/ 952348 w 2131861"/>
                <a:gd name="connsiteY12" fmla="*/ 2342355 h 2572543"/>
                <a:gd name="connsiteX13" fmla="*/ 1360336 w 2131861"/>
                <a:gd name="connsiteY13" fmla="*/ 2572543 h 2572543"/>
                <a:gd name="connsiteX0" fmla="*/ 1367412 w 2138937"/>
                <a:gd name="connsiteY0" fmla="*/ 2572543 h 2572543"/>
                <a:gd name="connsiteX1" fmla="*/ 2091312 w 2138937"/>
                <a:gd name="connsiteY1" fmla="*/ 2331243 h 2572543"/>
                <a:gd name="connsiteX2" fmla="*/ 2138937 w 2138937"/>
                <a:gd name="connsiteY2" fmla="*/ 2235993 h 2572543"/>
                <a:gd name="connsiteX3" fmla="*/ 2083374 w 2138937"/>
                <a:gd name="connsiteY3" fmla="*/ 1822449 h 2572543"/>
                <a:gd name="connsiteX4" fmla="*/ 1231680 w 2138937"/>
                <a:gd name="connsiteY4" fmla="*/ 494506 h 2572543"/>
                <a:gd name="connsiteX5" fmla="*/ 1183261 w 2138937"/>
                <a:gd name="connsiteY5" fmla="*/ 489743 h 2572543"/>
                <a:gd name="connsiteX6" fmla="*/ 1131669 w 2138937"/>
                <a:gd name="connsiteY6" fmla="*/ 117474 h 2572543"/>
                <a:gd name="connsiteX7" fmla="*/ 984824 w 2138937"/>
                <a:gd name="connsiteY7" fmla="*/ 15080 h 2572543"/>
                <a:gd name="connsiteX8" fmla="*/ 606999 w 2138937"/>
                <a:gd name="connsiteY8" fmla="*/ 0 h 2572543"/>
                <a:gd name="connsiteX9" fmla="*/ 302993 w 2138937"/>
                <a:gd name="connsiteY9" fmla="*/ 441324 h 2572543"/>
                <a:gd name="connsiteX10" fmla="*/ 7719 w 2138937"/>
                <a:gd name="connsiteY10" fmla="*/ 477043 h 2572543"/>
                <a:gd name="connsiteX11" fmla="*/ 730824 w 2138937"/>
                <a:gd name="connsiteY11" fmla="*/ 2469356 h 2572543"/>
                <a:gd name="connsiteX12" fmla="*/ 959424 w 2138937"/>
                <a:gd name="connsiteY12" fmla="*/ 2342355 h 2572543"/>
                <a:gd name="connsiteX13" fmla="*/ 1367412 w 2138937"/>
                <a:gd name="connsiteY13" fmla="*/ 2572543 h 2572543"/>
                <a:gd name="connsiteX0" fmla="*/ 1367412 w 2138937"/>
                <a:gd name="connsiteY0" fmla="*/ 2572543 h 2572543"/>
                <a:gd name="connsiteX1" fmla="*/ 2091312 w 2138937"/>
                <a:gd name="connsiteY1" fmla="*/ 2331243 h 2572543"/>
                <a:gd name="connsiteX2" fmla="*/ 2138937 w 2138937"/>
                <a:gd name="connsiteY2" fmla="*/ 2235993 h 2572543"/>
                <a:gd name="connsiteX3" fmla="*/ 2083374 w 2138937"/>
                <a:gd name="connsiteY3" fmla="*/ 1822449 h 2572543"/>
                <a:gd name="connsiteX4" fmla="*/ 2007968 w 2138937"/>
                <a:gd name="connsiteY4" fmla="*/ 1597025 h 2572543"/>
                <a:gd name="connsiteX5" fmla="*/ 1231680 w 2138937"/>
                <a:gd name="connsiteY5" fmla="*/ 494506 h 2572543"/>
                <a:gd name="connsiteX6" fmla="*/ 1183261 w 2138937"/>
                <a:gd name="connsiteY6" fmla="*/ 489743 h 2572543"/>
                <a:gd name="connsiteX7" fmla="*/ 1131669 w 2138937"/>
                <a:gd name="connsiteY7" fmla="*/ 117474 h 2572543"/>
                <a:gd name="connsiteX8" fmla="*/ 984824 w 2138937"/>
                <a:gd name="connsiteY8" fmla="*/ 15080 h 2572543"/>
                <a:gd name="connsiteX9" fmla="*/ 606999 w 2138937"/>
                <a:gd name="connsiteY9" fmla="*/ 0 h 2572543"/>
                <a:gd name="connsiteX10" fmla="*/ 302993 w 2138937"/>
                <a:gd name="connsiteY10" fmla="*/ 441324 h 2572543"/>
                <a:gd name="connsiteX11" fmla="*/ 7719 w 2138937"/>
                <a:gd name="connsiteY11" fmla="*/ 477043 h 2572543"/>
                <a:gd name="connsiteX12" fmla="*/ 730824 w 2138937"/>
                <a:gd name="connsiteY12" fmla="*/ 2469356 h 2572543"/>
                <a:gd name="connsiteX13" fmla="*/ 959424 w 2138937"/>
                <a:gd name="connsiteY13" fmla="*/ 2342355 h 2572543"/>
                <a:gd name="connsiteX14" fmla="*/ 1367412 w 2138937"/>
                <a:gd name="connsiteY14" fmla="*/ 2572543 h 2572543"/>
                <a:gd name="connsiteX0" fmla="*/ 1367412 w 2138937"/>
                <a:gd name="connsiteY0" fmla="*/ 2572543 h 2572543"/>
                <a:gd name="connsiteX1" fmla="*/ 2091312 w 2138937"/>
                <a:gd name="connsiteY1" fmla="*/ 2331243 h 2572543"/>
                <a:gd name="connsiteX2" fmla="*/ 2138937 w 2138937"/>
                <a:gd name="connsiteY2" fmla="*/ 2235993 h 2572543"/>
                <a:gd name="connsiteX3" fmla="*/ 2083374 w 2138937"/>
                <a:gd name="connsiteY3" fmla="*/ 1822449 h 2572543"/>
                <a:gd name="connsiteX4" fmla="*/ 2048449 w 2138937"/>
                <a:gd name="connsiteY4" fmla="*/ 1685132 h 2572543"/>
                <a:gd name="connsiteX5" fmla="*/ 1231680 w 2138937"/>
                <a:gd name="connsiteY5" fmla="*/ 494506 h 2572543"/>
                <a:gd name="connsiteX6" fmla="*/ 1183261 w 2138937"/>
                <a:gd name="connsiteY6" fmla="*/ 489743 h 2572543"/>
                <a:gd name="connsiteX7" fmla="*/ 1131669 w 2138937"/>
                <a:gd name="connsiteY7" fmla="*/ 117474 h 2572543"/>
                <a:gd name="connsiteX8" fmla="*/ 984824 w 2138937"/>
                <a:gd name="connsiteY8" fmla="*/ 15080 h 2572543"/>
                <a:gd name="connsiteX9" fmla="*/ 606999 w 2138937"/>
                <a:gd name="connsiteY9" fmla="*/ 0 h 2572543"/>
                <a:gd name="connsiteX10" fmla="*/ 302993 w 2138937"/>
                <a:gd name="connsiteY10" fmla="*/ 441324 h 2572543"/>
                <a:gd name="connsiteX11" fmla="*/ 7719 w 2138937"/>
                <a:gd name="connsiteY11" fmla="*/ 477043 h 2572543"/>
                <a:gd name="connsiteX12" fmla="*/ 730824 w 2138937"/>
                <a:gd name="connsiteY12" fmla="*/ 2469356 h 2572543"/>
                <a:gd name="connsiteX13" fmla="*/ 959424 w 2138937"/>
                <a:gd name="connsiteY13" fmla="*/ 2342355 h 2572543"/>
                <a:gd name="connsiteX14" fmla="*/ 1367412 w 2138937"/>
                <a:gd name="connsiteY14" fmla="*/ 2572543 h 2572543"/>
                <a:gd name="connsiteX0" fmla="*/ 1367412 w 2138937"/>
                <a:gd name="connsiteY0" fmla="*/ 2572543 h 2572543"/>
                <a:gd name="connsiteX1" fmla="*/ 2091312 w 2138937"/>
                <a:gd name="connsiteY1" fmla="*/ 2331243 h 2572543"/>
                <a:gd name="connsiteX2" fmla="*/ 2138937 w 2138937"/>
                <a:gd name="connsiteY2" fmla="*/ 2235993 h 2572543"/>
                <a:gd name="connsiteX3" fmla="*/ 2083374 w 2138937"/>
                <a:gd name="connsiteY3" fmla="*/ 1822449 h 2572543"/>
                <a:gd name="connsiteX4" fmla="*/ 2041305 w 2138937"/>
                <a:gd name="connsiteY4" fmla="*/ 1644651 h 2572543"/>
                <a:gd name="connsiteX5" fmla="*/ 1231680 w 2138937"/>
                <a:gd name="connsiteY5" fmla="*/ 494506 h 2572543"/>
                <a:gd name="connsiteX6" fmla="*/ 1183261 w 2138937"/>
                <a:gd name="connsiteY6" fmla="*/ 489743 h 2572543"/>
                <a:gd name="connsiteX7" fmla="*/ 1131669 w 2138937"/>
                <a:gd name="connsiteY7" fmla="*/ 117474 h 2572543"/>
                <a:gd name="connsiteX8" fmla="*/ 984824 w 2138937"/>
                <a:gd name="connsiteY8" fmla="*/ 15080 h 2572543"/>
                <a:gd name="connsiteX9" fmla="*/ 606999 w 2138937"/>
                <a:gd name="connsiteY9" fmla="*/ 0 h 2572543"/>
                <a:gd name="connsiteX10" fmla="*/ 302993 w 2138937"/>
                <a:gd name="connsiteY10" fmla="*/ 441324 h 2572543"/>
                <a:gd name="connsiteX11" fmla="*/ 7719 w 2138937"/>
                <a:gd name="connsiteY11" fmla="*/ 477043 h 2572543"/>
                <a:gd name="connsiteX12" fmla="*/ 730824 w 2138937"/>
                <a:gd name="connsiteY12" fmla="*/ 2469356 h 2572543"/>
                <a:gd name="connsiteX13" fmla="*/ 959424 w 2138937"/>
                <a:gd name="connsiteY13" fmla="*/ 2342355 h 2572543"/>
                <a:gd name="connsiteX14" fmla="*/ 1367412 w 2138937"/>
                <a:gd name="connsiteY14" fmla="*/ 2572543 h 2572543"/>
                <a:gd name="connsiteX0" fmla="*/ 1367412 w 2138937"/>
                <a:gd name="connsiteY0" fmla="*/ 2572543 h 2572543"/>
                <a:gd name="connsiteX1" fmla="*/ 2091312 w 2138937"/>
                <a:gd name="connsiteY1" fmla="*/ 2331243 h 2572543"/>
                <a:gd name="connsiteX2" fmla="*/ 2138937 w 2138937"/>
                <a:gd name="connsiteY2" fmla="*/ 2235993 h 2572543"/>
                <a:gd name="connsiteX3" fmla="*/ 2083374 w 2138937"/>
                <a:gd name="connsiteY3" fmla="*/ 1822449 h 2572543"/>
                <a:gd name="connsiteX4" fmla="*/ 2041305 w 2138937"/>
                <a:gd name="connsiteY4" fmla="*/ 1644651 h 2572543"/>
                <a:gd name="connsiteX5" fmla="*/ 1231680 w 2138937"/>
                <a:gd name="connsiteY5" fmla="*/ 494506 h 2572543"/>
                <a:gd name="connsiteX6" fmla="*/ 1183261 w 2138937"/>
                <a:gd name="connsiteY6" fmla="*/ 489743 h 2572543"/>
                <a:gd name="connsiteX7" fmla="*/ 1131669 w 2138937"/>
                <a:gd name="connsiteY7" fmla="*/ 117474 h 2572543"/>
                <a:gd name="connsiteX8" fmla="*/ 984824 w 2138937"/>
                <a:gd name="connsiteY8" fmla="*/ 15080 h 2572543"/>
                <a:gd name="connsiteX9" fmla="*/ 606999 w 2138937"/>
                <a:gd name="connsiteY9" fmla="*/ 0 h 2572543"/>
                <a:gd name="connsiteX10" fmla="*/ 302993 w 2138937"/>
                <a:gd name="connsiteY10" fmla="*/ 441324 h 2572543"/>
                <a:gd name="connsiteX11" fmla="*/ 7719 w 2138937"/>
                <a:gd name="connsiteY11" fmla="*/ 477043 h 2572543"/>
                <a:gd name="connsiteX12" fmla="*/ 730824 w 2138937"/>
                <a:gd name="connsiteY12" fmla="*/ 2469356 h 2572543"/>
                <a:gd name="connsiteX13" fmla="*/ 959424 w 2138937"/>
                <a:gd name="connsiteY13" fmla="*/ 2342355 h 2572543"/>
                <a:gd name="connsiteX14" fmla="*/ 1367412 w 2138937"/>
                <a:gd name="connsiteY14" fmla="*/ 2572543 h 2572543"/>
                <a:gd name="connsiteX0" fmla="*/ 1367412 w 2138937"/>
                <a:gd name="connsiteY0" fmla="*/ 2572543 h 2572543"/>
                <a:gd name="connsiteX1" fmla="*/ 2091312 w 2138937"/>
                <a:gd name="connsiteY1" fmla="*/ 2331243 h 2572543"/>
                <a:gd name="connsiteX2" fmla="*/ 2138937 w 2138937"/>
                <a:gd name="connsiteY2" fmla="*/ 2235993 h 2572543"/>
                <a:gd name="connsiteX3" fmla="*/ 2083374 w 2138937"/>
                <a:gd name="connsiteY3" fmla="*/ 1822449 h 2572543"/>
                <a:gd name="connsiteX4" fmla="*/ 2041305 w 2138937"/>
                <a:gd name="connsiteY4" fmla="*/ 1644651 h 2572543"/>
                <a:gd name="connsiteX5" fmla="*/ 1231680 w 2138937"/>
                <a:gd name="connsiteY5" fmla="*/ 494506 h 2572543"/>
                <a:gd name="connsiteX6" fmla="*/ 1183261 w 2138937"/>
                <a:gd name="connsiteY6" fmla="*/ 489743 h 2572543"/>
                <a:gd name="connsiteX7" fmla="*/ 1131669 w 2138937"/>
                <a:gd name="connsiteY7" fmla="*/ 117474 h 2572543"/>
                <a:gd name="connsiteX8" fmla="*/ 984824 w 2138937"/>
                <a:gd name="connsiteY8" fmla="*/ 15080 h 2572543"/>
                <a:gd name="connsiteX9" fmla="*/ 606999 w 2138937"/>
                <a:gd name="connsiteY9" fmla="*/ 0 h 2572543"/>
                <a:gd name="connsiteX10" fmla="*/ 302993 w 2138937"/>
                <a:gd name="connsiteY10" fmla="*/ 441324 h 2572543"/>
                <a:gd name="connsiteX11" fmla="*/ 7719 w 2138937"/>
                <a:gd name="connsiteY11" fmla="*/ 477043 h 2572543"/>
                <a:gd name="connsiteX12" fmla="*/ 730824 w 2138937"/>
                <a:gd name="connsiteY12" fmla="*/ 2469356 h 2572543"/>
                <a:gd name="connsiteX13" fmla="*/ 959424 w 2138937"/>
                <a:gd name="connsiteY13" fmla="*/ 2342355 h 2572543"/>
                <a:gd name="connsiteX14" fmla="*/ 1367412 w 2138937"/>
                <a:gd name="connsiteY14" fmla="*/ 2572543 h 2572543"/>
                <a:gd name="connsiteX0" fmla="*/ 1367412 w 2138937"/>
                <a:gd name="connsiteY0" fmla="*/ 2572543 h 2572543"/>
                <a:gd name="connsiteX1" fmla="*/ 2091312 w 2138937"/>
                <a:gd name="connsiteY1" fmla="*/ 2331243 h 2572543"/>
                <a:gd name="connsiteX2" fmla="*/ 2138937 w 2138937"/>
                <a:gd name="connsiteY2" fmla="*/ 2235993 h 2572543"/>
                <a:gd name="connsiteX3" fmla="*/ 2083374 w 2138937"/>
                <a:gd name="connsiteY3" fmla="*/ 1822449 h 2572543"/>
                <a:gd name="connsiteX4" fmla="*/ 2041305 w 2138937"/>
                <a:gd name="connsiteY4" fmla="*/ 1644651 h 2572543"/>
                <a:gd name="connsiteX5" fmla="*/ 1231680 w 2138937"/>
                <a:gd name="connsiteY5" fmla="*/ 494506 h 2572543"/>
                <a:gd name="connsiteX6" fmla="*/ 1183261 w 2138937"/>
                <a:gd name="connsiteY6" fmla="*/ 489743 h 2572543"/>
                <a:gd name="connsiteX7" fmla="*/ 1131669 w 2138937"/>
                <a:gd name="connsiteY7" fmla="*/ 117474 h 2572543"/>
                <a:gd name="connsiteX8" fmla="*/ 984824 w 2138937"/>
                <a:gd name="connsiteY8" fmla="*/ 15080 h 2572543"/>
                <a:gd name="connsiteX9" fmla="*/ 606999 w 2138937"/>
                <a:gd name="connsiteY9" fmla="*/ 0 h 2572543"/>
                <a:gd name="connsiteX10" fmla="*/ 302993 w 2138937"/>
                <a:gd name="connsiteY10" fmla="*/ 441324 h 2572543"/>
                <a:gd name="connsiteX11" fmla="*/ 7719 w 2138937"/>
                <a:gd name="connsiteY11" fmla="*/ 477043 h 2572543"/>
                <a:gd name="connsiteX12" fmla="*/ 730824 w 2138937"/>
                <a:gd name="connsiteY12" fmla="*/ 2469356 h 2572543"/>
                <a:gd name="connsiteX13" fmla="*/ 959424 w 2138937"/>
                <a:gd name="connsiteY13" fmla="*/ 2342355 h 2572543"/>
                <a:gd name="connsiteX14" fmla="*/ 1367412 w 2138937"/>
                <a:gd name="connsiteY14" fmla="*/ 2572543 h 2572543"/>
                <a:gd name="connsiteX0" fmla="*/ 1367412 w 2138937"/>
                <a:gd name="connsiteY0" fmla="*/ 2572543 h 2572543"/>
                <a:gd name="connsiteX1" fmla="*/ 2091312 w 2138937"/>
                <a:gd name="connsiteY1" fmla="*/ 2331243 h 2572543"/>
                <a:gd name="connsiteX2" fmla="*/ 2138937 w 2138937"/>
                <a:gd name="connsiteY2" fmla="*/ 2235993 h 2572543"/>
                <a:gd name="connsiteX3" fmla="*/ 2083374 w 2138937"/>
                <a:gd name="connsiteY3" fmla="*/ 1822449 h 2572543"/>
                <a:gd name="connsiteX4" fmla="*/ 2041305 w 2138937"/>
                <a:gd name="connsiteY4" fmla="*/ 1644651 h 2572543"/>
                <a:gd name="connsiteX5" fmla="*/ 1231680 w 2138937"/>
                <a:gd name="connsiteY5" fmla="*/ 494506 h 2572543"/>
                <a:gd name="connsiteX6" fmla="*/ 1183261 w 2138937"/>
                <a:gd name="connsiteY6" fmla="*/ 489743 h 2572543"/>
                <a:gd name="connsiteX7" fmla="*/ 1131669 w 2138937"/>
                <a:gd name="connsiteY7" fmla="*/ 117474 h 2572543"/>
                <a:gd name="connsiteX8" fmla="*/ 984824 w 2138937"/>
                <a:gd name="connsiteY8" fmla="*/ 15080 h 2572543"/>
                <a:gd name="connsiteX9" fmla="*/ 606999 w 2138937"/>
                <a:gd name="connsiteY9" fmla="*/ 0 h 2572543"/>
                <a:gd name="connsiteX10" fmla="*/ 302993 w 2138937"/>
                <a:gd name="connsiteY10" fmla="*/ 441324 h 2572543"/>
                <a:gd name="connsiteX11" fmla="*/ 7719 w 2138937"/>
                <a:gd name="connsiteY11" fmla="*/ 477043 h 2572543"/>
                <a:gd name="connsiteX12" fmla="*/ 730824 w 2138937"/>
                <a:gd name="connsiteY12" fmla="*/ 2469356 h 2572543"/>
                <a:gd name="connsiteX13" fmla="*/ 959424 w 2138937"/>
                <a:gd name="connsiteY13" fmla="*/ 2342355 h 2572543"/>
                <a:gd name="connsiteX14" fmla="*/ 1367412 w 2138937"/>
                <a:gd name="connsiteY14" fmla="*/ 2572543 h 2572543"/>
                <a:gd name="connsiteX0" fmla="*/ 1367412 w 2138937"/>
                <a:gd name="connsiteY0" fmla="*/ 2572543 h 2572543"/>
                <a:gd name="connsiteX1" fmla="*/ 2091312 w 2138937"/>
                <a:gd name="connsiteY1" fmla="*/ 2331243 h 2572543"/>
                <a:gd name="connsiteX2" fmla="*/ 2138937 w 2138937"/>
                <a:gd name="connsiteY2" fmla="*/ 2235993 h 2572543"/>
                <a:gd name="connsiteX3" fmla="*/ 2083374 w 2138937"/>
                <a:gd name="connsiteY3" fmla="*/ 1822449 h 2572543"/>
                <a:gd name="connsiteX4" fmla="*/ 2041305 w 2138937"/>
                <a:gd name="connsiteY4" fmla="*/ 1644651 h 2572543"/>
                <a:gd name="connsiteX5" fmla="*/ 1231680 w 2138937"/>
                <a:gd name="connsiteY5" fmla="*/ 494506 h 2572543"/>
                <a:gd name="connsiteX6" fmla="*/ 1183261 w 2138937"/>
                <a:gd name="connsiteY6" fmla="*/ 489743 h 2572543"/>
                <a:gd name="connsiteX7" fmla="*/ 1131669 w 2138937"/>
                <a:gd name="connsiteY7" fmla="*/ 117474 h 2572543"/>
                <a:gd name="connsiteX8" fmla="*/ 984824 w 2138937"/>
                <a:gd name="connsiteY8" fmla="*/ 15080 h 2572543"/>
                <a:gd name="connsiteX9" fmla="*/ 606999 w 2138937"/>
                <a:gd name="connsiteY9" fmla="*/ 0 h 2572543"/>
                <a:gd name="connsiteX10" fmla="*/ 302993 w 2138937"/>
                <a:gd name="connsiteY10" fmla="*/ 441324 h 2572543"/>
                <a:gd name="connsiteX11" fmla="*/ 7719 w 2138937"/>
                <a:gd name="connsiteY11" fmla="*/ 477043 h 2572543"/>
                <a:gd name="connsiteX12" fmla="*/ 730824 w 2138937"/>
                <a:gd name="connsiteY12" fmla="*/ 2469356 h 2572543"/>
                <a:gd name="connsiteX13" fmla="*/ 959424 w 2138937"/>
                <a:gd name="connsiteY13" fmla="*/ 2342355 h 2572543"/>
                <a:gd name="connsiteX14" fmla="*/ 1367412 w 2138937"/>
                <a:gd name="connsiteY14" fmla="*/ 2572543 h 2572543"/>
                <a:gd name="connsiteX0" fmla="*/ 1367412 w 2154333"/>
                <a:gd name="connsiteY0" fmla="*/ 2572543 h 2572543"/>
                <a:gd name="connsiteX1" fmla="*/ 2091312 w 2154333"/>
                <a:gd name="connsiteY1" fmla="*/ 2331243 h 2572543"/>
                <a:gd name="connsiteX2" fmla="*/ 2122268 w 2154333"/>
                <a:gd name="connsiteY2" fmla="*/ 2285207 h 2572543"/>
                <a:gd name="connsiteX3" fmla="*/ 2138937 w 2154333"/>
                <a:gd name="connsiteY3" fmla="*/ 2235993 h 2572543"/>
                <a:gd name="connsiteX4" fmla="*/ 2083374 w 2154333"/>
                <a:gd name="connsiteY4" fmla="*/ 1822449 h 2572543"/>
                <a:gd name="connsiteX5" fmla="*/ 2041305 w 2154333"/>
                <a:gd name="connsiteY5" fmla="*/ 1644651 h 2572543"/>
                <a:gd name="connsiteX6" fmla="*/ 1231680 w 2154333"/>
                <a:gd name="connsiteY6" fmla="*/ 494506 h 2572543"/>
                <a:gd name="connsiteX7" fmla="*/ 1183261 w 2154333"/>
                <a:gd name="connsiteY7" fmla="*/ 489743 h 2572543"/>
                <a:gd name="connsiteX8" fmla="*/ 1131669 w 2154333"/>
                <a:gd name="connsiteY8" fmla="*/ 117474 h 2572543"/>
                <a:gd name="connsiteX9" fmla="*/ 984824 w 2154333"/>
                <a:gd name="connsiteY9" fmla="*/ 15080 h 2572543"/>
                <a:gd name="connsiteX10" fmla="*/ 606999 w 2154333"/>
                <a:gd name="connsiteY10" fmla="*/ 0 h 2572543"/>
                <a:gd name="connsiteX11" fmla="*/ 302993 w 2154333"/>
                <a:gd name="connsiteY11" fmla="*/ 441324 h 2572543"/>
                <a:gd name="connsiteX12" fmla="*/ 7719 w 2154333"/>
                <a:gd name="connsiteY12" fmla="*/ 477043 h 2572543"/>
                <a:gd name="connsiteX13" fmla="*/ 730824 w 2154333"/>
                <a:gd name="connsiteY13" fmla="*/ 2469356 h 2572543"/>
                <a:gd name="connsiteX14" fmla="*/ 959424 w 2154333"/>
                <a:gd name="connsiteY14" fmla="*/ 2342355 h 2572543"/>
                <a:gd name="connsiteX15" fmla="*/ 1367412 w 2154333"/>
                <a:gd name="connsiteY15" fmla="*/ 2572543 h 2572543"/>
                <a:gd name="connsiteX0" fmla="*/ 1367412 w 2155131"/>
                <a:gd name="connsiteY0" fmla="*/ 2572543 h 2572543"/>
                <a:gd name="connsiteX1" fmla="*/ 2091312 w 2155131"/>
                <a:gd name="connsiteY1" fmla="*/ 2331243 h 2572543"/>
                <a:gd name="connsiteX2" fmla="*/ 2124649 w 2155131"/>
                <a:gd name="connsiteY2" fmla="*/ 2361407 h 2572543"/>
                <a:gd name="connsiteX3" fmla="*/ 2138937 w 2155131"/>
                <a:gd name="connsiteY3" fmla="*/ 2235993 h 2572543"/>
                <a:gd name="connsiteX4" fmla="*/ 2083374 w 2155131"/>
                <a:gd name="connsiteY4" fmla="*/ 1822449 h 2572543"/>
                <a:gd name="connsiteX5" fmla="*/ 2041305 w 2155131"/>
                <a:gd name="connsiteY5" fmla="*/ 1644651 h 2572543"/>
                <a:gd name="connsiteX6" fmla="*/ 1231680 w 2155131"/>
                <a:gd name="connsiteY6" fmla="*/ 494506 h 2572543"/>
                <a:gd name="connsiteX7" fmla="*/ 1183261 w 2155131"/>
                <a:gd name="connsiteY7" fmla="*/ 489743 h 2572543"/>
                <a:gd name="connsiteX8" fmla="*/ 1131669 w 2155131"/>
                <a:gd name="connsiteY8" fmla="*/ 117474 h 2572543"/>
                <a:gd name="connsiteX9" fmla="*/ 984824 w 2155131"/>
                <a:gd name="connsiteY9" fmla="*/ 15080 h 2572543"/>
                <a:gd name="connsiteX10" fmla="*/ 606999 w 2155131"/>
                <a:gd name="connsiteY10" fmla="*/ 0 h 2572543"/>
                <a:gd name="connsiteX11" fmla="*/ 302993 w 2155131"/>
                <a:gd name="connsiteY11" fmla="*/ 441324 h 2572543"/>
                <a:gd name="connsiteX12" fmla="*/ 7719 w 2155131"/>
                <a:gd name="connsiteY12" fmla="*/ 477043 h 2572543"/>
                <a:gd name="connsiteX13" fmla="*/ 730824 w 2155131"/>
                <a:gd name="connsiteY13" fmla="*/ 2469356 h 2572543"/>
                <a:gd name="connsiteX14" fmla="*/ 959424 w 2155131"/>
                <a:gd name="connsiteY14" fmla="*/ 2342355 h 2572543"/>
                <a:gd name="connsiteX15" fmla="*/ 1367412 w 2155131"/>
                <a:gd name="connsiteY15" fmla="*/ 2572543 h 2572543"/>
                <a:gd name="connsiteX0" fmla="*/ 1367412 w 2192120"/>
                <a:gd name="connsiteY0" fmla="*/ 2572543 h 2572543"/>
                <a:gd name="connsiteX1" fmla="*/ 2091312 w 2192120"/>
                <a:gd name="connsiteY1" fmla="*/ 2331243 h 2572543"/>
                <a:gd name="connsiteX2" fmla="*/ 2191324 w 2192120"/>
                <a:gd name="connsiteY2" fmla="*/ 2359026 h 2572543"/>
                <a:gd name="connsiteX3" fmla="*/ 2138937 w 2192120"/>
                <a:gd name="connsiteY3" fmla="*/ 2235993 h 2572543"/>
                <a:gd name="connsiteX4" fmla="*/ 2083374 w 2192120"/>
                <a:gd name="connsiteY4" fmla="*/ 1822449 h 2572543"/>
                <a:gd name="connsiteX5" fmla="*/ 2041305 w 2192120"/>
                <a:gd name="connsiteY5" fmla="*/ 1644651 h 2572543"/>
                <a:gd name="connsiteX6" fmla="*/ 1231680 w 2192120"/>
                <a:gd name="connsiteY6" fmla="*/ 494506 h 2572543"/>
                <a:gd name="connsiteX7" fmla="*/ 1183261 w 2192120"/>
                <a:gd name="connsiteY7" fmla="*/ 489743 h 2572543"/>
                <a:gd name="connsiteX8" fmla="*/ 1131669 w 2192120"/>
                <a:gd name="connsiteY8" fmla="*/ 117474 h 2572543"/>
                <a:gd name="connsiteX9" fmla="*/ 984824 w 2192120"/>
                <a:gd name="connsiteY9" fmla="*/ 15080 h 2572543"/>
                <a:gd name="connsiteX10" fmla="*/ 606999 w 2192120"/>
                <a:gd name="connsiteY10" fmla="*/ 0 h 2572543"/>
                <a:gd name="connsiteX11" fmla="*/ 302993 w 2192120"/>
                <a:gd name="connsiteY11" fmla="*/ 441324 h 2572543"/>
                <a:gd name="connsiteX12" fmla="*/ 7719 w 2192120"/>
                <a:gd name="connsiteY12" fmla="*/ 477043 h 2572543"/>
                <a:gd name="connsiteX13" fmla="*/ 730824 w 2192120"/>
                <a:gd name="connsiteY13" fmla="*/ 2469356 h 2572543"/>
                <a:gd name="connsiteX14" fmla="*/ 959424 w 2192120"/>
                <a:gd name="connsiteY14" fmla="*/ 2342355 h 2572543"/>
                <a:gd name="connsiteX15" fmla="*/ 1367412 w 2192120"/>
                <a:gd name="connsiteY15" fmla="*/ 2572543 h 2572543"/>
                <a:gd name="connsiteX0" fmla="*/ 1367412 w 2191324"/>
                <a:gd name="connsiteY0" fmla="*/ 2572543 h 2572543"/>
                <a:gd name="connsiteX1" fmla="*/ 2091312 w 2191324"/>
                <a:gd name="connsiteY1" fmla="*/ 2331243 h 2572543"/>
                <a:gd name="connsiteX2" fmla="*/ 2191324 w 2191324"/>
                <a:gd name="connsiteY2" fmla="*/ 2359026 h 2572543"/>
                <a:gd name="connsiteX3" fmla="*/ 2138937 w 2191324"/>
                <a:gd name="connsiteY3" fmla="*/ 2235993 h 2572543"/>
                <a:gd name="connsiteX4" fmla="*/ 2083374 w 2191324"/>
                <a:gd name="connsiteY4" fmla="*/ 1822449 h 2572543"/>
                <a:gd name="connsiteX5" fmla="*/ 2041305 w 2191324"/>
                <a:gd name="connsiteY5" fmla="*/ 1644651 h 2572543"/>
                <a:gd name="connsiteX6" fmla="*/ 1231680 w 2191324"/>
                <a:gd name="connsiteY6" fmla="*/ 494506 h 2572543"/>
                <a:gd name="connsiteX7" fmla="*/ 1183261 w 2191324"/>
                <a:gd name="connsiteY7" fmla="*/ 489743 h 2572543"/>
                <a:gd name="connsiteX8" fmla="*/ 1131669 w 2191324"/>
                <a:gd name="connsiteY8" fmla="*/ 117474 h 2572543"/>
                <a:gd name="connsiteX9" fmla="*/ 984824 w 2191324"/>
                <a:gd name="connsiteY9" fmla="*/ 15080 h 2572543"/>
                <a:gd name="connsiteX10" fmla="*/ 606999 w 2191324"/>
                <a:gd name="connsiteY10" fmla="*/ 0 h 2572543"/>
                <a:gd name="connsiteX11" fmla="*/ 302993 w 2191324"/>
                <a:gd name="connsiteY11" fmla="*/ 441324 h 2572543"/>
                <a:gd name="connsiteX12" fmla="*/ 7719 w 2191324"/>
                <a:gd name="connsiteY12" fmla="*/ 477043 h 2572543"/>
                <a:gd name="connsiteX13" fmla="*/ 730824 w 2191324"/>
                <a:gd name="connsiteY13" fmla="*/ 2469356 h 2572543"/>
                <a:gd name="connsiteX14" fmla="*/ 959424 w 2191324"/>
                <a:gd name="connsiteY14" fmla="*/ 2342355 h 2572543"/>
                <a:gd name="connsiteX15" fmla="*/ 1367412 w 2191324"/>
                <a:gd name="connsiteY15" fmla="*/ 2572543 h 2572543"/>
                <a:gd name="connsiteX0" fmla="*/ 1367412 w 2196514"/>
                <a:gd name="connsiteY0" fmla="*/ 2572543 h 2572543"/>
                <a:gd name="connsiteX1" fmla="*/ 2091312 w 2196514"/>
                <a:gd name="connsiteY1" fmla="*/ 2331243 h 2572543"/>
                <a:gd name="connsiteX2" fmla="*/ 2191324 w 2196514"/>
                <a:gd name="connsiteY2" fmla="*/ 2359026 h 2572543"/>
                <a:gd name="connsiteX3" fmla="*/ 2138937 w 2196514"/>
                <a:gd name="connsiteY3" fmla="*/ 2235993 h 2572543"/>
                <a:gd name="connsiteX4" fmla="*/ 2083374 w 2196514"/>
                <a:gd name="connsiteY4" fmla="*/ 1822449 h 2572543"/>
                <a:gd name="connsiteX5" fmla="*/ 2041305 w 2196514"/>
                <a:gd name="connsiteY5" fmla="*/ 1644651 h 2572543"/>
                <a:gd name="connsiteX6" fmla="*/ 1231680 w 2196514"/>
                <a:gd name="connsiteY6" fmla="*/ 494506 h 2572543"/>
                <a:gd name="connsiteX7" fmla="*/ 1183261 w 2196514"/>
                <a:gd name="connsiteY7" fmla="*/ 489743 h 2572543"/>
                <a:gd name="connsiteX8" fmla="*/ 1131669 w 2196514"/>
                <a:gd name="connsiteY8" fmla="*/ 117474 h 2572543"/>
                <a:gd name="connsiteX9" fmla="*/ 984824 w 2196514"/>
                <a:gd name="connsiteY9" fmla="*/ 15080 h 2572543"/>
                <a:gd name="connsiteX10" fmla="*/ 606999 w 2196514"/>
                <a:gd name="connsiteY10" fmla="*/ 0 h 2572543"/>
                <a:gd name="connsiteX11" fmla="*/ 302993 w 2196514"/>
                <a:gd name="connsiteY11" fmla="*/ 441324 h 2572543"/>
                <a:gd name="connsiteX12" fmla="*/ 7719 w 2196514"/>
                <a:gd name="connsiteY12" fmla="*/ 477043 h 2572543"/>
                <a:gd name="connsiteX13" fmla="*/ 730824 w 2196514"/>
                <a:gd name="connsiteY13" fmla="*/ 2469356 h 2572543"/>
                <a:gd name="connsiteX14" fmla="*/ 959424 w 2196514"/>
                <a:gd name="connsiteY14" fmla="*/ 2342355 h 2572543"/>
                <a:gd name="connsiteX15" fmla="*/ 1367412 w 2196514"/>
                <a:gd name="connsiteY15" fmla="*/ 2572543 h 2572543"/>
                <a:gd name="connsiteX0" fmla="*/ 1367412 w 2196514"/>
                <a:gd name="connsiteY0" fmla="*/ 2572543 h 2572543"/>
                <a:gd name="connsiteX1" fmla="*/ 2091312 w 2196514"/>
                <a:gd name="connsiteY1" fmla="*/ 2331243 h 2572543"/>
                <a:gd name="connsiteX2" fmla="*/ 2148461 w 2196514"/>
                <a:gd name="connsiteY2" fmla="*/ 2320925 h 2572543"/>
                <a:gd name="connsiteX3" fmla="*/ 2191324 w 2196514"/>
                <a:gd name="connsiteY3" fmla="*/ 2359026 h 2572543"/>
                <a:gd name="connsiteX4" fmla="*/ 2138937 w 2196514"/>
                <a:gd name="connsiteY4" fmla="*/ 2235993 h 2572543"/>
                <a:gd name="connsiteX5" fmla="*/ 2083374 w 2196514"/>
                <a:gd name="connsiteY5" fmla="*/ 1822449 h 2572543"/>
                <a:gd name="connsiteX6" fmla="*/ 2041305 w 2196514"/>
                <a:gd name="connsiteY6" fmla="*/ 1644651 h 2572543"/>
                <a:gd name="connsiteX7" fmla="*/ 1231680 w 2196514"/>
                <a:gd name="connsiteY7" fmla="*/ 494506 h 2572543"/>
                <a:gd name="connsiteX8" fmla="*/ 1183261 w 2196514"/>
                <a:gd name="connsiteY8" fmla="*/ 489743 h 2572543"/>
                <a:gd name="connsiteX9" fmla="*/ 1131669 w 2196514"/>
                <a:gd name="connsiteY9" fmla="*/ 117474 h 2572543"/>
                <a:gd name="connsiteX10" fmla="*/ 984824 w 2196514"/>
                <a:gd name="connsiteY10" fmla="*/ 15080 h 2572543"/>
                <a:gd name="connsiteX11" fmla="*/ 606999 w 2196514"/>
                <a:gd name="connsiteY11" fmla="*/ 0 h 2572543"/>
                <a:gd name="connsiteX12" fmla="*/ 302993 w 2196514"/>
                <a:gd name="connsiteY12" fmla="*/ 441324 h 2572543"/>
                <a:gd name="connsiteX13" fmla="*/ 7719 w 2196514"/>
                <a:gd name="connsiteY13" fmla="*/ 477043 h 2572543"/>
                <a:gd name="connsiteX14" fmla="*/ 730824 w 2196514"/>
                <a:gd name="connsiteY14" fmla="*/ 2469356 h 2572543"/>
                <a:gd name="connsiteX15" fmla="*/ 959424 w 2196514"/>
                <a:gd name="connsiteY15" fmla="*/ 2342355 h 2572543"/>
                <a:gd name="connsiteX16" fmla="*/ 1367412 w 2196514"/>
                <a:gd name="connsiteY16" fmla="*/ 2572543 h 2572543"/>
                <a:gd name="connsiteX0" fmla="*/ 1367412 w 2196514"/>
                <a:gd name="connsiteY0" fmla="*/ 2572543 h 2572543"/>
                <a:gd name="connsiteX1" fmla="*/ 2091312 w 2196514"/>
                <a:gd name="connsiteY1" fmla="*/ 2331243 h 2572543"/>
                <a:gd name="connsiteX2" fmla="*/ 2134173 w 2196514"/>
                <a:gd name="connsiteY2" fmla="*/ 2363787 h 2572543"/>
                <a:gd name="connsiteX3" fmla="*/ 2191324 w 2196514"/>
                <a:gd name="connsiteY3" fmla="*/ 2359026 h 2572543"/>
                <a:gd name="connsiteX4" fmla="*/ 2138937 w 2196514"/>
                <a:gd name="connsiteY4" fmla="*/ 2235993 h 2572543"/>
                <a:gd name="connsiteX5" fmla="*/ 2083374 w 2196514"/>
                <a:gd name="connsiteY5" fmla="*/ 1822449 h 2572543"/>
                <a:gd name="connsiteX6" fmla="*/ 2041305 w 2196514"/>
                <a:gd name="connsiteY6" fmla="*/ 1644651 h 2572543"/>
                <a:gd name="connsiteX7" fmla="*/ 1231680 w 2196514"/>
                <a:gd name="connsiteY7" fmla="*/ 494506 h 2572543"/>
                <a:gd name="connsiteX8" fmla="*/ 1183261 w 2196514"/>
                <a:gd name="connsiteY8" fmla="*/ 489743 h 2572543"/>
                <a:gd name="connsiteX9" fmla="*/ 1131669 w 2196514"/>
                <a:gd name="connsiteY9" fmla="*/ 117474 h 2572543"/>
                <a:gd name="connsiteX10" fmla="*/ 984824 w 2196514"/>
                <a:gd name="connsiteY10" fmla="*/ 15080 h 2572543"/>
                <a:gd name="connsiteX11" fmla="*/ 606999 w 2196514"/>
                <a:gd name="connsiteY11" fmla="*/ 0 h 2572543"/>
                <a:gd name="connsiteX12" fmla="*/ 302993 w 2196514"/>
                <a:gd name="connsiteY12" fmla="*/ 441324 h 2572543"/>
                <a:gd name="connsiteX13" fmla="*/ 7719 w 2196514"/>
                <a:gd name="connsiteY13" fmla="*/ 477043 h 2572543"/>
                <a:gd name="connsiteX14" fmla="*/ 730824 w 2196514"/>
                <a:gd name="connsiteY14" fmla="*/ 2469356 h 2572543"/>
                <a:gd name="connsiteX15" fmla="*/ 959424 w 2196514"/>
                <a:gd name="connsiteY15" fmla="*/ 2342355 h 2572543"/>
                <a:gd name="connsiteX16" fmla="*/ 1367412 w 2196514"/>
                <a:gd name="connsiteY16" fmla="*/ 2572543 h 2572543"/>
                <a:gd name="connsiteX0" fmla="*/ 1367412 w 2196514"/>
                <a:gd name="connsiteY0" fmla="*/ 2572543 h 2572543"/>
                <a:gd name="connsiteX1" fmla="*/ 2091312 w 2196514"/>
                <a:gd name="connsiteY1" fmla="*/ 2331243 h 2572543"/>
                <a:gd name="connsiteX2" fmla="*/ 2127029 w 2196514"/>
                <a:gd name="connsiteY2" fmla="*/ 2363787 h 2572543"/>
                <a:gd name="connsiteX3" fmla="*/ 2191324 w 2196514"/>
                <a:gd name="connsiteY3" fmla="*/ 2359026 h 2572543"/>
                <a:gd name="connsiteX4" fmla="*/ 2138937 w 2196514"/>
                <a:gd name="connsiteY4" fmla="*/ 2235993 h 2572543"/>
                <a:gd name="connsiteX5" fmla="*/ 2083374 w 2196514"/>
                <a:gd name="connsiteY5" fmla="*/ 1822449 h 2572543"/>
                <a:gd name="connsiteX6" fmla="*/ 2041305 w 2196514"/>
                <a:gd name="connsiteY6" fmla="*/ 1644651 h 2572543"/>
                <a:gd name="connsiteX7" fmla="*/ 1231680 w 2196514"/>
                <a:gd name="connsiteY7" fmla="*/ 494506 h 2572543"/>
                <a:gd name="connsiteX8" fmla="*/ 1183261 w 2196514"/>
                <a:gd name="connsiteY8" fmla="*/ 489743 h 2572543"/>
                <a:gd name="connsiteX9" fmla="*/ 1131669 w 2196514"/>
                <a:gd name="connsiteY9" fmla="*/ 117474 h 2572543"/>
                <a:gd name="connsiteX10" fmla="*/ 984824 w 2196514"/>
                <a:gd name="connsiteY10" fmla="*/ 15080 h 2572543"/>
                <a:gd name="connsiteX11" fmla="*/ 606999 w 2196514"/>
                <a:gd name="connsiteY11" fmla="*/ 0 h 2572543"/>
                <a:gd name="connsiteX12" fmla="*/ 302993 w 2196514"/>
                <a:gd name="connsiteY12" fmla="*/ 441324 h 2572543"/>
                <a:gd name="connsiteX13" fmla="*/ 7719 w 2196514"/>
                <a:gd name="connsiteY13" fmla="*/ 477043 h 2572543"/>
                <a:gd name="connsiteX14" fmla="*/ 730824 w 2196514"/>
                <a:gd name="connsiteY14" fmla="*/ 2469356 h 2572543"/>
                <a:gd name="connsiteX15" fmla="*/ 959424 w 2196514"/>
                <a:gd name="connsiteY15" fmla="*/ 2342355 h 2572543"/>
                <a:gd name="connsiteX16" fmla="*/ 1367412 w 2196514"/>
                <a:gd name="connsiteY16" fmla="*/ 2572543 h 2572543"/>
                <a:gd name="connsiteX0" fmla="*/ 1367412 w 2196514"/>
                <a:gd name="connsiteY0" fmla="*/ 2572543 h 2572543"/>
                <a:gd name="connsiteX1" fmla="*/ 2091312 w 2196514"/>
                <a:gd name="connsiteY1" fmla="*/ 2331243 h 2572543"/>
                <a:gd name="connsiteX2" fmla="*/ 2127029 w 2196514"/>
                <a:gd name="connsiteY2" fmla="*/ 2363787 h 2572543"/>
                <a:gd name="connsiteX3" fmla="*/ 2191324 w 2196514"/>
                <a:gd name="connsiteY3" fmla="*/ 2359026 h 2572543"/>
                <a:gd name="connsiteX4" fmla="*/ 2138937 w 2196514"/>
                <a:gd name="connsiteY4" fmla="*/ 2235993 h 2572543"/>
                <a:gd name="connsiteX5" fmla="*/ 2083374 w 2196514"/>
                <a:gd name="connsiteY5" fmla="*/ 1822449 h 2572543"/>
                <a:gd name="connsiteX6" fmla="*/ 2041305 w 2196514"/>
                <a:gd name="connsiteY6" fmla="*/ 1644651 h 2572543"/>
                <a:gd name="connsiteX7" fmla="*/ 1231680 w 2196514"/>
                <a:gd name="connsiteY7" fmla="*/ 494506 h 2572543"/>
                <a:gd name="connsiteX8" fmla="*/ 1183261 w 2196514"/>
                <a:gd name="connsiteY8" fmla="*/ 489743 h 2572543"/>
                <a:gd name="connsiteX9" fmla="*/ 1131669 w 2196514"/>
                <a:gd name="connsiteY9" fmla="*/ 117474 h 2572543"/>
                <a:gd name="connsiteX10" fmla="*/ 984824 w 2196514"/>
                <a:gd name="connsiteY10" fmla="*/ 15080 h 2572543"/>
                <a:gd name="connsiteX11" fmla="*/ 606999 w 2196514"/>
                <a:gd name="connsiteY11" fmla="*/ 0 h 2572543"/>
                <a:gd name="connsiteX12" fmla="*/ 302993 w 2196514"/>
                <a:gd name="connsiteY12" fmla="*/ 441324 h 2572543"/>
                <a:gd name="connsiteX13" fmla="*/ 7719 w 2196514"/>
                <a:gd name="connsiteY13" fmla="*/ 477043 h 2572543"/>
                <a:gd name="connsiteX14" fmla="*/ 730824 w 2196514"/>
                <a:gd name="connsiteY14" fmla="*/ 2469356 h 2572543"/>
                <a:gd name="connsiteX15" fmla="*/ 959424 w 2196514"/>
                <a:gd name="connsiteY15" fmla="*/ 2342355 h 2572543"/>
                <a:gd name="connsiteX16" fmla="*/ 1367412 w 2196514"/>
                <a:gd name="connsiteY16" fmla="*/ 2572543 h 2572543"/>
                <a:gd name="connsiteX0" fmla="*/ 1367412 w 2196514"/>
                <a:gd name="connsiteY0" fmla="*/ 2572543 h 2572543"/>
                <a:gd name="connsiteX1" fmla="*/ 2091312 w 2196514"/>
                <a:gd name="connsiteY1" fmla="*/ 2331243 h 2572543"/>
                <a:gd name="connsiteX2" fmla="*/ 2127029 w 2196514"/>
                <a:gd name="connsiteY2" fmla="*/ 2363787 h 2572543"/>
                <a:gd name="connsiteX3" fmla="*/ 2191324 w 2196514"/>
                <a:gd name="connsiteY3" fmla="*/ 2359026 h 2572543"/>
                <a:gd name="connsiteX4" fmla="*/ 2138937 w 2196514"/>
                <a:gd name="connsiteY4" fmla="*/ 2235993 h 2572543"/>
                <a:gd name="connsiteX5" fmla="*/ 2083374 w 2196514"/>
                <a:gd name="connsiteY5" fmla="*/ 1822449 h 2572543"/>
                <a:gd name="connsiteX6" fmla="*/ 2041305 w 2196514"/>
                <a:gd name="connsiteY6" fmla="*/ 1644651 h 2572543"/>
                <a:gd name="connsiteX7" fmla="*/ 1231680 w 2196514"/>
                <a:gd name="connsiteY7" fmla="*/ 494506 h 2572543"/>
                <a:gd name="connsiteX8" fmla="*/ 1183261 w 2196514"/>
                <a:gd name="connsiteY8" fmla="*/ 489743 h 2572543"/>
                <a:gd name="connsiteX9" fmla="*/ 1131669 w 2196514"/>
                <a:gd name="connsiteY9" fmla="*/ 117474 h 2572543"/>
                <a:gd name="connsiteX10" fmla="*/ 984824 w 2196514"/>
                <a:gd name="connsiteY10" fmla="*/ 15080 h 2572543"/>
                <a:gd name="connsiteX11" fmla="*/ 606999 w 2196514"/>
                <a:gd name="connsiteY11" fmla="*/ 0 h 2572543"/>
                <a:gd name="connsiteX12" fmla="*/ 302993 w 2196514"/>
                <a:gd name="connsiteY12" fmla="*/ 441324 h 2572543"/>
                <a:gd name="connsiteX13" fmla="*/ 7719 w 2196514"/>
                <a:gd name="connsiteY13" fmla="*/ 477043 h 2572543"/>
                <a:gd name="connsiteX14" fmla="*/ 730824 w 2196514"/>
                <a:gd name="connsiteY14" fmla="*/ 2469356 h 2572543"/>
                <a:gd name="connsiteX15" fmla="*/ 959424 w 2196514"/>
                <a:gd name="connsiteY15" fmla="*/ 2342355 h 2572543"/>
                <a:gd name="connsiteX16" fmla="*/ 1367412 w 2196514"/>
                <a:gd name="connsiteY16" fmla="*/ 2572543 h 2572543"/>
                <a:gd name="connsiteX0" fmla="*/ 1367412 w 2210076"/>
                <a:gd name="connsiteY0" fmla="*/ 2572543 h 2572543"/>
                <a:gd name="connsiteX1" fmla="*/ 2091312 w 2210076"/>
                <a:gd name="connsiteY1" fmla="*/ 2331243 h 2572543"/>
                <a:gd name="connsiteX2" fmla="*/ 2127029 w 2210076"/>
                <a:gd name="connsiteY2" fmla="*/ 2363787 h 2572543"/>
                <a:gd name="connsiteX3" fmla="*/ 2205611 w 2210076"/>
                <a:gd name="connsiteY3" fmla="*/ 2323308 h 2572543"/>
                <a:gd name="connsiteX4" fmla="*/ 2138937 w 2210076"/>
                <a:gd name="connsiteY4" fmla="*/ 2235993 h 2572543"/>
                <a:gd name="connsiteX5" fmla="*/ 2083374 w 2210076"/>
                <a:gd name="connsiteY5" fmla="*/ 1822449 h 2572543"/>
                <a:gd name="connsiteX6" fmla="*/ 2041305 w 2210076"/>
                <a:gd name="connsiteY6" fmla="*/ 1644651 h 2572543"/>
                <a:gd name="connsiteX7" fmla="*/ 1231680 w 2210076"/>
                <a:gd name="connsiteY7" fmla="*/ 494506 h 2572543"/>
                <a:gd name="connsiteX8" fmla="*/ 1183261 w 2210076"/>
                <a:gd name="connsiteY8" fmla="*/ 489743 h 2572543"/>
                <a:gd name="connsiteX9" fmla="*/ 1131669 w 2210076"/>
                <a:gd name="connsiteY9" fmla="*/ 117474 h 2572543"/>
                <a:gd name="connsiteX10" fmla="*/ 984824 w 2210076"/>
                <a:gd name="connsiteY10" fmla="*/ 15080 h 2572543"/>
                <a:gd name="connsiteX11" fmla="*/ 606999 w 2210076"/>
                <a:gd name="connsiteY11" fmla="*/ 0 h 2572543"/>
                <a:gd name="connsiteX12" fmla="*/ 302993 w 2210076"/>
                <a:gd name="connsiteY12" fmla="*/ 441324 h 2572543"/>
                <a:gd name="connsiteX13" fmla="*/ 7719 w 2210076"/>
                <a:gd name="connsiteY13" fmla="*/ 477043 h 2572543"/>
                <a:gd name="connsiteX14" fmla="*/ 730824 w 2210076"/>
                <a:gd name="connsiteY14" fmla="*/ 2469356 h 2572543"/>
                <a:gd name="connsiteX15" fmla="*/ 959424 w 2210076"/>
                <a:gd name="connsiteY15" fmla="*/ 2342355 h 2572543"/>
                <a:gd name="connsiteX16" fmla="*/ 1367412 w 2210076"/>
                <a:gd name="connsiteY16" fmla="*/ 2572543 h 2572543"/>
                <a:gd name="connsiteX0" fmla="*/ 1367412 w 2210076"/>
                <a:gd name="connsiteY0" fmla="*/ 2572543 h 2572543"/>
                <a:gd name="connsiteX1" fmla="*/ 2091312 w 2210076"/>
                <a:gd name="connsiteY1" fmla="*/ 2331243 h 2572543"/>
                <a:gd name="connsiteX2" fmla="*/ 2127029 w 2210076"/>
                <a:gd name="connsiteY2" fmla="*/ 2363787 h 2572543"/>
                <a:gd name="connsiteX3" fmla="*/ 2205611 w 2210076"/>
                <a:gd name="connsiteY3" fmla="*/ 2323308 h 2572543"/>
                <a:gd name="connsiteX4" fmla="*/ 2138937 w 2210076"/>
                <a:gd name="connsiteY4" fmla="*/ 2235993 h 2572543"/>
                <a:gd name="connsiteX5" fmla="*/ 2083374 w 2210076"/>
                <a:gd name="connsiteY5" fmla="*/ 1822449 h 2572543"/>
                <a:gd name="connsiteX6" fmla="*/ 2041305 w 2210076"/>
                <a:gd name="connsiteY6" fmla="*/ 1644651 h 2572543"/>
                <a:gd name="connsiteX7" fmla="*/ 1231680 w 2210076"/>
                <a:gd name="connsiteY7" fmla="*/ 494506 h 2572543"/>
                <a:gd name="connsiteX8" fmla="*/ 1183261 w 2210076"/>
                <a:gd name="connsiteY8" fmla="*/ 489743 h 2572543"/>
                <a:gd name="connsiteX9" fmla="*/ 1131669 w 2210076"/>
                <a:gd name="connsiteY9" fmla="*/ 117474 h 2572543"/>
                <a:gd name="connsiteX10" fmla="*/ 984824 w 2210076"/>
                <a:gd name="connsiteY10" fmla="*/ 15080 h 2572543"/>
                <a:gd name="connsiteX11" fmla="*/ 606999 w 2210076"/>
                <a:gd name="connsiteY11" fmla="*/ 0 h 2572543"/>
                <a:gd name="connsiteX12" fmla="*/ 302993 w 2210076"/>
                <a:gd name="connsiteY12" fmla="*/ 441324 h 2572543"/>
                <a:gd name="connsiteX13" fmla="*/ 7719 w 2210076"/>
                <a:gd name="connsiteY13" fmla="*/ 477043 h 2572543"/>
                <a:gd name="connsiteX14" fmla="*/ 730824 w 2210076"/>
                <a:gd name="connsiteY14" fmla="*/ 2469356 h 2572543"/>
                <a:gd name="connsiteX15" fmla="*/ 959424 w 2210076"/>
                <a:gd name="connsiteY15" fmla="*/ 2342355 h 2572543"/>
                <a:gd name="connsiteX16" fmla="*/ 1367412 w 2210076"/>
                <a:gd name="connsiteY16" fmla="*/ 2572543 h 2572543"/>
                <a:gd name="connsiteX0" fmla="*/ 1367412 w 2205611"/>
                <a:gd name="connsiteY0" fmla="*/ 2572543 h 2572543"/>
                <a:gd name="connsiteX1" fmla="*/ 2091312 w 2205611"/>
                <a:gd name="connsiteY1" fmla="*/ 2331243 h 2572543"/>
                <a:gd name="connsiteX2" fmla="*/ 2127029 w 2205611"/>
                <a:gd name="connsiteY2" fmla="*/ 2363787 h 2572543"/>
                <a:gd name="connsiteX3" fmla="*/ 2205611 w 2205611"/>
                <a:gd name="connsiteY3" fmla="*/ 2323308 h 2572543"/>
                <a:gd name="connsiteX4" fmla="*/ 2138937 w 2205611"/>
                <a:gd name="connsiteY4" fmla="*/ 2235993 h 2572543"/>
                <a:gd name="connsiteX5" fmla="*/ 2083374 w 2205611"/>
                <a:gd name="connsiteY5" fmla="*/ 1822449 h 2572543"/>
                <a:gd name="connsiteX6" fmla="*/ 2041305 w 2205611"/>
                <a:gd name="connsiteY6" fmla="*/ 1644651 h 2572543"/>
                <a:gd name="connsiteX7" fmla="*/ 1231680 w 2205611"/>
                <a:gd name="connsiteY7" fmla="*/ 494506 h 2572543"/>
                <a:gd name="connsiteX8" fmla="*/ 1183261 w 2205611"/>
                <a:gd name="connsiteY8" fmla="*/ 489743 h 2572543"/>
                <a:gd name="connsiteX9" fmla="*/ 1131669 w 2205611"/>
                <a:gd name="connsiteY9" fmla="*/ 117474 h 2572543"/>
                <a:gd name="connsiteX10" fmla="*/ 984824 w 2205611"/>
                <a:gd name="connsiteY10" fmla="*/ 15080 h 2572543"/>
                <a:gd name="connsiteX11" fmla="*/ 606999 w 2205611"/>
                <a:gd name="connsiteY11" fmla="*/ 0 h 2572543"/>
                <a:gd name="connsiteX12" fmla="*/ 302993 w 2205611"/>
                <a:gd name="connsiteY12" fmla="*/ 441324 h 2572543"/>
                <a:gd name="connsiteX13" fmla="*/ 7719 w 2205611"/>
                <a:gd name="connsiteY13" fmla="*/ 477043 h 2572543"/>
                <a:gd name="connsiteX14" fmla="*/ 730824 w 2205611"/>
                <a:gd name="connsiteY14" fmla="*/ 2469356 h 2572543"/>
                <a:gd name="connsiteX15" fmla="*/ 959424 w 2205611"/>
                <a:gd name="connsiteY15" fmla="*/ 2342355 h 2572543"/>
                <a:gd name="connsiteX16" fmla="*/ 1367412 w 2205611"/>
                <a:gd name="connsiteY16" fmla="*/ 2572543 h 2572543"/>
                <a:gd name="connsiteX0" fmla="*/ 1367412 w 2205611"/>
                <a:gd name="connsiteY0" fmla="*/ 2572543 h 2572543"/>
                <a:gd name="connsiteX1" fmla="*/ 2091312 w 2205611"/>
                <a:gd name="connsiteY1" fmla="*/ 2331243 h 2572543"/>
                <a:gd name="connsiteX2" fmla="*/ 2127029 w 2205611"/>
                <a:gd name="connsiteY2" fmla="*/ 2363787 h 2572543"/>
                <a:gd name="connsiteX3" fmla="*/ 2205611 w 2205611"/>
                <a:gd name="connsiteY3" fmla="*/ 2323308 h 2572543"/>
                <a:gd name="connsiteX4" fmla="*/ 2138937 w 2205611"/>
                <a:gd name="connsiteY4" fmla="*/ 2235993 h 2572543"/>
                <a:gd name="connsiteX5" fmla="*/ 2083374 w 2205611"/>
                <a:gd name="connsiteY5" fmla="*/ 1822449 h 2572543"/>
                <a:gd name="connsiteX6" fmla="*/ 2041305 w 2205611"/>
                <a:gd name="connsiteY6" fmla="*/ 1644651 h 2572543"/>
                <a:gd name="connsiteX7" fmla="*/ 1231680 w 2205611"/>
                <a:gd name="connsiteY7" fmla="*/ 494506 h 2572543"/>
                <a:gd name="connsiteX8" fmla="*/ 1183261 w 2205611"/>
                <a:gd name="connsiteY8" fmla="*/ 489743 h 2572543"/>
                <a:gd name="connsiteX9" fmla="*/ 1131669 w 2205611"/>
                <a:gd name="connsiteY9" fmla="*/ 117474 h 2572543"/>
                <a:gd name="connsiteX10" fmla="*/ 984824 w 2205611"/>
                <a:gd name="connsiteY10" fmla="*/ 15080 h 2572543"/>
                <a:gd name="connsiteX11" fmla="*/ 606999 w 2205611"/>
                <a:gd name="connsiteY11" fmla="*/ 0 h 2572543"/>
                <a:gd name="connsiteX12" fmla="*/ 302993 w 2205611"/>
                <a:gd name="connsiteY12" fmla="*/ 441324 h 2572543"/>
                <a:gd name="connsiteX13" fmla="*/ 7719 w 2205611"/>
                <a:gd name="connsiteY13" fmla="*/ 477043 h 2572543"/>
                <a:gd name="connsiteX14" fmla="*/ 730824 w 2205611"/>
                <a:gd name="connsiteY14" fmla="*/ 2469356 h 2572543"/>
                <a:gd name="connsiteX15" fmla="*/ 959424 w 2205611"/>
                <a:gd name="connsiteY15" fmla="*/ 2342355 h 2572543"/>
                <a:gd name="connsiteX16" fmla="*/ 1367412 w 2205611"/>
                <a:gd name="connsiteY16" fmla="*/ 2572543 h 2572543"/>
                <a:gd name="connsiteX0" fmla="*/ 1367412 w 2205611"/>
                <a:gd name="connsiteY0" fmla="*/ 2572543 h 2572543"/>
                <a:gd name="connsiteX1" fmla="*/ 2091312 w 2205611"/>
                <a:gd name="connsiteY1" fmla="*/ 2331243 h 2572543"/>
                <a:gd name="connsiteX2" fmla="*/ 2127029 w 2205611"/>
                <a:gd name="connsiteY2" fmla="*/ 2363787 h 2572543"/>
                <a:gd name="connsiteX3" fmla="*/ 2205611 w 2205611"/>
                <a:gd name="connsiteY3" fmla="*/ 2323308 h 2572543"/>
                <a:gd name="connsiteX4" fmla="*/ 2138937 w 2205611"/>
                <a:gd name="connsiteY4" fmla="*/ 2235993 h 2572543"/>
                <a:gd name="connsiteX5" fmla="*/ 2083374 w 2205611"/>
                <a:gd name="connsiteY5" fmla="*/ 1822449 h 2572543"/>
                <a:gd name="connsiteX6" fmla="*/ 2041305 w 2205611"/>
                <a:gd name="connsiteY6" fmla="*/ 1644651 h 2572543"/>
                <a:gd name="connsiteX7" fmla="*/ 1231680 w 2205611"/>
                <a:gd name="connsiteY7" fmla="*/ 494506 h 2572543"/>
                <a:gd name="connsiteX8" fmla="*/ 1183261 w 2205611"/>
                <a:gd name="connsiteY8" fmla="*/ 489743 h 2572543"/>
                <a:gd name="connsiteX9" fmla="*/ 1131669 w 2205611"/>
                <a:gd name="connsiteY9" fmla="*/ 117474 h 2572543"/>
                <a:gd name="connsiteX10" fmla="*/ 984824 w 2205611"/>
                <a:gd name="connsiteY10" fmla="*/ 15080 h 2572543"/>
                <a:gd name="connsiteX11" fmla="*/ 606999 w 2205611"/>
                <a:gd name="connsiteY11" fmla="*/ 0 h 2572543"/>
                <a:gd name="connsiteX12" fmla="*/ 302993 w 2205611"/>
                <a:gd name="connsiteY12" fmla="*/ 441324 h 2572543"/>
                <a:gd name="connsiteX13" fmla="*/ 7719 w 2205611"/>
                <a:gd name="connsiteY13" fmla="*/ 477043 h 2572543"/>
                <a:gd name="connsiteX14" fmla="*/ 730824 w 2205611"/>
                <a:gd name="connsiteY14" fmla="*/ 2469356 h 2572543"/>
                <a:gd name="connsiteX15" fmla="*/ 959424 w 2205611"/>
                <a:gd name="connsiteY15" fmla="*/ 2342355 h 2572543"/>
                <a:gd name="connsiteX16" fmla="*/ 1367412 w 2205611"/>
                <a:gd name="connsiteY16" fmla="*/ 2572543 h 2572543"/>
                <a:gd name="connsiteX0" fmla="*/ 1367412 w 2193704"/>
                <a:gd name="connsiteY0" fmla="*/ 2572543 h 2572543"/>
                <a:gd name="connsiteX1" fmla="*/ 2091312 w 2193704"/>
                <a:gd name="connsiteY1" fmla="*/ 2331243 h 2572543"/>
                <a:gd name="connsiteX2" fmla="*/ 2127029 w 2193704"/>
                <a:gd name="connsiteY2" fmla="*/ 2363787 h 2572543"/>
                <a:gd name="connsiteX3" fmla="*/ 2193704 w 2193704"/>
                <a:gd name="connsiteY3" fmla="*/ 2311402 h 2572543"/>
                <a:gd name="connsiteX4" fmla="*/ 2138937 w 2193704"/>
                <a:gd name="connsiteY4" fmla="*/ 2235993 h 2572543"/>
                <a:gd name="connsiteX5" fmla="*/ 2083374 w 2193704"/>
                <a:gd name="connsiteY5" fmla="*/ 1822449 h 2572543"/>
                <a:gd name="connsiteX6" fmla="*/ 2041305 w 2193704"/>
                <a:gd name="connsiteY6" fmla="*/ 1644651 h 2572543"/>
                <a:gd name="connsiteX7" fmla="*/ 1231680 w 2193704"/>
                <a:gd name="connsiteY7" fmla="*/ 494506 h 2572543"/>
                <a:gd name="connsiteX8" fmla="*/ 1183261 w 2193704"/>
                <a:gd name="connsiteY8" fmla="*/ 489743 h 2572543"/>
                <a:gd name="connsiteX9" fmla="*/ 1131669 w 2193704"/>
                <a:gd name="connsiteY9" fmla="*/ 117474 h 2572543"/>
                <a:gd name="connsiteX10" fmla="*/ 984824 w 2193704"/>
                <a:gd name="connsiteY10" fmla="*/ 15080 h 2572543"/>
                <a:gd name="connsiteX11" fmla="*/ 606999 w 2193704"/>
                <a:gd name="connsiteY11" fmla="*/ 0 h 2572543"/>
                <a:gd name="connsiteX12" fmla="*/ 302993 w 2193704"/>
                <a:gd name="connsiteY12" fmla="*/ 441324 h 2572543"/>
                <a:gd name="connsiteX13" fmla="*/ 7719 w 2193704"/>
                <a:gd name="connsiteY13" fmla="*/ 477043 h 2572543"/>
                <a:gd name="connsiteX14" fmla="*/ 730824 w 2193704"/>
                <a:gd name="connsiteY14" fmla="*/ 2469356 h 2572543"/>
                <a:gd name="connsiteX15" fmla="*/ 959424 w 2193704"/>
                <a:gd name="connsiteY15" fmla="*/ 2342355 h 2572543"/>
                <a:gd name="connsiteX16" fmla="*/ 1367412 w 2193704"/>
                <a:gd name="connsiteY16" fmla="*/ 2572543 h 2572543"/>
                <a:gd name="connsiteX0" fmla="*/ 1367412 w 2193704"/>
                <a:gd name="connsiteY0" fmla="*/ 2572543 h 2572543"/>
                <a:gd name="connsiteX1" fmla="*/ 2091312 w 2193704"/>
                <a:gd name="connsiteY1" fmla="*/ 2331243 h 2572543"/>
                <a:gd name="connsiteX2" fmla="*/ 2117504 w 2193704"/>
                <a:gd name="connsiteY2" fmla="*/ 2359025 h 2572543"/>
                <a:gd name="connsiteX3" fmla="*/ 2193704 w 2193704"/>
                <a:gd name="connsiteY3" fmla="*/ 2311402 h 2572543"/>
                <a:gd name="connsiteX4" fmla="*/ 2138937 w 2193704"/>
                <a:gd name="connsiteY4" fmla="*/ 2235993 h 2572543"/>
                <a:gd name="connsiteX5" fmla="*/ 2083374 w 2193704"/>
                <a:gd name="connsiteY5" fmla="*/ 1822449 h 2572543"/>
                <a:gd name="connsiteX6" fmla="*/ 2041305 w 2193704"/>
                <a:gd name="connsiteY6" fmla="*/ 1644651 h 2572543"/>
                <a:gd name="connsiteX7" fmla="*/ 1231680 w 2193704"/>
                <a:gd name="connsiteY7" fmla="*/ 494506 h 2572543"/>
                <a:gd name="connsiteX8" fmla="*/ 1183261 w 2193704"/>
                <a:gd name="connsiteY8" fmla="*/ 489743 h 2572543"/>
                <a:gd name="connsiteX9" fmla="*/ 1131669 w 2193704"/>
                <a:gd name="connsiteY9" fmla="*/ 117474 h 2572543"/>
                <a:gd name="connsiteX10" fmla="*/ 984824 w 2193704"/>
                <a:gd name="connsiteY10" fmla="*/ 15080 h 2572543"/>
                <a:gd name="connsiteX11" fmla="*/ 606999 w 2193704"/>
                <a:gd name="connsiteY11" fmla="*/ 0 h 2572543"/>
                <a:gd name="connsiteX12" fmla="*/ 302993 w 2193704"/>
                <a:gd name="connsiteY12" fmla="*/ 441324 h 2572543"/>
                <a:gd name="connsiteX13" fmla="*/ 7719 w 2193704"/>
                <a:gd name="connsiteY13" fmla="*/ 477043 h 2572543"/>
                <a:gd name="connsiteX14" fmla="*/ 730824 w 2193704"/>
                <a:gd name="connsiteY14" fmla="*/ 2469356 h 2572543"/>
                <a:gd name="connsiteX15" fmla="*/ 959424 w 2193704"/>
                <a:gd name="connsiteY15" fmla="*/ 2342355 h 2572543"/>
                <a:gd name="connsiteX16" fmla="*/ 1367412 w 2193704"/>
                <a:gd name="connsiteY16" fmla="*/ 2572543 h 2572543"/>
                <a:gd name="connsiteX0" fmla="*/ 1367412 w 2193704"/>
                <a:gd name="connsiteY0" fmla="*/ 2572543 h 2572543"/>
                <a:gd name="connsiteX1" fmla="*/ 2091312 w 2193704"/>
                <a:gd name="connsiteY1" fmla="*/ 2331243 h 2572543"/>
                <a:gd name="connsiteX2" fmla="*/ 2117504 w 2193704"/>
                <a:gd name="connsiteY2" fmla="*/ 2359025 h 2572543"/>
                <a:gd name="connsiteX3" fmla="*/ 2193704 w 2193704"/>
                <a:gd name="connsiteY3" fmla="*/ 2311402 h 2572543"/>
                <a:gd name="connsiteX4" fmla="*/ 2138937 w 2193704"/>
                <a:gd name="connsiteY4" fmla="*/ 2235993 h 2572543"/>
                <a:gd name="connsiteX5" fmla="*/ 2083374 w 2193704"/>
                <a:gd name="connsiteY5" fmla="*/ 1822449 h 2572543"/>
                <a:gd name="connsiteX6" fmla="*/ 2041305 w 2193704"/>
                <a:gd name="connsiteY6" fmla="*/ 1644651 h 2572543"/>
                <a:gd name="connsiteX7" fmla="*/ 1231680 w 2193704"/>
                <a:gd name="connsiteY7" fmla="*/ 494506 h 2572543"/>
                <a:gd name="connsiteX8" fmla="*/ 1183261 w 2193704"/>
                <a:gd name="connsiteY8" fmla="*/ 489743 h 2572543"/>
                <a:gd name="connsiteX9" fmla="*/ 1131669 w 2193704"/>
                <a:gd name="connsiteY9" fmla="*/ 117474 h 2572543"/>
                <a:gd name="connsiteX10" fmla="*/ 984824 w 2193704"/>
                <a:gd name="connsiteY10" fmla="*/ 15080 h 2572543"/>
                <a:gd name="connsiteX11" fmla="*/ 606999 w 2193704"/>
                <a:gd name="connsiteY11" fmla="*/ 0 h 2572543"/>
                <a:gd name="connsiteX12" fmla="*/ 302993 w 2193704"/>
                <a:gd name="connsiteY12" fmla="*/ 441324 h 2572543"/>
                <a:gd name="connsiteX13" fmla="*/ 7719 w 2193704"/>
                <a:gd name="connsiteY13" fmla="*/ 477043 h 2572543"/>
                <a:gd name="connsiteX14" fmla="*/ 730824 w 2193704"/>
                <a:gd name="connsiteY14" fmla="*/ 2469356 h 2572543"/>
                <a:gd name="connsiteX15" fmla="*/ 959424 w 2193704"/>
                <a:gd name="connsiteY15" fmla="*/ 2342355 h 2572543"/>
                <a:gd name="connsiteX16" fmla="*/ 1367412 w 2193704"/>
                <a:gd name="connsiteY16" fmla="*/ 2572543 h 2572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93704" h="2572543">
                  <a:moveTo>
                    <a:pt x="1367412" y="2572543"/>
                  </a:moveTo>
                  <a:cubicBezTo>
                    <a:pt x="1545212" y="2521743"/>
                    <a:pt x="1931504" y="2370930"/>
                    <a:pt x="2091312" y="2331243"/>
                  </a:cubicBezTo>
                  <a:cubicBezTo>
                    <a:pt x="2102425" y="2344076"/>
                    <a:pt x="2103216" y="2340107"/>
                    <a:pt x="2117504" y="2359025"/>
                  </a:cubicBezTo>
                  <a:cubicBezTo>
                    <a:pt x="2134173" y="2363655"/>
                    <a:pt x="2164334" y="2332701"/>
                    <a:pt x="2193704" y="2311402"/>
                  </a:cubicBezTo>
                  <a:cubicBezTo>
                    <a:pt x="2177828" y="2278858"/>
                    <a:pt x="2169232" y="2272639"/>
                    <a:pt x="2138937" y="2235993"/>
                  </a:cubicBezTo>
                  <a:cubicBezTo>
                    <a:pt x="2120416" y="2121693"/>
                    <a:pt x="2120416" y="1986491"/>
                    <a:pt x="2083374" y="1822449"/>
                  </a:cubicBezTo>
                  <a:cubicBezTo>
                    <a:pt x="2061546" y="1715954"/>
                    <a:pt x="2066573" y="1751675"/>
                    <a:pt x="2041305" y="1644651"/>
                  </a:cubicBezTo>
                  <a:cubicBezTo>
                    <a:pt x="1863638" y="1449521"/>
                    <a:pt x="1314362" y="686197"/>
                    <a:pt x="1231680" y="494506"/>
                  </a:cubicBezTo>
                  <a:cubicBezTo>
                    <a:pt x="1224139" y="488289"/>
                    <a:pt x="1207073" y="488288"/>
                    <a:pt x="1183261" y="489743"/>
                  </a:cubicBezTo>
                  <a:cubicBezTo>
                    <a:pt x="1132991" y="317764"/>
                    <a:pt x="1137754" y="325965"/>
                    <a:pt x="1131669" y="117474"/>
                  </a:cubicBezTo>
                  <a:cubicBezTo>
                    <a:pt x="1051765" y="88370"/>
                    <a:pt x="1053086" y="49476"/>
                    <a:pt x="984824" y="15080"/>
                  </a:cubicBezTo>
                  <a:cubicBezTo>
                    <a:pt x="903862" y="12434"/>
                    <a:pt x="725003" y="0"/>
                    <a:pt x="606999" y="0"/>
                  </a:cubicBezTo>
                  <a:cubicBezTo>
                    <a:pt x="373372" y="233626"/>
                    <a:pt x="391893" y="188382"/>
                    <a:pt x="302993" y="441324"/>
                  </a:cubicBezTo>
                  <a:cubicBezTo>
                    <a:pt x="206684" y="446351"/>
                    <a:pt x="179433" y="457463"/>
                    <a:pt x="7719" y="477043"/>
                  </a:cubicBezTo>
                  <a:cubicBezTo>
                    <a:pt x="6661" y="590285"/>
                    <a:pt x="-123780" y="1719263"/>
                    <a:pt x="730824" y="2469356"/>
                  </a:cubicBezTo>
                  <a:cubicBezTo>
                    <a:pt x="801203" y="2420143"/>
                    <a:pt x="896453" y="2371988"/>
                    <a:pt x="959424" y="2342355"/>
                  </a:cubicBezTo>
                  <a:cubicBezTo>
                    <a:pt x="1104945" y="2433372"/>
                    <a:pt x="1215012" y="2480468"/>
                    <a:pt x="1367412" y="257254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85" name="Poincare22kA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973" y="974435"/>
              <a:ext cx="10407377" cy="5895088"/>
            </a:xfrm>
            <a:prstGeom prst="rect">
              <a:avLst/>
            </a:prstGeom>
          </p:spPr>
        </p:pic>
        <p:grpSp>
          <p:nvGrpSpPr>
            <p:cNvPr id="86" name="Exhaust22kA"/>
            <p:cNvGrpSpPr/>
            <p:nvPr/>
          </p:nvGrpSpPr>
          <p:grpSpPr>
            <a:xfrm>
              <a:off x="2441775" y="3155432"/>
              <a:ext cx="1574269" cy="1501524"/>
              <a:chOff x="3807825" y="2875826"/>
              <a:chExt cx="1397500" cy="1276981"/>
            </a:xfrm>
          </p:grpSpPr>
          <p:grpSp>
            <p:nvGrpSpPr>
              <p:cNvPr id="87" name="Gruppieren 86"/>
              <p:cNvGrpSpPr/>
              <p:nvPr/>
            </p:nvGrpSpPr>
            <p:grpSpPr>
              <a:xfrm>
                <a:off x="3807825" y="2875826"/>
                <a:ext cx="1397500" cy="1276981"/>
                <a:chOff x="3807825" y="2875826"/>
                <a:chExt cx="1397500" cy="1276981"/>
              </a:xfrm>
            </p:grpSpPr>
            <p:sp>
              <p:nvSpPr>
                <p:cNvPr id="98" name="Freihandform 97"/>
                <p:cNvSpPr/>
                <p:nvPr/>
              </p:nvSpPr>
              <p:spPr>
                <a:xfrm flipH="1">
                  <a:off x="3807825" y="3440931"/>
                  <a:ext cx="922268" cy="711876"/>
                </a:xfrm>
                <a:custGeom>
                  <a:avLst/>
                  <a:gdLst>
                    <a:gd name="connsiteX0" fmla="*/ 0 w 5448300"/>
                    <a:gd name="connsiteY0" fmla="*/ 0 h 1991586"/>
                    <a:gd name="connsiteX1" fmla="*/ 2362200 w 5448300"/>
                    <a:gd name="connsiteY1" fmla="*/ 1968500 h 1991586"/>
                    <a:gd name="connsiteX2" fmla="*/ 5448300 w 5448300"/>
                    <a:gd name="connsiteY2" fmla="*/ 1104900 h 1991586"/>
                    <a:gd name="connsiteX0" fmla="*/ 0 w 4991100"/>
                    <a:gd name="connsiteY0" fmla="*/ 0 h 1912708"/>
                    <a:gd name="connsiteX1" fmla="*/ 1905000 w 4991100"/>
                    <a:gd name="connsiteY1" fmla="*/ 1892300 h 1912708"/>
                    <a:gd name="connsiteX2" fmla="*/ 4991100 w 4991100"/>
                    <a:gd name="connsiteY2" fmla="*/ 1028700 h 1912708"/>
                    <a:gd name="connsiteX0" fmla="*/ 0 w 1905000"/>
                    <a:gd name="connsiteY0" fmla="*/ 0 h 1892300"/>
                    <a:gd name="connsiteX1" fmla="*/ 1905000 w 1905000"/>
                    <a:gd name="connsiteY1" fmla="*/ 1892300 h 1892300"/>
                    <a:gd name="connsiteX0" fmla="*/ 0 w 1981200"/>
                    <a:gd name="connsiteY0" fmla="*/ 0 h 1816100"/>
                    <a:gd name="connsiteX1" fmla="*/ 1981200 w 1981200"/>
                    <a:gd name="connsiteY1" fmla="*/ 1816100 h 1816100"/>
                    <a:gd name="connsiteX0" fmla="*/ 0 w 1981200"/>
                    <a:gd name="connsiteY0" fmla="*/ 0 h 1816383"/>
                    <a:gd name="connsiteX1" fmla="*/ 1981200 w 1981200"/>
                    <a:gd name="connsiteY1" fmla="*/ 1816100 h 1816383"/>
                    <a:gd name="connsiteX0" fmla="*/ 0 w 1917700"/>
                    <a:gd name="connsiteY0" fmla="*/ 0 h 1816383"/>
                    <a:gd name="connsiteX1" fmla="*/ 1917700 w 1917700"/>
                    <a:gd name="connsiteY1" fmla="*/ 1816100 h 1816383"/>
                    <a:gd name="connsiteX0" fmla="*/ 1015 w 1918715"/>
                    <a:gd name="connsiteY0" fmla="*/ 0 h 1816307"/>
                    <a:gd name="connsiteX1" fmla="*/ 1918715 w 1918715"/>
                    <a:gd name="connsiteY1" fmla="*/ 1816100 h 1816307"/>
                    <a:gd name="connsiteX0" fmla="*/ 2287 w 1919987"/>
                    <a:gd name="connsiteY0" fmla="*/ 0 h 1816100"/>
                    <a:gd name="connsiteX1" fmla="*/ 1919987 w 1919987"/>
                    <a:gd name="connsiteY1" fmla="*/ 1816100 h 1816100"/>
                    <a:gd name="connsiteX0" fmla="*/ 2287 w 1919987"/>
                    <a:gd name="connsiteY0" fmla="*/ 0 h 1816100"/>
                    <a:gd name="connsiteX1" fmla="*/ 1919987 w 1919987"/>
                    <a:gd name="connsiteY1" fmla="*/ 1816100 h 1816100"/>
                    <a:gd name="connsiteX0" fmla="*/ 2606 w 1894906"/>
                    <a:gd name="connsiteY0" fmla="*/ 0 h 1841500"/>
                    <a:gd name="connsiteX1" fmla="*/ 1894906 w 1894906"/>
                    <a:gd name="connsiteY1" fmla="*/ 1841500 h 1841500"/>
                    <a:gd name="connsiteX0" fmla="*/ 2037 w 1894337"/>
                    <a:gd name="connsiteY0" fmla="*/ 0 h 1841500"/>
                    <a:gd name="connsiteX1" fmla="*/ 1894337 w 1894337"/>
                    <a:gd name="connsiteY1" fmla="*/ 1841500 h 1841500"/>
                    <a:gd name="connsiteX0" fmla="*/ 1840 w 1917000"/>
                    <a:gd name="connsiteY0" fmla="*/ 0 h 1833880"/>
                    <a:gd name="connsiteX1" fmla="*/ 1917000 w 1917000"/>
                    <a:gd name="connsiteY1" fmla="*/ 1833880 h 1833880"/>
                    <a:gd name="connsiteX0" fmla="*/ 2037 w 1894337"/>
                    <a:gd name="connsiteY0" fmla="*/ 0 h 1833880"/>
                    <a:gd name="connsiteX1" fmla="*/ 1894337 w 1894337"/>
                    <a:gd name="connsiteY1" fmla="*/ 1833880 h 1833880"/>
                    <a:gd name="connsiteX0" fmla="*/ 1967 w 1901887"/>
                    <a:gd name="connsiteY0" fmla="*/ 0 h 1833880"/>
                    <a:gd name="connsiteX1" fmla="*/ 1901887 w 1901887"/>
                    <a:gd name="connsiteY1" fmla="*/ 1833880 h 1833880"/>
                    <a:gd name="connsiteX0" fmla="*/ 1967 w 1901887"/>
                    <a:gd name="connsiteY0" fmla="*/ 0 h 1833880"/>
                    <a:gd name="connsiteX1" fmla="*/ 1901887 w 1901887"/>
                    <a:gd name="connsiteY1" fmla="*/ 1833880 h 1833880"/>
                    <a:gd name="connsiteX0" fmla="*/ 1902 w 1909442"/>
                    <a:gd name="connsiteY0" fmla="*/ 0 h 1856740"/>
                    <a:gd name="connsiteX1" fmla="*/ 1909442 w 1909442"/>
                    <a:gd name="connsiteY1" fmla="*/ 1856740 h 1856740"/>
                    <a:gd name="connsiteX0" fmla="*/ 246 w 1907786"/>
                    <a:gd name="connsiteY0" fmla="*/ 0 h 1856740"/>
                    <a:gd name="connsiteX1" fmla="*/ 1907786 w 1907786"/>
                    <a:gd name="connsiteY1" fmla="*/ 1856740 h 1856740"/>
                    <a:gd name="connsiteX0" fmla="*/ 234 w 1915394"/>
                    <a:gd name="connsiteY0" fmla="*/ 0 h 1849120"/>
                    <a:gd name="connsiteX1" fmla="*/ 1915394 w 1915394"/>
                    <a:gd name="connsiteY1" fmla="*/ 1849120 h 1849120"/>
                    <a:gd name="connsiteX0" fmla="*/ 377 w 1848749"/>
                    <a:gd name="connsiteY0" fmla="*/ 0 h 1864449"/>
                    <a:gd name="connsiteX1" fmla="*/ 1848749 w 1848749"/>
                    <a:gd name="connsiteY1" fmla="*/ 1864449 h 1864449"/>
                    <a:gd name="connsiteX0" fmla="*/ 236 w 1848608"/>
                    <a:gd name="connsiteY0" fmla="*/ 0 h 1864449"/>
                    <a:gd name="connsiteX1" fmla="*/ 1848608 w 1848608"/>
                    <a:gd name="connsiteY1" fmla="*/ 1864449 h 1864449"/>
                    <a:gd name="connsiteX0" fmla="*/ 444088 w 907222"/>
                    <a:gd name="connsiteY0" fmla="*/ 0 h 906380"/>
                    <a:gd name="connsiteX1" fmla="*/ 907222 w 907222"/>
                    <a:gd name="connsiteY1" fmla="*/ 906380 h 906380"/>
                    <a:gd name="connsiteX0" fmla="*/ 173498 w 636632"/>
                    <a:gd name="connsiteY0" fmla="*/ 0 h 906380"/>
                    <a:gd name="connsiteX1" fmla="*/ 636632 w 636632"/>
                    <a:gd name="connsiteY1" fmla="*/ 906380 h 906380"/>
                    <a:gd name="connsiteX0" fmla="*/ 0 w 949463"/>
                    <a:gd name="connsiteY0" fmla="*/ 0 h 910095"/>
                    <a:gd name="connsiteX1" fmla="*/ 463134 w 949463"/>
                    <a:gd name="connsiteY1" fmla="*/ 906380 h 910095"/>
                    <a:gd name="connsiteX0" fmla="*/ 167645 w 822063"/>
                    <a:gd name="connsiteY0" fmla="*/ 0 h 360892"/>
                    <a:gd name="connsiteX1" fmla="*/ 0 w 822063"/>
                    <a:gd name="connsiteY1" fmla="*/ 254894 h 360892"/>
                    <a:gd name="connsiteX0" fmla="*/ 19226 w 729837"/>
                    <a:gd name="connsiteY0" fmla="*/ 0 h 401908"/>
                    <a:gd name="connsiteX1" fmla="*/ 0 w 729837"/>
                    <a:gd name="connsiteY1" fmla="*/ 331540 h 401908"/>
                    <a:gd name="connsiteX0" fmla="*/ 56331 w 752205"/>
                    <a:gd name="connsiteY0" fmla="*/ 0 h 417362"/>
                    <a:gd name="connsiteX1" fmla="*/ 0 w 752205"/>
                    <a:gd name="connsiteY1" fmla="*/ 357088 h 417362"/>
                    <a:gd name="connsiteX0" fmla="*/ 56331 w 685088"/>
                    <a:gd name="connsiteY0" fmla="*/ 0 h 421295"/>
                    <a:gd name="connsiteX1" fmla="*/ 0 w 685088"/>
                    <a:gd name="connsiteY1" fmla="*/ 357088 h 421295"/>
                    <a:gd name="connsiteX0" fmla="*/ 0 w 846165"/>
                    <a:gd name="connsiteY0" fmla="*/ 0 h 429227"/>
                    <a:gd name="connsiteX1" fmla="*/ 376556 w 846165"/>
                    <a:gd name="connsiteY1" fmla="*/ 369862 h 429227"/>
                    <a:gd name="connsiteX0" fmla="*/ 0 w 668627"/>
                    <a:gd name="connsiteY0" fmla="*/ 0 h 407580"/>
                    <a:gd name="connsiteX1" fmla="*/ 376556 w 668627"/>
                    <a:gd name="connsiteY1" fmla="*/ 369862 h 407580"/>
                    <a:gd name="connsiteX0" fmla="*/ 0 w 699269"/>
                    <a:gd name="connsiteY0" fmla="*/ 0 h 465091"/>
                    <a:gd name="connsiteX1" fmla="*/ 435923 w 699269"/>
                    <a:gd name="connsiteY1" fmla="*/ 454172 h 465091"/>
                    <a:gd name="connsiteX0" fmla="*/ 0 w 691409"/>
                    <a:gd name="connsiteY0" fmla="*/ 0 h 471025"/>
                    <a:gd name="connsiteX1" fmla="*/ 421081 w 691409"/>
                    <a:gd name="connsiteY1" fmla="*/ 461837 h 471025"/>
                    <a:gd name="connsiteX0" fmla="*/ 0 w 528995"/>
                    <a:gd name="connsiteY0" fmla="*/ 0 h 461837"/>
                    <a:gd name="connsiteX1" fmla="*/ 421081 w 528995"/>
                    <a:gd name="connsiteY1" fmla="*/ 461837 h 461837"/>
                    <a:gd name="connsiteX0" fmla="*/ 0 w 639975"/>
                    <a:gd name="connsiteY0" fmla="*/ 0 h 484203"/>
                    <a:gd name="connsiteX1" fmla="*/ 421081 w 639975"/>
                    <a:gd name="connsiteY1" fmla="*/ 461837 h 484203"/>
                    <a:gd name="connsiteX0" fmla="*/ 0 w 411799"/>
                    <a:gd name="connsiteY0" fmla="*/ 0 h 442491"/>
                    <a:gd name="connsiteX1" fmla="*/ 94559 w 411799"/>
                    <a:gd name="connsiteY1" fmla="*/ 415850 h 442491"/>
                    <a:gd name="connsiteX0" fmla="*/ 0 w 560842"/>
                    <a:gd name="connsiteY0" fmla="*/ 0 h 470330"/>
                    <a:gd name="connsiteX1" fmla="*/ 94559 w 560842"/>
                    <a:gd name="connsiteY1" fmla="*/ 415850 h 470330"/>
                    <a:gd name="connsiteX0" fmla="*/ 781112 w 969929"/>
                    <a:gd name="connsiteY0" fmla="*/ 0 h 544533"/>
                    <a:gd name="connsiteX1" fmla="*/ 0 w 969929"/>
                    <a:gd name="connsiteY1" fmla="*/ 500160 h 544533"/>
                    <a:gd name="connsiteX0" fmla="*/ 172595 w 575410"/>
                    <a:gd name="connsiteY0" fmla="*/ 0 h 431668"/>
                    <a:gd name="connsiteX1" fmla="*/ 0 w 575410"/>
                    <a:gd name="connsiteY1" fmla="*/ 369863 h 431668"/>
                    <a:gd name="connsiteX0" fmla="*/ 365985 w 461046"/>
                    <a:gd name="connsiteY0" fmla="*/ 0 h 408767"/>
                    <a:gd name="connsiteX1" fmla="*/ 193390 w 461046"/>
                    <a:gd name="connsiteY1" fmla="*/ 369863 h 408767"/>
                    <a:gd name="connsiteX0" fmla="*/ 486464 w 486464"/>
                    <a:gd name="connsiteY0" fmla="*/ 0 h 395302"/>
                    <a:gd name="connsiteX1" fmla="*/ 313869 w 486464"/>
                    <a:gd name="connsiteY1" fmla="*/ 369863 h 395302"/>
                    <a:gd name="connsiteX0" fmla="*/ 481130 w 481130"/>
                    <a:gd name="connsiteY0" fmla="*/ 0 h 416607"/>
                    <a:gd name="connsiteX1" fmla="*/ 315956 w 481130"/>
                    <a:gd name="connsiteY1" fmla="*/ 392857 h 416607"/>
                    <a:gd name="connsiteX0" fmla="*/ 550277 w 550277"/>
                    <a:gd name="connsiteY0" fmla="*/ 0 h 441746"/>
                    <a:gd name="connsiteX1" fmla="*/ 385103 w 550277"/>
                    <a:gd name="connsiteY1" fmla="*/ 392857 h 441746"/>
                    <a:gd name="connsiteX0" fmla="*/ 518529 w 518529"/>
                    <a:gd name="connsiteY0" fmla="*/ 0 h 455536"/>
                    <a:gd name="connsiteX1" fmla="*/ 397880 w 518529"/>
                    <a:gd name="connsiteY1" fmla="*/ 408186 h 455536"/>
                    <a:gd name="connsiteX0" fmla="*/ 544933 w 544933"/>
                    <a:gd name="connsiteY0" fmla="*/ 0 h 462465"/>
                    <a:gd name="connsiteX1" fmla="*/ 387180 w 544933"/>
                    <a:gd name="connsiteY1" fmla="*/ 415850 h 462465"/>
                    <a:gd name="connsiteX0" fmla="*/ 525182 w 525182"/>
                    <a:gd name="connsiteY0" fmla="*/ 0 h 453998"/>
                    <a:gd name="connsiteX1" fmla="*/ 367429 w 525182"/>
                    <a:gd name="connsiteY1" fmla="*/ 415850 h 453998"/>
                    <a:gd name="connsiteX0" fmla="*/ 564689 w 564689"/>
                    <a:gd name="connsiteY0" fmla="*/ 0 h 443216"/>
                    <a:gd name="connsiteX1" fmla="*/ 406936 w 564689"/>
                    <a:gd name="connsiteY1" fmla="*/ 415850 h 443216"/>
                    <a:gd name="connsiteX0" fmla="*/ 554812 w 554812"/>
                    <a:gd name="connsiteY0" fmla="*/ 0 h 445846"/>
                    <a:gd name="connsiteX1" fmla="*/ 397059 w 554812"/>
                    <a:gd name="connsiteY1" fmla="*/ 415850 h 445846"/>
                    <a:gd name="connsiteX0" fmla="*/ 556583 w 556583"/>
                    <a:gd name="connsiteY0" fmla="*/ 0 h 448096"/>
                    <a:gd name="connsiteX1" fmla="*/ 398830 w 556583"/>
                    <a:gd name="connsiteY1" fmla="*/ 415850 h 448096"/>
                    <a:gd name="connsiteX0" fmla="*/ 858578 w 858578"/>
                    <a:gd name="connsiteY0" fmla="*/ 139830 h 258040"/>
                    <a:gd name="connsiteX1" fmla="*/ 311225 w 858578"/>
                    <a:gd name="connsiteY1" fmla="*/ 0 h 258040"/>
                    <a:gd name="connsiteX0" fmla="*/ 1204731 w 1204732"/>
                    <a:gd name="connsiteY0" fmla="*/ 0 h 382078"/>
                    <a:gd name="connsiteX1" fmla="*/ 252319 w 1204732"/>
                    <a:gd name="connsiteY1" fmla="*/ 342398 h 382078"/>
                    <a:gd name="connsiteX0" fmla="*/ 1210182 w 1210182"/>
                    <a:gd name="connsiteY0" fmla="*/ 0 h 274936"/>
                    <a:gd name="connsiteX1" fmla="*/ 251586 w 1210182"/>
                    <a:gd name="connsiteY1" fmla="*/ 211462 h 274936"/>
                    <a:gd name="connsiteX0" fmla="*/ 1215638 w 1215638"/>
                    <a:gd name="connsiteY0" fmla="*/ 0 h 379278"/>
                    <a:gd name="connsiteX1" fmla="*/ 250858 w 1215638"/>
                    <a:gd name="connsiteY1" fmla="*/ 339205 h 379278"/>
                    <a:gd name="connsiteX0" fmla="*/ 990775 w 990775"/>
                    <a:gd name="connsiteY0" fmla="*/ 0 h 339205"/>
                    <a:gd name="connsiteX1" fmla="*/ 25995 w 990775"/>
                    <a:gd name="connsiteY1" fmla="*/ 339205 h 339205"/>
                    <a:gd name="connsiteX0" fmla="*/ 991415 w 991415"/>
                    <a:gd name="connsiteY0" fmla="*/ 0 h 339205"/>
                    <a:gd name="connsiteX1" fmla="*/ 318153 w 991415"/>
                    <a:gd name="connsiteY1" fmla="*/ 157578 h 339205"/>
                    <a:gd name="connsiteX2" fmla="*/ 26635 w 991415"/>
                    <a:gd name="connsiteY2" fmla="*/ 339205 h 339205"/>
                    <a:gd name="connsiteX0" fmla="*/ 1029159 w 1029159"/>
                    <a:gd name="connsiteY0" fmla="*/ 0 h 339205"/>
                    <a:gd name="connsiteX1" fmla="*/ 355897 w 1029159"/>
                    <a:gd name="connsiteY1" fmla="*/ 157578 h 339205"/>
                    <a:gd name="connsiteX2" fmla="*/ 64379 w 1029159"/>
                    <a:gd name="connsiteY2" fmla="*/ 339205 h 339205"/>
                    <a:gd name="connsiteX0" fmla="*/ 1032059 w 1032059"/>
                    <a:gd name="connsiteY0" fmla="*/ 0 h 339205"/>
                    <a:gd name="connsiteX1" fmla="*/ 340244 w 1032059"/>
                    <a:gd name="connsiteY1" fmla="*/ 310868 h 339205"/>
                    <a:gd name="connsiteX2" fmla="*/ 67279 w 1032059"/>
                    <a:gd name="connsiteY2" fmla="*/ 339205 h 339205"/>
                    <a:gd name="connsiteX0" fmla="*/ 1032059 w 1032059"/>
                    <a:gd name="connsiteY0" fmla="*/ 0 h 339205"/>
                    <a:gd name="connsiteX1" fmla="*/ 340244 w 1032059"/>
                    <a:gd name="connsiteY1" fmla="*/ 310868 h 339205"/>
                    <a:gd name="connsiteX2" fmla="*/ 67279 w 1032059"/>
                    <a:gd name="connsiteY2" fmla="*/ 339205 h 339205"/>
                    <a:gd name="connsiteX0" fmla="*/ 1054758 w 1054758"/>
                    <a:gd name="connsiteY0" fmla="*/ 0 h 339205"/>
                    <a:gd name="connsiteX1" fmla="*/ 254720 w 1054758"/>
                    <a:gd name="connsiteY1" fmla="*/ 294901 h 339205"/>
                    <a:gd name="connsiteX2" fmla="*/ 89978 w 1054758"/>
                    <a:gd name="connsiteY2" fmla="*/ 339205 h 339205"/>
                    <a:gd name="connsiteX0" fmla="*/ 1054758 w 1054758"/>
                    <a:gd name="connsiteY0" fmla="*/ 0 h 339205"/>
                    <a:gd name="connsiteX1" fmla="*/ 254720 w 1054758"/>
                    <a:gd name="connsiteY1" fmla="*/ 294901 h 339205"/>
                    <a:gd name="connsiteX2" fmla="*/ 89978 w 1054758"/>
                    <a:gd name="connsiteY2" fmla="*/ 339205 h 339205"/>
                    <a:gd name="connsiteX0" fmla="*/ 1054758 w 1054758"/>
                    <a:gd name="connsiteY0" fmla="*/ 0 h 339205"/>
                    <a:gd name="connsiteX1" fmla="*/ 254720 w 1054758"/>
                    <a:gd name="connsiteY1" fmla="*/ 294901 h 339205"/>
                    <a:gd name="connsiteX2" fmla="*/ 89978 w 1054758"/>
                    <a:gd name="connsiteY2" fmla="*/ 339205 h 339205"/>
                    <a:gd name="connsiteX0" fmla="*/ 1032560 w 1032560"/>
                    <a:gd name="connsiteY0" fmla="*/ 0 h 339205"/>
                    <a:gd name="connsiteX1" fmla="*/ 232522 w 1032560"/>
                    <a:gd name="connsiteY1" fmla="*/ 294901 h 339205"/>
                    <a:gd name="connsiteX2" fmla="*/ 67780 w 1032560"/>
                    <a:gd name="connsiteY2" fmla="*/ 339205 h 339205"/>
                    <a:gd name="connsiteX0" fmla="*/ 1032560 w 1032560"/>
                    <a:gd name="connsiteY0" fmla="*/ 0 h 348306"/>
                    <a:gd name="connsiteX1" fmla="*/ 232522 w 1032560"/>
                    <a:gd name="connsiteY1" fmla="*/ 294901 h 348306"/>
                    <a:gd name="connsiteX2" fmla="*/ 67780 w 1032560"/>
                    <a:gd name="connsiteY2" fmla="*/ 339205 h 348306"/>
                    <a:gd name="connsiteX0" fmla="*/ 1033065 w 1033065"/>
                    <a:gd name="connsiteY0" fmla="*/ 0 h 339205"/>
                    <a:gd name="connsiteX1" fmla="*/ 233027 w 1033065"/>
                    <a:gd name="connsiteY1" fmla="*/ 294901 h 339205"/>
                    <a:gd name="connsiteX2" fmla="*/ 68285 w 1033065"/>
                    <a:gd name="connsiteY2" fmla="*/ 339205 h 339205"/>
                    <a:gd name="connsiteX0" fmla="*/ 1033250 w 1033250"/>
                    <a:gd name="connsiteY0" fmla="*/ 0 h 339205"/>
                    <a:gd name="connsiteX1" fmla="*/ 233212 w 1033250"/>
                    <a:gd name="connsiteY1" fmla="*/ 294901 h 339205"/>
                    <a:gd name="connsiteX2" fmla="*/ 68470 w 1033250"/>
                    <a:gd name="connsiteY2" fmla="*/ 339205 h 339205"/>
                    <a:gd name="connsiteX0" fmla="*/ 1016094 w 1016094"/>
                    <a:gd name="connsiteY0" fmla="*/ 0 h 339205"/>
                    <a:gd name="connsiteX1" fmla="*/ 216056 w 1016094"/>
                    <a:gd name="connsiteY1" fmla="*/ 294901 h 339205"/>
                    <a:gd name="connsiteX2" fmla="*/ 51314 w 1016094"/>
                    <a:gd name="connsiteY2" fmla="*/ 339205 h 339205"/>
                    <a:gd name="connsiteX0" fmla="*/ 1005697 w 1005697"/>
                    <a:gd name="connsiteY0" fmla="*/ 0 h 339205"/>
                    <a:gd name="connsiteX1" fmla="*/ 205659 w 1005697"/>
                    <a:gd name="connsiteY1" fmla="*/ 294901 h 339205"/>
                    <a:gd name="connsiteX2" fmla="*/ 40917 w 1005697"/>
                    <a:gd name="connsiteY2" fmla="*/ 339205 h 339205"/>
                    <a:gd name="connsiteX0" fmla="*/ 1004410 w 1004410"/>
                    <a:gd name="connsiteY0" fmla="*/ 0 h 339205"/>
                    <a:gd name="connsiteX1" fmla="*/ 204372 w 1004410"/>
                    <a:gd name="connsiteY1" fmla="*/ 294901 h 339205"/>
                    <a:gd name="connsiteX2" fmla="*/ 39630 w 1004410"/>
                    <a:gd name="connsiteY2" fmla="*/ 339205 h 339205"/>
                    <a:gd name="connsiteX0" fmla="*/ 1004818 w 1004818"/>
                    <a:gd name="connsiteY0" fmla="*/ 0 h 340584"/>
                    <a:gd name="connsiteX1" fmla="*/ 204780 w 1004818"/>
                    <a:gd name="connsiteY1" fmla="*/ 294901 h 340584"/>
                    <a:gd name="connsiteX2" fmla="*/ 40038 w 1004818"/>
                    <a:gd name="connsiteY2" fmla="*/ 339205 h 340584"/>
                    <a:gd name="connsiteX0" fmla="*/ 1008806 w 1008806"/>
                    <a:gd name="connsiteY0" fmla="*/ 0 h 339205"/>
                    <a:gd name="connsiteX1" fmla="*/ 184032 w 1008806"/>
                    <a:gd name="connsiteY1" fmla="*/ 278933 h 339205"/>
                    <a:gd name="connsiteX2" fmla="*/ 44026 w 1008806"/>
                    <a:gd name="connsiteY2" fmla="*/ 339205 h 339205"/>
                    <a:gd name="connsiteX0" fmla="*/ 1003499 w 1003499"/>
                    <a:gd name="connsiteY0" fmla="*/ 0 h 339205"/>
                    <a:gd name="connsiteX1" fmla="*/ 178725 w 1003499"/>
                    <a:gd name="connsiteY1" fmla="*/ 278933 h 339205"/>
                    <a:gd name="connsiteX2" fmla="*/ 38719 w 1003499"/>
                    <a:gd name="connsiteY2" fmla="*/ 339205 h 339205"/>
                    <a:gd name="connsiteX0" fmla="*/ 1000858 w 1000858"/>
                    <a:gd name="connsiteY0" fmla="*/ 0 h 339205"/>
                    <a:gd name="connsiteX1" fmla="*/ 176084 w 1000858"/>
                    <a:gd name="connsiteY1" fmla="*/ 278933 h 339205"/>
                    <a:gd name="connsiteX2" fmla="*/ 36078 w 1000858"/>
                    <a:gd name="connsiteY2" fmla="*/ 339205 h 339205"/>
                    <a:gd name="connsiteX0" fmla="*/ 998226 w 998226"/>
                    <a:gd name="connsiteY0" fmla="*/ 0 h 339205"/>
                    <a:gd name="connsiteX1" fmla="*/ 173452 w 998226"/>
                    <a:gd name="connsiteY1" fmla="*/ 278933 h 339205"/>
                    <a:gd name="connsiteX2" fmla="*/ 33446 w 998226"/>
                    <a:gd name="connsiteY2" fmla="*/ 339205 h 339205"/>
                    <a:gd name="connsiteX0" fmla="*/ 995606 w 995606"/>
                    <a:gd name="connsiteY0" fmla="*/ 0 h 339205"/>
                    <a:gd name="connsiteX1" fmla="*/ 170832 w 995606"/>
                    <a:gd name="connsiteY1" fmla="*/ 278933 h 339205"/>
                    <a:gd name="connsiteX2" fmla="*/ 30826 w 995606"/>
                    <a:gd name="connsiteY2" fmla="*/ 339205 h 339205"/>
                    <a:gd name="connsiteX0" fmla="*/ 1079321 w 1079321"/>
                    <a:gd name="connsiteY0" fmla="*/ 0 h 435012"/>
                    <a:gd name="connsiteX1" fmla="*/ 180338 w 1079321"/>
                    <a:gd name="connsiteY1" fmla="*/ 374740 h 435012"/>
                    <a:gd name="connsiteX2" fmla="*/ 40332 w 1079321"/>
                    <a:gd name="connsiteY2" fmla="*/ 435012 h 435012"/>
                    <a:gd name="connsiteX0" fmla="*/ 1079321 w 1079321"/>
                    <a:gd name="connsiteY0" fmla="*/ 0 h 435012"/>
                    <a:gd name="connsiteX1" fmla="*/ 180338 w 1079321"/>
                    <a:gd name="connsiteY1" fmla="*/ 374740 h 435012"/>
                    <a:gd name="connsiteX2" fmla="*/ 40332 w 1079321"/>
                    <a:gd name="connsiteY2" fmla="*/ 435012 h 435012"/>
                    <a:gd name="connsiteX0" fmla="*/ 1081282 w 1081282"/>
                    <a:gd name="connsiteY0" fmla="*/ 0 h 435012"/>
                    <a:gd name="connsiteX1" fmla="*/ 182299 w 1081282"/>
                    <a:gd name="connsiteY1" fmla="*/ 374740 h 435012"/>
                    <a:gd name="connsiteX2" fmla="*/ 42293 w 1081282"/>
                    <a:gd name="connsiteY2" fmla="*/ 435012 h 435012"/>
                    <a:gd name="connsiteX0" fmla="*/ 1076590 w 1076590"/>
                    <a:gd name="connsiteY0" fmla="*/ 0 h 439611"/>
                    <a:gd name="connsiteX1" fmla="*/ 177607 w 1076590"/>
                    <a:gd name="connsiteY1" fmla="*/ 374740 h 439611"/>
                    <a:gd name="connsiteX2" fmla="*/ 37601 w 1076590"/>
                    <a:gd name="connsiteY2" fmla="*/ 435012 h 439611"/>
                    <a:gd name="connsiteX0" fmla="*/ 1077321 w 1077321"/>
                    <a:gd name="connsiteY0" fmla="*/ 0 h 435012"/>
                    <a:gd name="connsiteX1" fmla="*/ 178338 w 1077321"/>
                    <a:gd name="connsiteY1" fmla="*/ 374740 h 435012"/>
                    <a:gd name="connsiteX2" fmla="*/ 38332 w 1077321"/>
                    <a:gd name="connsiteY2" fmla="*/ 435012 h 435012"/>
                    <a:gd name="connsiteX0" fmla="*/ 1074525 w 1074525"/>
                    <a:gd name="connsiteY0" fmla="*/ 0 h 442197"/>
                    <a:gd name="connsiteX1" fmla="*/ 180180 w 1074525"/>
                    <a:gd name="connsiteY1" fmla="*/ 381925 h 442197"/>
                    <a:gd name="connsiteX2" fmla="*/ 40174 w 1074525"/>
                    <a:gd name="connsiteY2" fmla="*/ 442197 h 442197"/>
                    <a:gd name="connsiteX0" fmla="*/ 1076397 w 1076397"/>
                    <a:gd name="connsiteY0" fmla="*/ 0 h 442197"/>
                    <a:gd name="connsiteX1" fmla="*/ 182052 w 1076397"/>
                    <a:gd name="connsiteY1" fmla="*/ 381925 h 442197"/>
                    <a:gd name="connsiteX2" fmla="*/ 42046 w 1076397"/>
                    <a:gd name="connsiteY2" fmla="*/ 442197 h 442197"/>
                    <a:gd name="connsiteX0" fmla="*/ 1070058 w 1070058"/>
                    <a:gd name="connsiteY0" fmla="*/ 0 h 442197"/>
                    <a:gd name="connsiteX1" fmla="*/ 175713 w 1070058"/>
                    <a:gd name="connsiteY1" fmla="*/ 381925 h 442197"/>
                    <a:gd name="connsiteX2" fmla="*/ 35707 w 1070058"/>
                    <a:gd name="connsiteY2" fmla="*/ 442197 h 442197"/>
                    <a:gd name="connsiteX0" fmla="*/ 1068099 w 1068099"/>
                    <a:gd name="connsiteY0" fmla="*/ 0 h 442197"/>
                    <a:gd name="connsiteX1" fmla="*/ 173754 w 1068099"/>
                    <a:gd name="connsiteY1" fmla="*/ 381925 h 442197"/>
                    <a:gd name="connsiteX2" fmla="*/ 33748 w 1068099"/>
                    <a:gd name="connsiteY2" fmla="*/ 442197 h 442197"/>
                    <a:gd name="connsiteX0" fmla="*/ 1066996 w 1066996"/>
                    <a:gd name="connsiteY0" fmla="*/ 0 h 442197"/>
                    <a:gd name="connsiteX1" fmla="*/ 172651 w 1066996"/>
                    <a:gd name="connsiteY1" fmla="*/ 381925 h 442197"/>
                    <a:gd name="connsiteX2" fmla="*/ 32645 w 1066996"/>
                    <a:gd name="connsiteY2" fmla="*/ 442197 h 442197"/>
                    <a:gd name="connsiteX0" fmla="*/ 1057118 w 1057118"/>
                    <a:gd name="connsiteY0" fmla="*/ 0 h 442197"/>
                    <a:gd name="connsiteX1" fmla="*/ 162773 w 1057118"/>
                    <a:gd name="connsiteY1" fmla="*/ 381925 h 442197"/>
                    <a:gd name="connsiteX2" fmla="*/ 22767 w 1057118"/>
                    <a:gd name="connsiteY2" fmla="*/ 442197 h 442197"/>
                    <a:gd name="connsiteX0" fmla="*/ 1071498 w 1071498"/>
                    <a:gd name="connsiteY0" fmla="*/ 0 h 489967"/>
                    <a:gd name="connsiteX1" fmla="*/ 170136 w 1071498"/>
                    <a:gd name="connsiteY1" fmla="*/ 429695 h 489967"/>
                    <a:gd name="connsiteX2" fmla="*/ 30130 w 1071498"/>
                    <a:gd name="connsiteY2" fmla="*/ 489967 h 489967"/>
                    <a:gd name="connsiteX0" fmla="*/ 1072122 w 1072122"/>
                    <a:gd name="connsiteY0" fmla="*/ 0 h 489967"/>
                    <a:gd name="connsiteX1" fmla="*/ 170760 w 1072122"/>
                    <a:gd name="connsiteY1" fmla="*/ 429695 h 489967"/>
                    <a:gd name="connsiteX2" fmla="*/ 30754 w 1072122"/>
                    <a:gd name="connsiteY2" fmla="*/ 489967 h 489967"/>
                    <a:gd name="connsiteX0" fmla="*/ 1072122 w 1072122"/>
                    <a:gd name="connsiteY0" fmla="*/ 0 h 489967"/>
                    <a:gd name="connsiteX1" fmla="*/ 170760 w 1072122"/>
                    <a:gd name="connsiteY1" fmla="*/ 429695 h 489967"/>
                    <a:gd name="connsiteX2" fmla="*/ 30754 w 1072122"/>
                    <a:gd name="connsiteY2" fmla="*/ 489967 h 489967"/>
                    <a:gd name="connsiteX0" fmla="*/ 1061749 w 1061749"/>
                    <a:gd name="connsiteY0" fmla="*/ 0 h 489967"/>
                    <a:gd name="connsiteX1" fmla="*/ 160387 w 1061749"/>
                    <a:gd name="connsiteY1" fmla="*/ 429695 h 489967"/>
                    <a:gd name="connsiteX2" fmla="*/ 20381 w 1061749"/>
                    <a:gd name="connsiteY2" fmla="*/ 489967 h 489967"/>
                    <a:gd name="connsiteX0" fmla="*/ 1064080 w 1064080"/>
                    <a:gd name="connsiteY0" fmla="*/ 0 h 489967"/>
                    <a:gd name="connsiteX1" fmla="*/ 153362 w 1064080"/>
                    <a:gd name="connsiteY1" fmla="*/ 431970 h 489967"/>
                    <a:gd name="connsiteX2" fmla="*/ 22712 w 1064080"/>
                    <a:gd name="connsiteY2" fmla="*/ 489967 h 489967"/>
                    <a:gd name="connsiteX0" fmla="*/ 1057740 w 1057740"/>
                    <a:gd name="connsiteY0" fmla="*/ 0 h 489967"/>
                    <a:gd name="connsiteX1" fmla="*/ 147022 w 1057740"/>
                    <a:gd name="connsiteY1" fmla="*/ 431970 h 489967"/>
                    <a:gd name="connsiteX2" fmla="*/ 16372 w 1057740"/>
                    <a:gd name="connsiteY2" fmla="*/ 489967 h 489967"/>
                    <a:gd name="connsiteX0" fmla="*/ 1029672 w 1029672"/>
                    <a:gd name="connsiteY0" fmla="*/ 0 h 499066"/>
                    <a:gd name="connsiteX1" fmla="*/ 147022 w 1029672"/>
                    <a:gd name="connsiteY1" fmla="*/ 441069 h 499066"/>
                    <a:gd name="connsiteX2" fmla="*/ 16372 w 1029672"/>
                    <a:gd name="connsiteY2" fmla="*/ 499066 h 499066"/>
                    <a:gd name="connsiteX0" fmla="*/ 1016564 w 1016564"/>
                    <a:gd name="connsiteY0" fmla="*/ 0 h 612247"/>
                    <a:gd name="connsiteX1" fmla="*/ 428627 w 1016564"/>
                    <a:gd name="connsiteY1" fmla="*/ 591204 h 612247"/>
                    <a:gd name="connsiteX2" fmla="*/ 3264 w 1016564"/>
                    <a:gd name="connsiteY2" fmla="*/ 499066 h 612247"/>
                    <a:gd name="connsiteX0" fmla="*/ 1016564 w 1016564"/>
                    <a:gd name="connsiteY0" fmla="*/ 0 h 591204"/>
                    <a:gd name="connsiteX1" fmla="*/ 428627 w 1016564"/>
                    <a:gd name="connsiteY1" fmla="*/ 591204 h 591204"/>
                    <a:gd name="connsiteX2" fmla="*/ 3264 w 1016564"/>
                    <a:gd name="connsiteY2" fmla="*/ 499066 h 591204"/>
                    <a:gd name="connsiteX0" fmla="*/ 1016564 w 1016564"/>
                    <a:gd name="connsiteY0" fmla="*/ 0 h 591204"/>
                    <a:gd name="connsiteX1" fmla="*/ 428627 w 1016564"/>
                    <a:gd name="connsiteY1" fmla="*/ 591204 h 591204"/>
                    <a:gd name="connsiteX2" fmla="*/ 3264 w 1016564"/>
                    <a:gd name="connsiteY2" fmla="*/ 499066 h 591204"/>
                    <a:gd name="connsiteX0" fmla="*/ 1016523 w 1016523"/>
                    <a:gd name="connsiteY0" fmla="*/ 0 h 591204"/>
                    <a:gd name="connsiteX1" fmla="*/ 428586 w 1016523"/>
                    <a:gd name="connsiteY1" fmla="*/ 591204 h 591204"/>
                    <a:gd name="connsiteX2" fmla="*/ 3223 w 1016523"/>
                    <a:gd name="connsiteY2" fmla="*/ 499066 h 591204"/>
                    <a:gd name="connsiteX0" fmla="*/ 1013300 w 1013300"/>
                    <a:gd name="connsiteY0" fmla="*/ 0 h 499066"/>
                    <a:gd name="connsiteX1" fmla="*/ 0 w 1013300"/>
                    <a:gd name="connsiteY1" fmla="*/ 499066 h 499066"/>
                    <a:gd name="connsiteX0" fmla="*/ 765367 w 765367"/>
                    <a:gd name="connsiteY0" fmla="*/ 0 h 590057"/>
                    <a:gd name="connsiteX1" fmla="*/ 0 w 765367"/>
                    <a:gd name="connsiteY1" fmla="*/ 590057 h 590057"/>
                    <a:gd name="connsiteX0" fmla="*/ 765367 w 765367"/>
                    <a:gd name="connsiteY0" fmla="*/ 0 h 598355"/>
                    <a:gd name="connsiteX1" fmla="*/ 0 w 765367"/>
                    <a:gd name="connsiteY1" fmla="*/ 590057 h 598355"/>
                    <a:gd name="connsiteX0" fmla="*/ 765367 w 765367"/>
                    <a:gd name="connsiteY0" fmla="*/ 0 h 599714"/>
                    <a:gd name="connsiteX1" fmla="*/ 0 w 765367"/>
                    <a:gd name="connsiteY1" fmla="*/ 590057 h 599714"/>
                    <a:gd name="connsiteX0" fmla="*/ 765367 w 765367"/>
                    <a:gd name="connsiteY0" fmla="*/ 0 h 599714"/>
                    <a:gd name="connsiteX1" fmla="*/ 0 w 765367"/>
                    <a:gd name="connsiteY1" fmla="*/ 590057 h 599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65367" h="599714">
                      <a:moveTo>
                        <a:pt x="765367" y="0"/>
                      </a:moveTo>
                      <a:cubicBezTo>
                        <a:pt x="552347" y="274028"/>
                        <a:pt x="465632" y="666343"/>
                        <a:pt x="0" y="590057"/>
                      </a:cubicBezTo>
                    </a:path>
                  </a:pathLst>
                </a:custGeom>
                <a:ln w="19050">
                  <a:tailEnd type="stealth" w="med" len="med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02" name="Freihandform 101"/>
                <p:cNvSpPr/>
                <p:nvPr/>
              </p:nvSpPr>
              <p:spPr>
                <a:xfrm flipH="1">
                  <a:off x="4618884" y="2875826"/>
                  <a:ext cx="586441" cy="1249167"/>
                </a:xfrm>
                <a:custGeom>
                  <a:avLst/>
                  <a:gdLst>
                    <a:gd name="connsiteX0" fmla="*/ 0 w 5448300"/>
                    <a:gd name="connsiteY0" fmla="*/ 0 h 1991586"/>
                    <a:gd name="connsiteX1" fmla="*/ 2362200 w 5448300"/>
                    <a:gd name="connsiteY1" fmla="*/ 1968500 h 1991586"/>
                    <a:gd name="connsiteX2" fmla="*/ 5448300 w 5448300"/>
                    <a:gd name="connsiteY2" fmla="*/ 1104900 h 1991586"/>
                    <a:gd name="connsiteX0" fmla="*/ 0 w 4991100"/>
                    <a:gd name="connsiteY0" fmla="*/ 0 h 1912708"/>
                    <a:gd name="connsiteX1" fmla="*/ 1905000 w 4991100"/>
                    <a:gd name="connsiteY1" fmla="*/ 1892300 h 1912708"/>
                    <a:gd name="connsiteX2" fmla="*/ 4991100 w 4991100"/>
                    <a:gd name="connsiteY2" fmla="*/ 1028700 h 1912708"/>
                    <a:gd name="connsiteX0" fmla="*/ 0 w 1905000"/>
                    <a:gd name="connsiteY0" fmla="*/ 0 h 1892300"/>
                    <a:gd name="connsiteX1" fmla="*/ 1905000 w 1905000"/>
                    <a:gd name="connsiteY1" fmla="*/ 1892300 h 1892300"/>
                    <a:gd name="connsiteX0" fmla="*/ 0 w 1981200"/>
                    <a:gd name="connsiteY0" fmla="*/ 0 h 1816100"/>
                    <a:gd name="connsiteX1" fmla="*/ 1981200 w 1981200"/>
                    <a:gd name="connsiteY1" fmla="*/ 1816100 h 1816100"/>
                    <a:gd name="connsiteX0" fmla="*/ 0 w 1981200"/>
                    <a:gd name="connsiteY0" fmla="*/ 0 h 1816383"/>
                    <a:gd name="connsiteX1" fmla="*/ 1981200 w 1981200"/>
                    <a:gd name="connsiteY1" fmla="*/ 1816100 h 1816383"/>
                    <a:gd name="connsiteX0" fmla="*/ 0 w 1917700"/>
                    <a:gd name="connsiteY0" fmla="*/ 0 h 1816383"/>
                    <a:gd name="connsiteX1" fmla="*/ 1917700 w 1917700"/>
                    <a:gd name="connsiteY1" fmla="*/ 1816100 h 1816383"/>
                    <a:gd name="connsiteX0" fmla="*/ 1015 w 1918715"/>
                    <a:gd name="connsiteY0" fmla="*/ 0 h 1816307"/>
                    <a:gd name="connsiteX1" fmla="*/ 1918715 w 1918715"/>
                    <a:gd name="connsiteY1" fmla="*/ 1816100 h 1816307"/>
                    <a:gd name="connsiteX0" fmla="*/ 2287 w 1919987"/>
                    <a:gd name="connsiteY0" fmla="*/ 0 h 1816100"/>
                    <a:gd name="connsiteX1" fmla="*/ 1919987 w 1919987"/>
                    <a:gd name="connsiteY1" fmla="*/ 1816100 h 1816100"/>
                    <a:gd name="connsiteX0" fmla="*/ 2287 w 1919987"/>
                    <a:gd name="connsiteY0" fmla="*/ 0 h 1816100"/>
                    <a:gd name="connsiteX1" fmla="*/ 1919987 w 1919987"/>
                    <a:gd name="connsiteY1" fmla="*/ 1816100 h 1816100"/>
                    <a:gd name="connsiteX0" fmla="*/ 2606 w 1894906"/>
                    <a:gd name="connsiteY0" fmla="*/ 0 h 1841500"/>
                    <a:gd name="connsiteX1" fmla="*/ 1894906 w 1894906"/>
                    <a:gd name="connsiteY1" fmla="*/ 1841500 h 1841500"/>
                    <a:gd name="connsiteX0" fmla="*/ 2037 w 1894337"/>
                    <a:gd name="connsiteY0" fmla="*/ 0 h 1841500"/>
                    <a:gd name="connsiteX1" fmla="*/ 1894337 w 1894337"/>
                    <a:gd name="connsiteY1" fmla="*/ 1841500 h 1841500"/>
                    <a:gd name="connsiteX0" fmla="*/ 1840 w 1917000"/>
                    <a:gd name="connsiteY0" fmla="*/ 0 h 1833880"/>
                    <a:gd name="connsiteX1" fmla="*/ 1917000 w 1917000"/>
                    <a:gd name="connsiteY1" fmla="*/ 1833880 h 1833880"/>
                    <a:gd name="connsiteX0" fmla="*/ 2037 w 1894337"/>
                    <a:gd name="connsiteY0" fmla="*/ 0 h 1833880"/>
                    <a:gd name="connsiteX1" fmla="*/ 1894337 w 1894337"/>
                    <a:gd name="connsiteY1" fmla="*/ 1833880 h 1833880"/>
                    <a:gd name="connsiteX0" fmla="*/ 1967 w 1901887"/>
                    <a:gd name="connsiteY0" fmla="*/ 0 h 1833880"/>
                    <a:gd name="connsiteX1" fmla="*/ 1901887 w 1901887"/>
                    <a:gd name="connsiteY1" fmla="*/ 1833880 h 1833880"/>
                    <a:gd name="connsiteX0" fmla="*/ 1967 w 1901887"/>
                    <a:gd name="connsiteY0" fmla="*/ 0 h 1833880"/>
                    <a:gd name="connsiteX1" fmla="*/ 1901887 w 1901887"/>
                    <a:gd name="connsiteY1" fmla="*/ 1833880 h 1833880"/>
                    <a:gd name="connsiteX0" fmla="*/ 1902 w 1909442"/>
                    <a:gd name="connsiteY0" fmla="*/ 0 h 1856740"/>
                    <a:gd name="connsiteX1" fmla="*/ 1909442 w 1909442"/>
                    <a:gd name="connsiteY1" fmla="*/ 1856740 h 1856740"/>
                    <a:gd name="connsiteX0" fmla="*/ 246 w 1907786"/>
                    <a:gd name="connsiteY0" fmla="*/ 0 h 1856740"/>
                    <a:gd name="connsiteX1" fmla="*/ 1907786 w 1907786"/>
                    <a:gd name="connsiteY1" fmla="*/ 1856740 h 1856740"/>
                    <a:gd name="connsiteX0" fmla="*/ 234 w 1915394"/>
                    <a:gd name="connsiteY0" fmla="*/ 0 h 1849120"/>
                    <a:gd name="connsiteX1" fmla="*/ 1915394 w 1915394"/>
                    <a:gd name="connsiteY1" fmla="*/ 1849120 h 1849120"/>
                    <a:gd name="connsiteX0" fmla="*/ 377 w 1848749"/>
                    <a:gd name="connsiteY0" fmla="*/ 0 h 1864449"/>
                    <a:gd name="connsiteX1" fmla="*/ 1848749 w 1848749"/>
                    <a:gd name="connsiteY1" fmla="*/ 1864449 h 1864449"/>
                    <a:gd name="connsiteX0" fmla="*/ 236 w 1848608"/>
                    <a:gd name="connsiteY0" fmla="*/ 0 h 1864449"/>
                    <a:gd name="connsiteX1" fmla="*/ 1848608 w 1848608"/>
                    <a:gd name="connsiteY1" fmla="*/ 1864449 h 1864449"/>
                    <a:gd name="connsiteX0" fmla="*/ 444088 w 907222"/>
                    <a:gd name="connsiteY0" fmla="*/ 0 h 906380"/>
                    <a:gd name="connsiteX1" fmla="*/ 907222 w 907222"/>
                    <a:gd name="connsiteY1" fmla="*/ 906380 h 906380"/>
                    <a:gd name="connsiteX0" fmla="*/ 173498 w 636632"/>
                    <a:gd name="connsiteY0" fmla="*/ 0 h 906380"/>
                    <a:gd name="connsiteX1" fmla="*/ 636632 w 636632"/>
                    <a:gd name="connsiteY1" fmla="*/ 906380 h 906380"/>
                    <a:gd name="connsiteX0" fmla="*/ 0 w 949463"/>
                    <a:gd name="connsiteY0" fmla="*/ 0 h 910095"/>
                    <a:gd name="connsiteX1" fmla="*/ 463134 w 949463"/>
                    <a:gd name="connsiteY1" fmla="*/ 906380 h 910095"/>
                    <a:gd name="connsiteX0" fmla="*/ 167645 w 822063"/>
                    <a:gd name="connsiteY0" fmla="*/ 0 h 360892"/>
                    <a:gd name="connsiteX1" fmla="*/ 0 w 822063"/>
                    <a:gd name="connsiteY1" fmla="*/ 254894 h 360892"/>
                    <a:gd name="connsiteX0" fmla="*/ 19226 w 729837"/>
                    <a:gd name="connsiteY0" fmla="*/ 0 h 401908"/>
                    <a:gd name="connsiteX1" fmla="*/ 0 w 729837"/>
                    <a:gd name="connsiteY1" fmla="*/ 331540 h 401908"/>
                    <a:gd name="connsiteX0" fmla="*/ 56331 w 752205"/>
                    <a:gd name="connsiteY0" fmla="*/ 0 h 417362"/>
                    <a:gd name="connsiteX1" fmla="*/ 0 w 752205"/>
                    <a:gd name="connsiteY1" fmla="*/ 357088 h 417362"/>
                    <a:gd name="connsiteX0" fmla="*/ 56331 w 685088"/>
                    <a:gd name="connsiteY0" fmla="*/ 0 h 421295"/>
                    <a:gd name="connsiteX1" fmla="*/ 0 w 685088"/>
                    <a:gd name="connsiteY1" fmla="*/ 357088 h 421295"/>
                    <a:gd name="connsiteX0" fmla="*/ 0 w 846165"/>
                    <a:gd name="connsiteY0" fmla="*/ 0 h 429227"/>
                    <a:gd name="connsiteX1" fmla="*/ 376556 w 846165"/>
                    <a:gd name="connsiteY1" fmla="*/ 369862 h 429227"/>
                    <a:gd name="connsiteX0" fmla="*/ 0 w 668627"/>
                    <a:gd name="connsiteY0" fmla="*/ 0 h 407580"/>
                    <a:gd name="connsiteX1" fmla="*/ 376556 w 668627"/>
                    <a:gd name="connsiteY1" fmla="*/ 369862 h 407580"/>
                    <a:gd name="connsiteX0" fmla="*/ 0 w 699269"/>
                    <a:gd name="connsiteY0" fmla="*/ 0 h 465091"/>
                    <a:gd name="connsiteX1" fmla="*/ 435923 w 699269"/>
                    <a:gd name="connsiteY1" fmla="*/ 454172 h 465091"/>
                    <a:gd name="connsiteX0" fmla="*/ 0 w 691409"/>
                    <a:gd name="connsiteY0" fmla="*/ 0 h 471025"/>
                    <a:gd name="connsiteX1" fmla="*/ 421081 w 691409"/>
                    <a:gd name="connsiteY1" fmla="*/ 461837 h 471025"/>
                    <a:gd name="connsiteX0" fmla="*/ 0 w 528995"/>
                    <a:gd name="connsiteY0" fmla="*/ 0 h 461837"/>
                    <a:gd name="connsiteX1" fmla="*/ 421081 w 528995"/>
                    <a:gd name="connsiteY1" fmla="*/ 461837 h 461837"/>
                    <a:gd name="connsiteX0" fmla="*/ 0 w 639975"/>
                    <a:gd name="connsiteY0" fmla="*/ 0 h 484203"/>
                    <a:gd name="connsiteX1" fmla="*/ 421081 w 639975"/>
                    <a:gd name="connsiteY1" fmla="*/ 461837 h 484203"/>
                    <a:gd name="connsiteX0" fmla="*/ 0 w 411799"/>
                    <a:gd name="connsiteY0" fmla="*/ 0 h 442491"/>
                    <a:gd name="connsiteX1" fmla="*/ 94559 w 411799"/>
                    <a:gd name="connsiteY1" fmla="*/ 415850 h 442491"/>
                    <a:gd name="connsiteX0" fmla="*/ 0 w 560842"/>
                    <a:gd name="connsiteY0" fmla="*/ 0 h 470330"/>
                    <a:gd name="connsiteX1" fmla="*/ 94559 w 560842"/>
                    <a:gd name="connsiteY1" fmla="*/ 415850 h 470330"/>
                    <a:gd name="connsiteX0" fmla="*/ 781112 w 969929"/>
                    <a:gd name="connsiteY0" fmla="*/ 0 h 544533"/>
                    <a:gd name="connsiteX1" fmla="*/ 0 w 969929"/>
                    <a:gd name="connsiteY1" fmla="*/ 500160 h 544533"/>
                    <a:gd name="connsiteX0" fmla="*/ 172595 w 575410"/>
                    <a:gd name="connsiteY0" fmla="*/ 0 h 431668"/>
                    <a:gd name="connsiteX1" fmla="*/ 0 w 575410"/>
                    <a:gd name="connsiteY1" fmla="*/ 369863 h 431668"/>
                    <a:gd name="connsiteX0" fmla="*/ 365985 w 461046"/>
                    <a:gd name="connsiteY0" fmla="*/ 0 h 408767"/>
                    <a:gd name="connsiteX1" fmla="*/ 193390 w 461046"/>
                    <a:gd name="connsiteY1" fmla="*/ 369863 h 408767"/>
                    <a:gd name="connsiteX0" fmla="*/ 486464 w 486464"/>
                    <a:gd name="connsiteY0" fmla="*/ 0 h 395302"/>
                    <a:gd name="connsiteX1" fmla="*/ 313869 w 486464"/>
                    <a:gd name="connsiteY1" fmla="*/ 369863 h 395302"/>
                    <a:gd name="connsiteX0" fmla="*/ 481130 w 481130"/>
                    <a:gd name="connsiteY0" fmla="*/ 0 h 416607"/>
                    <a:gd name="connsiteX1" fmla="*/ 315956 w 481130"/>
                    <a:gd name="connsiteY1" fmla="*/ 392857 h 416607"/>
                    <a:gd name="connsiteX0" fmla="*/ 550277 w 550277"/>
                    <a:gd name="connsiteY0" fmla="*/ 0 h 441746"/>
                    <a:gd name="connsiteX1" fmla="*/ 385103 w 550277"/>
                    <a:gd name="connsiteY1" fmla="*/ 392857 h 441746"/>
                    <a:gd name="connsiteX0" fmla="*/ 518529 w 518529"/>
                    <a:gd name="connsiteY0" fmla="*/ 0 h 455536"/>
                    <a:gd name="connsiteX1" fmla="*/ 397880 w 518529"/>
                    <a:gd name="connsiteY1" fmla="*/ 408186 h 455536"/>
                    <a:gd name="connsiteX0" fmla="*/ 544933 w 544933"/>
                    <a:gd name="connsiteY0" fmla="*/ 0 h 462465"/>
                    <a:gd name="connsiteX1" fmla="*/ 387180 w 544933"/>
                    <a:gd name="connsiteY1" fmla="*/ 415850 h 462465"/>
                    <a:gd name="connsiteX0" fmla="*/ 525182 w 525182"/>
                    <a:gd name="connsiteY0" fmla="*/ 0 h 453998"/>
                    <a:gd name="connsiteX1" fmla="*/ 367429 w 525182"/>
                    <a:gd name="connsiteY1" fmla="*/ 415850 h 453998"/>
                    <a:gd name="connsiteX0" fmla="*/ 564689 w 564689"/>
                    <a:gd name="connsiteY0" fmla="*/ 0 h 443216"/>
                    <a:gd name="connsiteX1" fmla="*/ 406936 w 564689"/>
                    <a:gd name="connsiteY1" fmla="*/ 415850 h 443216"/>
                    <a:gd name="connsiteX0" fmla="*/ 554812 w 554812"/>
                    <a:gd name="connsiteY0" fmla="*/ 0 h 445846"/>
                    <a:gd name="connsiteX1" fmla="*/ 397059 w 554812"/>
                    <a:gd name="connsiteY1" fmla="*/ 415850 h 445846"/>
                    <a:gd name="connsiteX0" fmla="*/ 556583 w 556583"/>
                    <a:gd name="connsiteY0" fmla="*/ 0 h 448096"/>
                    <a:gd name="connsiteX1" fmla="*/ 398830 w 556583"/>
                    <a:gd name="connsiteY1" fmla="*/ 415850 h 448096"/>
                    <a:gd name="connsiteX0" fmla="*/ 858578 w 858578"/>
                    <a:gd name="connsiteY0" fmla="*/ 139830 h 258040"/>
                    <a:gd name="connsiteX1" fmla="*/ 311225 w 858578"/>
                    <a:gd name="connsiteY1" fmla="*/ 0 h 258040"/>
                    <a:gd name="connsiteX0" fmla="*/ 1204731 w 1204732"/>
                    <a:gd name="connsiteY0" fmla="*/ 0 h 382078"/>
                    <a:gd name="connsiteX1" fmla="*/ 252319 w 1204732"/>
                    <a:gd name="connsiteY1" fmla="*/ 342398 h 382078"/>
                    <a:gd name="connsiteX0" fmla="*/ 1210182 w 1210182"/>
                    <a:gd name="connsiteY0" fmla="*/ 0 h 274936"/>
                    <a:gd name="connsiteX1" fmla="*/ 251586 w 1210182"/>
                    <a:gd name="connsiteY1" fmla="*/ 211462 h 274936"/>
                    <a:gd name="connsiteX0" fmla="*/ 1215638 w 1215638"/>
                    <a:gd name="connsiteY0" fmla="*/ 0 h 379278"/>
                    <a:gd name="connsiteX1" fmla="*/ 250858 w 1215638"/>
                    <a:gd name="connsiteY1" fmla="*/ 339205 h 379278"/>
                    <a:gd name="connsiteX0" fmla="*/ 990775 w 990775"/>
                    <a:gd name="connsiteY0" fmla="*/ 0 h 339205"/>
                    <a:gd name="connsiteX1" fmla="*/ 25995 w 990775"/>
                    <a:gd name="connsiteY1" fmla="*/ 339205 h 339205"/>
                    <a:gd name="connsiteX0" fmla="*/ 991415 w 991415"/>
                    <a:gd name="connsiteY0" fmla="*/ 0 h 339205"/>
                    <a:gd name="connsiteX1" fmla="*/ 318153 w 991415"/>
                    <a:gd name="connsiteY1" fmla="*/ 157578 h 339205"/>
                    <a:gd name="connsiteX2" fmla="*/ 26635 w 991415"/>
                    <a:gd name="connsiteY2" fmla="*/ 339205 h 339205"/>
                    <a:gd name="connsiteX0" fmla="*/ 1029159 w 1029159"/>
                    <a:gd name="connsiteY0" fmla="*/ 0 h 339205"/>
                    <a:gd name="connsiteX1" fmla="*/ 355897 w 1029159"/>
                    <a:gd name="connsiteY1" fmla="*/ 157578 h 339205"/>
                    <a:gd name="connsiteX2" fmla="*/ 64379 w 1029159"/>
                    <a:gd name="connsiteY2" fmla="*/ 339205 h 339205"/>
                    <a:gd name="connsiteX0" fmla="*/ 1032059 w 1032059"/>
                    <a:gd name="connsiteY0" fmla="*/ 0 h 339205"/>
                    <a:gd name="connsiteX1" fmla="*/ 340244 w 1032059"/>
                    <a:gd name="connsiteY1" fmla="*/ 310868 h 339205"/>
                    <a:gd name="connsiteX2" fmla="*/ 67279 w 1032059"/>
                    <a:gd name="connsiteY2" fmla="*/ 339205 h 339205"/>
                    <a:gd name="connsiteX0" fmla="*/ 1032059 w 1032059"/>
                    <a:gd name="connsiteY0" fmla="*/ 0 h 339205"/>
                    <a:gd name="connsiteX1" fmla="*/ 340244 w 1032059"/>
                    <a:gd name="connsiteY1" fmla="*/ 310868 h 339205"/>
                    <a:gd name="connsiteX2" fmla="*/ 67279 w 1032059"/>
                    <a:gd name="connsiteY2" fmla="*/ 339205 h 339205"/>
                    <a:gd name="connsiteX0" fmla="*/ 1054758 w 1054758"/>
                    <a:gd name="connsiteY0" fmla="*/ 0 h 339205"/>
                    <a:gd name="connsiteX1" fmla="*/ 254720 w 1054758"/>
                    <a:gd name="connsiteY1" fmla="*/ 294901 h 339205"/>
                    <a:gd name="connsiteX2" fmla="*/ 89978 w 1054758"/>
                    <a:gd name="connsiteY2" fmla="*/ 339205 h 339205"/>
                    <a:gd name="connsiteX0" fmla="*/ 1054758 w 1054758"/>
                    <a:gd name="connsiteY0" fmla="*/ 0 h 339205"/>
                    <a:gd name="connsiteX1" fmla="*/ 254720 w 1054758"/>
                    <a:gd name="connsiteY1" fmla="*/ 294901 h 339205"/>
                    <a:gd name="connsiteX2" fmla="*/ 89978 w 1054758"/>
                    <a:gd name="connsiteY2" fmla="*/ 339205 h 339205"/>
                    <a:gd name="connsiteX0" fmla="*/ 1054758 w 1054758"/>
                    <a:gd name="connsiteY0" fmla="*/ 0 h 339205"/>
                    <a:gd name="connsiteX1" fmla="*/ 254720 w 1054758"/>
                    <a:gd name="connsiteY1" fmla="*/ 294901 h 339205"/>
                    <a:gd name="connsiteX2" fmla="*/ 89978 w 1054758"/>
                    <a:gd name="connsiteY2" fmla="*/ 339205 h 339205"/>
                    <a:gd name="connsiteX0" fmla="*/ 1032560 w 1032560"/>
                    <a:gd name="connsiteY0" fmla="*/ 0 h 339205"/>
                    <a:gd name="connsiteX1" fmla="*/ 232522 w 1032560"/>
                    <a:gd name="connsiteY1" fmla="*/ 294901 h 339205"/>
                    <a:gd name="connsiteX2" fmla="*/ 67780 w 1032560"/>
                    <a:gd name="connsiteY2" fmla="*/ 339205 h 339205"/>
                    <a:gd name="connsiteX0" fmla="*/ 1032560 w 1032560"/>
                    <a:gd name="connsiteY0" fmla="*/ 0 h 348306"/>
                    <a:gd name="connsiteX1" fmla="*/ 232522 w 1032560"/>
                    <a:gd name="connsiteY1" fmla="*/ 294901 h 348306"/>
                    <a:gd name="connsiteX2" fmla="*/ 67780 w 1032560"/>
                    <a:gd name="connsiteY2" fmla="*/ 339205 h 348306"/>
                    <a:gd name="connsiteX0" fmla="*/ 1033065 w 1033065"/>
                    <a:gd name="connsiteY0" fmla="*/ 0 h 339205"/>
                    <a:gd name="connsiteX1" fmla="*/ 233027 w 1033065"/>
                    <a:gd name="connsiteY1" fmla="*/ 294901 h 339205"/>
                    <a:gd name="connsiteX2" fmla="*/ 68285 w 1033065"/>
                    <a:gd name="connsiteY2" fmla="*/ 339205 h 339205"/>
                    <a:gd name="connsiteX0" fmla="*/ 1033250 w 1033250"/>
                    <a:gd name="connsiteY0" fmla="*/ 0 h 339205"/>
                    <a:gd name="connsiteX1" fmla="*/ 233212 w 1033250"/>
                    <a:gd name="connsiteY1" fmla="*/ 294901 h 339205"/>
                    <a:gd name="connsiteX2" fmla="*/ 68470 w 1033250"/>
                    <a:gd name="connsiteY2" fmla="*/ 339205 h 339205"/>
                    <a:gd name="connsiteX0" fmla="*/ 1016094 w 1016094"/>
                    <a:gd name="connsiteY0" fmla="*/ 0 h 339205"/>
                    <a:gd name="connsiteX1" fmla="*/ 216056 w 1016094"/>
                    <a:gd name="connsiteY1" fmla="*/ 294901 h 339205"/>
                    <a:gd name="connsiteX2" fmla="*/ 51314 w 1016094"/>
                    <a:gd name="connsiteY2" fmla="*/ 339205 h 339205"/>
                    <a:gd name="connsiteX0" fmla="*/ 1005697 w 1005697"/>
                    <a:gd name="connsiteY0" fmla="*/ 0 h 339205"/>
                    <a:gd name="connsiteX1" fmla="*/ 205659 w 1005697"/>
                    <a:gd name="connsiteY1" fmla="*/ 294901 h 339205"/>
                    <a:gd name="connsiteX2" fmla="*/ 40917 w 1005697"/>
                    <a:gd name="connsiteY2" fmla="*/ 339205 h 339205"/>
                    <a:gd name="connsiteX0" fmla="*/ 1004410 w 1004410"/>
                    <a:gd name="connsiteY0" fmla="*/ 0 h 339205"/>
                    <a:gd name="connsiteX1" fmla="*/ 204372 w 1004410"/>
                    <a:gd name="connsiteY1" fmla="*/ 294901 h 339205"/>
                    <a:gd name="connsiteX2" fmla="*/ 39630 w 1004410"/>
                    <a:gd name="connsiteY2" fmla="*/ 339205 h 339205"/>
                    <a:gd name="connsiteX0" fmla="*/ 1004818 w 1004818"/>
                    <a:gd name="connsiteY0" fmla="*/ 0 h 340584"/>
                    <a:gd name="connsiteX1" fmla="*/ 204780 w 1004818"/>
                    <a:gd name="connsiteY1" fmla="*/ 294901 h 340584"/>
                    <a:gd name="connsiteX2" fmla="*/ 40038 w 1004818"/>
                    <a:gd name="connsiteY2" fmla="*/ 339205 h 340584"/>
                    <a:gd name="connsiteX0" fmla="*/ 1008806 w 1008806"/>
                    <a:gd name="connsiteY0" fmla="*/ 0 h 339205"/>
                    <a:gd name="connsiteX1" fmla="*/ 184032 w 1008806"/>
                    <a:gd name="connsiteY1" fmla="*/ 278933 h 339205"/>
                    <a:gd name="connsiteX2" fmla="*/ 44026 w 1008806"/>
                    <a:gd name="connsiteY2" fmla="*/ 339205 h 339205"/>
                    <a:gd name="connsiteX0" fmla="*/ 1003499 w 1003499"/>
                    <a:gd name="connsiteY0" fmla="*/ 0 h 339205"/>
                    <a:gd name="connsiteX1" fmla="*/ 178725 w 1003499"/>
                    <a:gd name="connsiteY1" fmla="*/ 278933 h 339205"/>
                    <a:gd name="connsiteX2" fmla="*/ 38719 w 1003499"/>
                    <a:gd name="connsiteY2" fmla="*/ 339205 h 339205"/>
                    <a:gd name="connsiteX0" fmla="*/ 1000858 w 1000858"/>
                    <a:gd name="connsiteY0" fmla="*/ 0 h 339205"/>
                    <a:gd name="connsiteX1" fmla="*/ 176084 w 1000858"/>
                    <a:gd name="connsiteY1" fmla="*/ 278933 h 339205"/>
                    <a:gd name="connsiteX2" fmla="*/ 36078 w 1000858"/>
                    <a:gd name="connsiteY2" fmla="*/ 339205 h 339205"/>
                    <a:gd name="connsiteX0" fmla="*/ 998226 w 998226"/>
                    <a:gd name="connsiteY0" fmla="*/ 0 h 339205"/>
                    <a:gd name="connsiteX1" fmla="*/ 173452 w 998226"/>
                    <a:gd name="connsiteY1" fmla="*/ 278933 h 339205"/>
                    <a:gd name="connsiteX2" fmla="*/ 33446 w 998226"/>
                    <a:gd name="connsiteY2" fmla="*/ 339205 h 339205"/>
                    <a:gd name="connsiteX0" fmla="*/ 995606 w 995606"/>
                    <a:gd name="connsiteY0" fmla="*/ 0 h 339205"/>
                    <a:gd name="connsiteX1" fmla="*/ 170832 w 995606"/>
                    <a:gd name="connsiteY1" fmla="*/ 278933 h 339205"/>
                    <a:gd name="connsiteX2" fmla="*/ 30826 w 995606"/>
                    <a:gd name="connsiteY2" fmla="*/ 339205 h 339205"/>
                    <a:gd name="connsiteX0" fmla="*/ 439341 w 439340"/>
                    <a:gd name="connsiteY0" fmla="*/ 0 h 1197762"/>
                    <a:gd name="connsiteX1" fmla="*/ 164954 w 439340"/>
                    <a:gd name="connsiteY1" fmla="*/ 1128419 h 1197762"/>
                    <a:gd name="connsiteX2" fmla="*/ 24948 w 439340"/>
                    <a:gd name="connsiteY2" fmla="*/ 1188691 h 1197762"/>
                    <a:gd name="connsiteX0" fmla="*/ 443219 w 443219"/>
                    <a:gd name="connsiteY0" fmla="*/ 0 h 1188691"/>
                    <a:gd name="connsiteX1" fmla="*/ 137912 w 443219"/>
                    <a:gd name="connsiteY1" fmla="*/ 454578 h 1188691"/>
                    <a:gd name="connsiteX2" fmla="*/ 28826 w 443219"/>
                    <a:gd name="connsiteY2" fmla="*/ 1188691 h 1188691"/>
                    <a:gd name="connsiteX0" fmla="*/ 444134 w 444134"/>
                    <a:gd name="connsiteY0" fmla="*/ 0 h 1188691"/>
                    <a:gd name="connsiteX1" fmla="*/ 132643 w 444134"/>
                    <a:gd name="connsiteY1" fmla="*/ 451385 h 1188691"/>
                    <a:gd name="connsiteX2" fmla="*/ 29741 w 444134"/>
                    <a:gd name="connsiteY2" fmla="*/ 1188691 h 1188691"/>
                    <a:gd name="connsiteX0" fmla="*/ 440804 w 440804"/>
                    <a:gd name="connsiteY0" fmla="*/ 0 h 1188691"/>
                    <a:gd name="connsiteX1" fmla="*/ 129313 w 440804"/>
                    <a:gd name="connsiteY1" fmla="*/ 451385 h 1188691"/>
                    <a:gd name="connsiteX2" fmla="*/ 26411 w 440804"/>
                    <a:gd name="connsiteY2" fmla="*/ 1188691 h 1188691"/>
                    <a:gd name="connsiteX0" fmla="*/ 441795 w 441795"/>
                    <a:gd name="connsiteY0" fmla="*/ 0 h 1188691"/>
                    <a:gd name="connsiteX1" fmla="*/ 130304 w 441795"/>
                    <a:gd name="connsiteY1" fmla="*/ 451385 h 1188691"/>
                    <a:gd name="connsiteX2" fmla="*/ 27402 w 441795"/>
                    <a:gd name="connsiteY2" fmla="*/ 1188691 h 1188691"/>
                    <a:gd name="connsiteX0" fmla="*/ 414393 w 414393"/>
                    <a:gd name="connsiteY0" fmla="*/ 0 h 1229564"/>
                    <a:gd name="connsiteX1" fmla="*/ 102902 w 414393"/>
                    <a:gd name="connsiteY1" fmla="*/ 451385 h 1229564"/>
                    <a:gd name="connsiteX2" fmla="*/ 0 w 414393"/>
                    <a:gd name="connsiteY2" fmla="*/ 1188691 h 1229564"/>
                    <a:gd name="connsiteX0" fmla="*/ 451498 w 451498"/>
                    <a:gd name="connsiteY0" fmla="*/ 0 h 775230"/>
                    <a:gd name="connsiteX1" fmla="*/ 140007 w 451498"/>
                    <a:gd name="connsiteY1" fmla="*/ 451385 h 775230"/>
                    <a:gd name="connsiteX2" fmla="*/ 0 w 451498"/>
                    <a:gd name="connsiteY2" fmla="*/ 703271 h 775230"/>
                    <a:gd name="connsiteX0" fmla="*/ 451498 w 451498"/>
                    <a:gd name="connsiteY0" fmla="*/ 0 h 776419"/>
                    <a:gd name="connsiteX1" fmla="*/ 140007 w 451498"/>
                    <a:gd name="connsiteY1" fmla="*/ 451385 h 776419"/>
                    <a:gd name="connsiteX2" fmla="*/ 0 w 451498"/>
                    <a:gd name="connsiteY2" fmla="*/ 703271 h 776419"/>
                    <a:gd name="connsiteX0" fmla="*/ 451498 w 451498"/>
                    <a:gd name="connsiteY0" fmla="*/ 0 h 777375"/>
                    <a:gd name="connsiteX1" fmla="*/ 140007 w 451498"/>
                    <a:gd name="connsiteY1" fmla="*/ 451385 h 777375"/>
                    <a:gd name="connsiteX2" fmla="*/ 0 w 451498"/>
                    <a:gd name="connsiteY2" fmla="*/ 703271 h 777375"/>
                    <a:gd name="connsiteX0" fmla="*/ 451498 w 451498"/>
                    <a:gd name="connsiteY0" fmla="*/ 0 h 777375"/>
                    <a:gd name="connsiteX1" fmla="*/ 140007 w 451498"/>
                    <a:gd name="connsiteY1" fmla="*/ 451385 h 777375"/>
                    <a:gd name="connsiteX2" fmla="*/ 0 w 451498"/>
                    <a:gd name="connsiteY2" fmla="*/ 703271 h 777375"/>
                    <a:gd name="connsiteX0" fmla="*/ 457682 w 457682"/>
                    <a:gd name="connsiteY0" fmla="*/ 0 h 768714"/>
                    <a:gd name="connsiteX1" fmla="*/ 140007 w 457682"/>
                    <a:gd name="connsiteY1" fmla="*/ 444998 h 768714"/>
                    <a:gd name="connsiteX2" fmla="*/ 0 w 457682"/>
                    <a:gd name="connsiteY2" fmla="*/ 696884 h 768714"/>
                    <a:gd name="connsiteX0" fmla="*/ 457682 w 457682"/>
                    <a:gd name="connsiteY0" fmla="*/ 0 h 768714"/>
                    <a:gd name="connsiteX1" fmla="*/ 140007 w 457682"/>
                    <a:gd name="connsiteY1" fmla="*/ 444998 h 768714"/>
                    <a:gd name="connsiteX2" fmla="*/ 0 w 457682"/>
                    <a:gd name="connsiteY2" fmla="*/ 696884 h 768714"/>
                    <a:gd name="connsiteX0" fmla="*/ 457682 w 457682"/>
                    <a:gd name="connsiteY0" fmla="*/ 0 h 770599"/>
                    <a:gd name="connsiteX1" fmla="*/ 140007 w 457682"/>
                    <a:gd name="connsiteY1" fmla="*/ 444998 h 770599"/>
                    <a:gd name="connsiteX2" fmla="*/ 0 w 457682"/>
                    <a:gd name="connsiteY2" fmla="*/ 696884 h 770599"/>
                    <a:gd name="connsiteX0" fmla="*/ 480873 w 480873"/>
                    <a:gd name="connsiteY0" fmla="*/ 0 h 780932"/>
                    <a:gd name="connsiteX1" fmla="*/ 140007 w 480873"/>
                    <a:gd name="connsiteY1" fmla="*/ 456974 h 780932"/>
                    <a:gd name="connsiteX2" fmla="*/ 0 w 480873"/>
                    <a:gd name="connsiteY2" fmla="*/ 708860 h 780932"/>
                    <a:gd name="connsiteX0" fmla="*/ 480873 w 480873"/>
                    <a:gd name="connsiteY0" fmla="*/ 0 h 782639"/>
                    <a:gd name="connsiteX1" fmla="*/ 140007 w 480873"/>
                    <a:gd name="connsiteY1" fmla="*/ 456974 h 782639"/>
                    <a:gd name="connsiteX2" fmla="*/ 0 w 480873"/>
                    <a:gd name="connsiteY2" fmla="*/ 708860 h 782639"/>
                    <a:gd name="connsiteX0" fmla="*/ 480873 w 480873"/>
                    <a:gd name="connsiteY0" fmla="*/ 0 h 783559"/>
                    <a:gd name="connsiteX1" fmla="*/ 140007 w 480873"/>
                    <a:gd name="connsiteY1" fmla="*/ 456974 h 783559"/>
                    <a:gd name="connsiteX2" fmla="*/ 0 w 480873"/>
                    <a:gd name="connsiteY2" fmla="*/ 708860 h 783559"/>
                    <a:gd name="connsiteX0" fmla="*/ 480873 w 480873"/>
                    <a:gd name="connsiteY0" fmla="*/ 0 h 780854"/>
                    <a:gd name="connsiteX1" fmla="*/ 140007 w 480873"/>
                    <a:gd name="connsiteY1" fmla="*/ 456974 h 780854"/>
                    <a:gd name="connsiteX2" fmla="*/ 0 w 480873"/>
                    <a:gd name="connsiteY2" fmla="*/ 708860 h 780854"/>
                    <a:gd name="connsiteX0" fmla="*/ 480873 w 480873"/>
                    <a:gd name="connsiteY0" fmla="*/ 0 h 774034"/>
                    <a:gd name="connsiteX1" fmla="*/ 140007 w 480873"/>
                    <a:gd name="connsiteY1" fmla="*/ 456974 h 774034"/>
                    <a:gd name="connsiteX2" fmla="*/ 0 w 480873"/>
                    <a:gd name="connsiteY2" fmla="*/ 708860 h 774034"/>
                    <a:gd name="connsiteX0" fmla="*/ 473856 w 473856"/>
                    <a:gd name="connsiteY0" fmla="*/ 0 h 739932"/>
                    <a:gd name="connsiteX1" fmla="*/ 132990 w 473856"/>
                    <a:gd name="connsiteY1" fmla="*/ 456974 h 739932"/>
                    <a:gd name="connsiteX2" fmla="*/ 0 w 473856"/>
                    <a:gd name="connsiteY2" fmla="*/ 670189 h 739932"/>
                    <a:gd name="connsiteX0" fmla="*/ 473856 w 473856"/>
                    <a:gd name="connsiteY0" fmla="*/ 0 h 718472"/>
                    <a:gd name="connsiteX1" fmla="*/ 132990 w 473856"/>
                    <a:gd name="connsiteY1" fmla="*/ 456974 h 718472"/>
                    <a:gd name="connsiteX2" fmla="*/ 0 w 473856"/>
                    <a:gd name="connsiteY2" fmla="*/ 670189 h 718472"/>
                    <a:gd name="connsiteX0" fmla="*/ 473856 w 473856"/>
                    <a:gd name="connsiteY0" fmla="*/ 0 h 720077"/>
                    <a:gd name="connsiteX1" fmla="*/ 132990 w 473856"/>
                    <a:gd name="connsiteY1" fmla="*/ 456974 h 720077"/>
                    <a:gd name="connsiteX2" fmla="*/ 0 w 473856"/>
                    <a:gd name="connsiteY2" fmla="*/ 670189 h 720077"/>
                    <a:gd name="connsiteX0" fmla="*/ 473856 w 473856"/>
                    <a:gd name="connsiteY0" fmla="*/ 0 h 721952"/>
                    <a:gd name="connsiteX1" fmla="*/ 135329 w 473856"/>
                    <a:gd name="connsiteY1" fmla="*/ 470623 h 721952"/>
                    <a:gd name="connsiteX2" fmla="*/ 0 w 473856"/>
                    <a:gd name="connsiteY2" fmla="*/ 670189 h 721952"/>
                    <a:gd name="connsiteX0" fmla="*/ 473856 w 473856"/>
                    <a:gd name="connsiteY0" fmla="*/ 0 h 722607"/>
                    <a:gd name="connsiteX1" fmla="*/ 125973 w 473856"/>
                    <a:gd name="connsiteY1" fmla="*/ 475172 h 722607"/>
                    <a:gd name="connsiteX2" fmla="*/ 0 w 473856"/>
                    <a:gd name="connsiteY2" fmla="*/ 670189 h 722607"/>
                    <a:gd name="connsiteX0" fmla="*/ 473856 w 473856"/>
                    <a:gd name="connsiteY0" fmla="*/ 0 h 721661"/>
                    <a:gd name="connsiteX1" fmla="*/ 125973 w 473856"/>
                    <a:gd name="connsiteY1" fmla="*/ 475172 h 721661"/>
                    <a:gd name="connsiteX2" fmla="*/ 0 w 473856"/>
                    <a:gd name="connsiteY2" fmla="*/ 670189 h 721661"/>
                    <a:gd name="connsiteX0" fmla="*/ 487890 w 487890"/>
                    <a:gd name="connsiteY0" fmla="*/ 0 h 715279"/>
                    <a:gd name="connsiteX1" fmla="*/ 125973 w 487890"/>
                    <a:gd name="connsiteY1" fmla="*/ 470622 h 715279"/>
                    <a:gd name="connsiteX2" fmla="*/ 0 w 487890"/>
                    <a:gd name="connsiteY2" fmla="*/ 665639 h 715279"/>
                    <a:gd name="connsiteX0" fmla="*/ 487890 w 487890"/>
                    <a:gd name="connsiteY0" fmla="*/ 0 h 717992"/>
                    <a:gd name="connsiteX1" fmla="*/ 125973 w 487890"/>
                    <a:gd name="connsiteY1" fmla="*/ 470622 h 717992"/>
                    <a:gd name="connsiteX2" fmla="*/ 0 w 487890"/>
                    <a:gd name="connsiteY2" fmla="*/ 665639 h 717992"/>
                    <a:gd name="connsiteX0" fmla="*/ 494907 w 494907"/>
                    <a:gd name="connsiteY0" fmla="*/ 0 h 712958"/>
                    <a:gd name="connsiteX1" fmla="*/ 125973 w 494907"/>
                    <a:gd name="connsiteY1" fmla="*/ 468347 h 712958"/>
                    <a:gd name="connsiteX2" fmla="*/ 0 w 494907"/>
                    <a:gd name="connsiteY2" fmla="*/ 663364 h 712958"/>
                    <a:gd name="connsiteX0" fmla="*/ 494907 w 494907"/>
                    <a:gd name="connsiteY0" fmla="*/ 0 h 716076"/>
                    <a:gd name="connsiteX1" fmla="*/ 125973 w 494907"/>
                    <a:gd name="connsiteY1" fmla="*/ 468347 h 716076"/>
                    <a:gd name="connsiteX2" fmla="*/ 0 w 494907"/>
                    <a:gd name="connsiteY2" fmla="*/ 663364 h 716076"/>
                    <a:gd name="connsiteX0" fmla="*/ 504263 w 504263"/>
                    <a:gd name="connsiteY0" fmla="*/ 0 h 705994"/>
                    <a:gd name="connsiteX1" fmla="*/ 125973 w 504263"/>
                    <a:gd name="connsiteY1" fmla="*/ 461523 h 705994"/>
                    <a:gd name="connsiteX2" fmla="*/ 0 w 504263"/>
                    <a:gd name="connsiteY2" fmla="*/ 656540 h 705994"/>
                    <a:gd name="connsiteX0" fmla="*/ 504263 w 504263"/>
                    <a:gd name="connsiteY0" fmla="*/ 0 h 708998"/>
                    <a:gd name="connsiteX1" fmla="*/ 125973 w 504263"/>
                    <a:gd name="connsiteY1" fmla="*/ 461523 h 708998"/>
                    <a:gd name="connsiteX2" fmla="*/ 0 w 504263"/>
                    <a:gd name="connsiteY2" fmla="*/ 656540 h 708998"/>
                    <a:gd name="connsiteX0" fmla="*/ 504263 w 504263"/>
                    <a:gd name="connsiteY0" fmla="*/ 0 h 708880"/>
                    <a:gd name="connsiteX1" fmla="*/ 125973 w 504263"/>
                    <a:gd name="connsiteY1" fmla="*/ 461523 h 708880"/>
                    <a:gd name="connsiteX2" fmla="*/ 0 w 504263"/>
                    <a:gd name="connsiteY2" fmla="*/ 656540 h 708880"/>
                    <a:gd name="connsiteX0" fmla="*/ 504263 w 504263"/>
                    <a:gd name="connsiteY0" fmla="*/ 0 h 709043"/>
                    <a:gd name="connsiteX1" fmla="*/ 125973 w 504263"/>
                    <a:gd name="connsiteY1" fmla="*/ 461523 h 709043"/>
                    <a:gd name="connsiteX2" fmla="*/ 0 w 504263"/>
                    <a:gd name="connsiteY2" fmla="*/ 656540 h 709043"/>
                    <a:gd name="connsiteX0" fmla="*/ 504263 w 504263"/>
                    <a:gd name="connsiteY0" fmla="*/ 0 h 695247"/>
                    <a:gd name="connsiteX1" fmla="*/ 130651 w 504263"/>
                    <a:gd name="connsiteY1" fmla="*/ 338687 h 695247"/>
                    <a:gd name="connsiteX2" fmla="*/ 0 w 504263"/>
                    <a:gd name="connsiteY2" fmla="*/ 656540 h 695247"/>
                    <a:gd name="connsiteX0" fmla="*/ 504263 w 504263"/>
                    <a:gd name="connsiteY0" fmla="*/ 0 h 695247"/>
                    <a:gd name="connsiteX1" fmla="*/ 130651 w 504263"/>
                    <a:gd name="connsiteY1" fmla="*/ 338687 h 695247"/>
                    <a:gd name="connsiteX2" fmla="*/ 0 w 504263"/>
                    <a:gd name="connsiteY2" fmla="*/ 656540 h 695247"/>
                    <a:gd name="connsiteX0" fmla="*/ 504263 w 504263"/>
                    <a:gd name="connsiteY0" fmla="*/ 0 h 656540"/>
                    <a:gd name="connsiteX1" fmla="*/ 130651 w 504263"/>
                    <a:gd name="connsiteY1" fmla="*/ 338687 h 656540"/>
                    <a:gd name="connsiteX2" fmla="*/ 0 w 504263"/>
                    <a:gd name="connsiteY2" fmla="*/ 656540 h 656540"/>
                    <a:gd name="connsiteX0" fmla="*/ 376939 w 376939"/>
                    <a:gd name="connsiteY0" fmla="*/ 0 h 1052347"/>
                    <a:gd name="connsiteX1" fmla="*/ 3327 w 376939"/>
                    <a:gd name="connsiteY1" fmla="*/ 338687 h 1052347"/>
                    <a:gd name="connsiteX2" fmla="*/ 200134 w 376939"/>
                    <a:gd name="connsiteY2" fmla="*/ 1052347 h 1052347"/>
                    <a:gd name="connsiteX0" fmla="*/ 425408 w 425408"/>
                    <a:gd name="connsiteY0" fmla="*/ 0 h 1052347"/>
                    <a:gd name="connsiteX1" fmla="*/ 51796 w 425408"/>
                    <a:gd name="connsiteY1" fmla="*/ 338687 h 1052347"/>
                    <a:gd name="connsiteX2" fmla="*/ 248603 w 425408"/>
                    <a:gd name="connsiteY2" fmla="*/ 1052347 h 1052347"/>
                    <a:gd name="connsiteX0" fmla="*/ 486672 w 486672"/>
                    <a:gd name="connsiteY0" fmla="*/ 0 h 1052347"/>
                    <a:gd name="connsiteX1" fmla="*/ 113060 w 486672"/>
                    <a:gd name="connsiteY1" fmla="*/ 338687 h 1052347"/>
                    <a:gd name="connsiteX2" fmla="*/ 309867 w 486672"/>
                    <a:gd name="connsiteY2" fmla="*/ 1052347 h 1052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86672" h="1052347">
                      <a:moveTo>
                        <a:pt x="486672" y="0"/>
                      </a:moveTo>
                      <a:cubicBezTo>
                        <a:pt x="225146" y="170688"/>
                        <a:pt x="173714" y="120075"/>
                        <a:pt x="113060" y="338687"/>
                      </a:cubicBezTo>
                      <a:cubicBezTo>
                        <a:pt x="-68307" y="963134"/>
                        <a:pt x="-51190" y="886134"/>
                        <a:pt x="309867" y="1052347"/>
                      </a:cubicBezTo>
                    </a:path>
                  </a:pathLst>
                </a:custGeom>
                <a:ln w="19050">
                  <a:tailEnd type="stealth" w="med" len="med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88" name="Gruppieren 87"/>
              <p:cNvGrpSpPr/>
              <p:nvPr/>
            </p:nvGrpSpPr>
            <p:grpSpPr>
              <a:xfrm>
                <a:off x="4131411" y="3057198"/>
                <a:ext cx="741690" cy="814682"/>
                <a:chOff x="4131411" y="3057198"/>
                <a:chExt cx="741690" cy="814682"/>
              </a:xfrm>
            </p:grpSpPr>
            <p:cxnSp>
              <p:nvCxnSpPr>
                <p:cNvPr id="89" name="Gerade Verbindung mit Pfeil 88"/>
                <p:cNvCxnSpPr/>
                <p:nvPr/>
              </p:nvCxnSpPr>
              <p:spPr>
                <a:xfrm flipV="1">
                  <a:off x="4522067" y="3057198"/>
                  <a:ext cx="144147" cy="104673"/>
                </a:xfrm>
                <a:prstGeom prst="straightConnector1">
                  <a:avLst/>
                </a:prstGeom>
                <a:ln w="19050">
                  <a:tailEnd type="stealth" w="med" len="med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Gerade Verbindung mit Pfeil 89"/>
                <p:cNvCxnSpPr/>
                <p:nvPr/>
              </p:nvCxnSpPr>
              <p:spPr>
                <a:xfrm flipV="1">
                  <a:off x="4649261" y="3317371"/>
                  <a:ext cx="223840" cy="66968"/>
                </a:xfrm>
                <a:prstGeom prst="straightConnector1">
                  <a:avLst/>
                </a:prstGeom>
                <a:ln w="19050">
                  <a:tailEnd type="stealth" w="med" len="med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Gerade Verbindung mit Pfeil 93"/>
                <p:cNvCxnSpPr/>
                <p:nvPr/>
              </p:nvCxnSpPr>
              <p:spPr>
                <a:xfrm flipV="1">
                  <a:off x="4595062" y="3177380"/>
                  <a:ext cx="197785" cy="93553"/>
                </a:xfrm>
                <a:prstGeom prst="straightConnector1">
                  <a:avLst/>
                </a:prstGeom>
                <a:ln w="19050">
                  <a:tailEnd type="stealth" w="med" len="med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Gerade Verbindung mit Pfeil 94"/>
                <p:cNvCxnSpPr/>
                <p:nvPr/>
              </p:nvCxnSpPr>
              <p:spPr>
                <a:xfrm flipH="1">
                  <a:off x="4131411" y="3524199"/>
                  <a:ext cx="112558" cy="129543"/>
                </a:xfrm>
                <a:prstGeom prst="straightConnector1">
                  <a:avLst/>
                </a:prstGeom>
                <a:ln w="19050">
                  <a:tailEnd type="stealth" w="med" len="med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Gerade Verbindung mit Pfeil 95"/>
                <p:cNvCxnSpPr/>
                <p:nvPr/>
              </p:nvCxnSpPr>
              <p:spPr>
                <a:xfrm>
                  <a:off x="4522067" y="3607670"/>
                  <a:ext cx="27179" cy="264210"/>
                </a:xfrm>
                <a:prstGeom prst="straightConnector1">
                  <a:avLst/>
                </a:prstGeom>
                <a:ln w="19050">
                  <a:tailEnd type="stealth" w="med" len="med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Gerade Verbindung mit Pfeil 96"/>
                <p:cNvCxnSpPr/>
                <p:nvPr/>
              </p:nvCxnSpPr>
              <p:spPr>
                <a:xfrm flipH="1">
                  <a:off x="4297902" y="3590844"/>
                  <a:ext cx="83851" cy="199989"/>
                </a:xfrm>
                <a:prstGeom prst="straightConnector1">
                  <a:avLst/>
                </a:prstGeom>
                <a:ln w="19050">
                  <a:tailEnd type="stealth" w="med" len="med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0" name="Targets"/>
          <p:cNvSpPr/>
          <p:nvPr/>
        </p:nvSpPr>
        <p:spPr>
          <a:xfrm rot="16200000" flipH="1">
            <a:off x="3940129" y="-136507"/>
            <a:ext cx="1635758" cy="3854757"/>
          </a:xfrm>
          <a:prstGeom prst="rect">
            <a:avLst/>
          </a:prstGeom>
          <a:solidFill>
            <a:schemeClr val="bg2">
              <a:alpha val="90000"/>
            </a:schemeClr>
          </a:solidFill>
        </p:spPr>
        <p:txBody>
          <a:bodyPr wrap="square" lIns="36000" tIns="0" rIns="36000" bIns="0" rtlCol="0" anchor="t">
            <a:noAutofit/>
          </a:bodyPr>
          <a:lstStyle/>
          <a:p>
            <a:pPr algn="ctr"/>
            <a:r>
              <a:rPr lang="de-DE" sz="2400" b="1" dirty="0" smtClean="0">
                <a:solidFill>
                  <a:schemeClr val="accent3"/>
                </a:solidFill>
              </a:rPr>
              <a:t>Targets</a:t>
            </a:r>
            <a:endParaRPr lang="de-DE" sz="2400" b="1" dirty="0">
              <a:solidFill>
                <a:schemeClr val="accent3"/>
              </a:solidFill>
            </a:endParaRPr>
          </a:p>
        </p:txBody>
      </p:sp>
      <p:sp>
        <p:nvSpPr>
          <p:cNvPr id="41" name="Actuators"/>
          <p:cNvSpPr/>
          <p:nvPr/>
        </p:nvSpPr>
        <p:spPr>
          <a:xfrm rot="5400000" flipH="1">
            <a:off x="6883406" y="808919"/>
            <a:ext cx="2570208" cy="2912579"/>
          </a:xfrm>
          <a:prstGeom prst="rect">
            <a:avLst/>
          </a:prstGeom>
          <a:solidFill>
            <a:schemeClr val="bg2">
              <a:alpha val="90000"/>
            </a:schemeClr>
          </a:solidFill>
        </p:spPr>
        <p:txBody>
          <a:bodyPr wrap="square" lIns="36000" tIns="0" rIns="36000" bIns="0" rtlCol="0" anchor="t">
            <a:noAutofit/>
          </a:bodyPr>
          <a:lstStyle/>
          <a:p>
            <a:pPr algn="ctr"/>
            <a:r>
              <a:rPr lang="de-DE" sz="2400" b="1" dirty="0" err="1" smtClean="0">
                <a:solidFill>
                  <a:schemeClr val="accent4"/>
                </a:solidFill>
              </a:rPr>
              <a:t>Actuators</a:t>
            </a:r>
            <a:endParaRPr lang="de-DE" sz="2400" b="1" dirty="0">
              <a:solidFill>
                <a:schemeClr val="accent4"/>
              </a:solidFill>
            </a:endParaRPr>
          </a:p>
        </p:txBody>
      </p:sp>
      <p:sp>
        <p:nvSpPr>
          <p:cNvPr id="43" name="Sensors"/>
          <p:cNvSpPr/>
          <p:nvPr/>
        </p:nvSpPr>
        <p:spPr>
          <a:xfrm rot="16200000" flipH="1">
            <a:off x="4537827" y="1649672"/>
            <a:ext cx="1179805" cy="3115317"/>
          </a:xfrm>
          <a:prstGeom prst="rect">
            <a:avLst/>
          </a:prstGeom>
          <a:solidFill>
            <a:schemeClr val="bg2">
              <a:alpha val="90000"/>
            </a:schemeClr>
          </a:solidFill>
        </p:spPr>
        <p:txBody>
          <a:bodyPr wrap="square" lIns="36000" tIns="0" rIns="36000" bIns="0" rtlCol="0" anchor="t">
            <a:noAutofit/>
          </a:bodyPr>
          <a:lstStyle/>
          <a:p>
            <a:pPr algn="ctr"/>
            <a:r>
              <a:rPr lang="de-DE" sz="2400" b="1" dirty="0" smtClean="0">
                <a:solidFill>
                  <a:schemeClr val="accent2"/>
                </a:solidFill>
              </a:rPr>
              <a:t>Sensors</a:t>
            </a:r>
            <a:endParaRPr lang="de-DE" sz="2400" b="1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Core Plasma">
                <a:extLst>
                  <a:ext uri="{FF2B5EF4-FFF2-40B4-BE49-F238E27FC236}">
                    <a16:creationId xmlns:a16="http://schemas.microsoft.com/office/drawing/2014/main" id="{4290CA00-E971-3B48-AEC2-4D48087DBEC9}"/>
                  </a:ext>
                </a:extLst>
              </p:cNvPr>
              <p:cNvSpPr txBox="1"/>
              <p:nvPr/>
            </p:nvSpPr>
            <p:spPr>
              <a:xfrm>
                <a:off x="3215680" y="972992"/>
                <a:ext cx="3447358" cy="6463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1F77B4"/>
                    </a:solidFill>
                    <a:cs typeface="Arial"/>
                  </a:rPr>
                  <a:t>Core plasma</a:t>
                </a:r>
                <a:endParaRPr lang="en-US" b="1" dirty="0">
                  <a:cs typeface="Arial"/>
                </a:endParaRPr>
              </a:p>
              <a:p>
                <a:pPr marL="214313" indent="-214313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accent3"/>
                    </a:solidFill>
                    <a:cs typeface="Arial"/>
                  </a:rPr>
                  <a:t>High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cs typeface="Arial"/>
                      </a:rPr>
                      <m:t>𝑛</m:t>
                    </m:r>
                    <m:sSub>
                      <m:sSubPr>
                        <m:ctrlPr>
                          <a:rPr lang="de-DE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de-DE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𝜏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𝐸</m:t>
                        </m:r>
                      </m:sub>
                    </m:sSub>
                  </m:oMath>
                </a14:m>
                <a:endParaRPr lang="en-US" dirty="0" smtClean="0">
                  <a:cs typeface="Arial"/>
                </a:endParaRPr>
              </a:p>
            </p:txBody>
          </p:sp>
        </mc:Choice>
        <mc:Fallback xmlns="">
          <p:sp>
            <p:nvSpPr>
              <p:cNvPr id="91" name="Core Plasma">
                <a:extLst>
                  <a:ext uri="{FF2B5EF4-FFF2-40B4-BE49-F238E27FC236}">
                    <a16:creationId xmlns:a16="http://schemas.microsoft.com/office/drawing/2014/main" id="{4290CA00-E971-3B48-AEC2-4D48087DBE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5680" y="972992"/>
                <a:ext cx="3447358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0" name="ECRH"/>
          <p:cNvGrpSpPr/>
          <p:nvPr/>
        </p:nvGrpSpPr>
        <p:grpSpPr>
          <a:xfrm>
            <a:off x="445242" y="1941525"/>
            <a:ext cx="8716827" cy="1783766"/>
            <a:chOff x="445242" y="1941525"/>
            <a:chExt cx="8716827" cy="1783766"/>
          </a:xfrm>
        </p:grpSpPr>
        <p:sp>
          <p:nvSpPr>
            <p:cNvPr id="111" name="Textfeld 15">
              <a:extLst>
                <a:ext uri="{FF2B5EF4-FFF2-40B4-BE49-F238E27FC236}">
                  <a16:creationId xmlns:a16="http://schemas.microsoft.com/office/drawing/2014/main" id="{C8600686-C9C7-064F-8BBA-56C687E0C02C}"/>
                </a:ext>
              </a:extLst>
            </p:cNvPr>
            <p:cNvSpPr txBox="1"/>
            <p:nvPr/>
          </p:nvSpPr>
          <p:spPr>
            <a:xfrm>
              <a:off x="6699199" y="1941525"/>
              <a:ext cx="2462870" cy="64633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1F77B4"/>
                  </a:solidFill>
                  <a:cs typeface="Arial"/>
                </a:rPr>
                <a:t>Heating / Current Drive: </a:t>
              </a:r>
              <a:endParaRPr lang="en-US" b="1" dirty="0">
                <a:solidFill>
                  <a:srgbClr val="1F77B4"/>
                </a:solidFill>
                <a:cs typeface="Arial"/>
              </a:endParaRPr>
            </a:p>
            <a:p>
              <a:pPr marL="285750" indent="-285750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chemeClr val="accent4"/>
                  </a:solidFill>
                  <a:cs typeface="Arial"/>
                </a:rPr>
                <a:t>ECRH / ECCD</a:t>
              </a:r>
              <a:endParaRPr lang="en-US" dirty="0">
                <a:solidFill>
                  <a:schemeClr val="accent4"/>
                </a:solidFill>
                <a:cs typeface="Arial"/>
              </a:endParaRPr>
            </a:p>
          </p:txBody>
        </p:sp>
        <p:sp>
          <p:nvSpPr>
            <p:cNvPr id="112" name="Freihandform 111"/>
            <p:cNvSpPr/>
            <p:nvPr/>
          </p:nvSpPr>
          <p:spPr>
            <a:xfrm rot="10800000">
              <a:off x="445242" y="3269678"/>
              <a:ext cx="2353132" cy="310826"/>
            </a:xfrm>
            <a:custGeom>
              <a:avLst/>
              <a:gdLst>
                <a:gd name="connsiteX0" fmla="*/ 3508131 w 3508131"/>
                <a:gd name="connsiteY0" fmla="*/ 131884 h 310826"/>
                <a:gd name="connsiteX1" fmla="*/ 2532185 w 3508131"/>
                <a:gd name="connsiteY1" fmla="*/ 307731 h 310826"/>
                <a:gd name="connsiteX2" fmla="*/ 1899139 w 3508131"/>
                <a:gd name="connsiteY2" fmla="*/ 0 h 310826"/>
                <a:gd name="connsiteX3" fmla="*/ 1186962 w 3508131"/>
                <a:gd name="connsiteY3" fmla="*/ 307731 h 310826"/>
                <a:gd name="connsiteX4" fmla="*/ 518747 w 3508131"/>
                <a:gd name="connsiteY4" fmla="*/ 8792 h 310826"/>
                <a:gd name="connsiteX5" fmla="*/ 0 w 3508131"/>
                <a:gd name="connsiteY5" fmla="*/ 219807 h 310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08131" h="310826">
                  <a:moveTo>
                    <a:pt x="3508131" y="131884"/>
                  </a:moveTo>
                  <a:cubicBezTo>
                    <a:pt x="3154240" y="230798"/>
                    <a:pt x="2800350" y="329712"/>
                    <a:pt x="2532185" y="307731"/>
                  </a:cubicBezTo>
                  <a:cubicBezTo>
                    <a:pt x="2264020" y="285750"/>
                    <a:pt x="2123343" y="0"/>
                    <a:pt x="1899139" y="0"/>
                  </a:cubicBezTo>
                  <a:cubicBezTo>
                    <a:pt x="1674935" y="0"/>
                    <a:pt x="1417027" y="306266"/>
                    <a:pt x="1186962" y="307731"/>
                  </a:cubicBezTo>
                  <a:cubicBezTo>
                    <a:pt x="956897" y="309196"/>
                    <a:pt x="716574" y="23446"/>
                    <a:pt x="518747" y="8792"/>
                  </a:cubicBezTo>
                  <a:cubicBezTo>
                    <a:pt x="320920" y="-5862"/>
                    <a:pt x="160460" y="106972"/>
                    <a:pt x="0" y="219807"/>
                  </a:cubicBezTo>
                </a:path>
              </a:pathLst>
            </a:custGeom>
            <a:noFill/>
            <a:ln w="25400">
              <a:solidFill>
                <a:schemeClr val="accent4"/>
              </a:solidFill>
              <a:tailEnd type="stealth" w="lg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3" name="Freihandform 112"/>
            <p:cNvSpPr/>
            <p:nvPr/>
          </p:nvSpPr>
          <p:spPr>
            <a:xfrm rot="10800000">
              <a:off x="445242" y="3414465"/>
              <a:ext cx="2353132" cy="310826"/>
            </a:xfrm>
            <a:custGeom>
              <a:avLst/>
              <a:gdLst>
                <a:gd name="connsiteX0" fmla="*/ 3508131 w 3508131"/>
                <a:gd name="connsiteY0" fmla="*/ 131884 h 310826"/>
                <a:gd name="connsiteX1" fmla="*/ 2532185 w 3508131"/>
                <a:gd name="connsiteY1" fmla="*/ 307731 h 310826"/>
                <a:gd name="connsiteX2" fmla="*/ 1899139 w 3508131"/>
                <a:gd name="connsiteY2" fmla="*/ 0 h 310826"/>
                <a:gd name="connsiteX3" fmla="*/ 1186962 w 3508131"/>
                <a:gd name="connsiteY3" fmla="*/ 307731 h 310826"/>
                <a:gd name="connsiteX4" fmla="*/ 518747 w 3508131"/>
                <a:gd name="connsiteY4" fmla="*/ 8792 h 310826"/>
                <a:gd name="connsiteX5" fmla="*/ 0 w 3508131"/>
                <a:gd name="connsiteY5" fmla="*/ 219807 h 310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08131" h="310826">
                  <a:moveTo>
                    <a:pt x="3508131" y="131884"/>
                  </a:moveTo>
                  <a:cubicBezTo>
                    <a:pt x="3154240" y="230798"/>
                    <a:pt x="2800350" y="329712"/>
                    <a:pt x="2532185" y="307731"/>
                  </a:cubicBezTo>
                  <a:cubicBezTo>
                    <a:pt x="2264020" y="285750"/>
                    <a:pt x="2123343" y="0"/>
                    <a:pt x="1899139" y="0"/>
                  </a:cubicBezTo>
                  <a:cubicBezTo>
                    <a:pt x="1674935" y="0"/>
                    <a:pt x="1417027" y="306266"/>
                    <a:pt x="1186962" y="307731"/>
                  </a:cubicBezTo>
                  <a:cubicBezTo>
                    <a:pt x="956897" y="309196"/>
                    <a:pt x="716574" y="23446"/>
                    <a:pt x="518747" y="8792"/>
                  </a:cubicBezTo>
                  <a:cubicBezTo>
                    <a:pt x="320920" y="-5862"/>
                    <a:pt x="160460" y="106972"/>
                    <a:pt x="0" y="219807"/>
                  </a:cubicBezTo>
                </a:path>
              </a:pathLst>
            </a:custGeom>
            <a:noFill/>
            <a:ln w="25400">
              <a:solidFill>
                <a:schemeClr val="accent4"/>
              </a:solidFill>
              <a:tailEnd type="stealth" w="lg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20" name="Gas Injection"/>
          <p:cNvGrpSpPr/>
          <p:nvPr/>
        </p:nvGrpSpPr>
        <p:grpSpPr>
          <a:xfrm>
            <a:off x="3575720" y="2626984"/>
            <a:ext cx="5498082" cy="2245103"/>
            <a:chOff x="3575720" y="2626984"/>
            <a:chExt cx="5498082" cy="2245103"/>
          </a:xfrm>
        </p:grpSpPr>
        <p:sp>
          <p:nvSpPr>
            <p:cNvPr id="116" name="Textfeld 15">
              <a:extLst>
                <a:ext uri="{FF2B5EF4-FFF2-40B4-BE49-F238E27FC236}">
                  <a16:creationId xmlns:a16="http://schemas.microsoft.com/office/drawing/2014/main" id="{C8600686-C9C7-064F-8BBA-56C687E0C02C}"/>
                </a:ext>
              </a:extLst>
            </p:cNvPr>
            <p:cNvSpPr txBox="1"/>
            <p:nvPr/>
          </p:nvSpPr>
          <p:spPr>
            <a:xfrm>
              <a:off x="6685387" y="2626984"/>
              <a:ext cx="2388415" cy="92333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1F77B4"/>
                  </a:solidFill>
                  <a:cs typeface="Arial"/>
                </a:rPr>
                <a:t>Gas injection: </a:t>
              </a:r>
              <a:endParaRPr lang="en-US" b="1" dirty="0">
                <a:solidFill>
                  <a:srgbClr val="1F77B4"/>
                </a:solidFill>
                <a:cs typeface="Arial"/>
              </a:endParaRPr>
            </a:p>
            <a:p>
              <a:pPr marL="285750" indent="-285750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chemeClr val="accent4"/>
                  </a:solidFill>
                  <a:cs typeface="Arial"/>
                </a:rPr>
                <a:t>Fueling</a:t>
              </a:r>
            </a:p>
            <a:p>
              <a:pPr marL="285750" indent="-285750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chemeClr val="accent4"/>
                  </a:solidFill>
                  <a:cs typeface="Arial"/>
                </a:rPr>
                <a:t>Impurity seeding</a:t>
              </a:r>
              <a:r>
                <a:rPr lang="en-US" dirty="0" smtClean="0">
                  <a:cs typeface="Arial"/>
                </a:rPr>
                <a:t> (N)</a:t>
              </a:r>
              <a:endParaRPr lang="en-US" dirty="0">
                <a:cs typeface="Arial"/>
              </a:endParaRPr>
            </a:p>
          </p:txBody>
        </p:sp>
        <p:cxnSp>
          <p:nvCxnSpPr>
            <p:cNvPr id="115" name="Straight Arrow Connector 26"/>
            <p:cNvCxnSpPr/>
            <p:nvPr/>
          </p:nvCxnSpPr>
          <p:spPr>
            <a:xfrm flipH="1" flipV="1">
              <a:off x="3856609" y="4516473"/>
              <a:ext cx="3816" cy="237959"/>
            </a:xfrm>
            <a:prstGeom prst="straightConnector1">
              <a:avLst/>
            </a:prstGeom>
            <a:ln w="127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34"/>
            <p:cNvCxnSpPr/>
            <p:nvPr/>
          </p:nvCxnSpPr>
          <p:spPr>
            <a:xfrm flipV="1">
              <a:off x="3791744" y="4542374"/>
              <a:ext cx="0" cy="235310"/>
            </a:xfrm>
            <a:prstGeom prst="straightConnector1">
              <a:avLst/>
            </a:prstGeom>
            <a:ln w="127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34"/>
            <p:cNvCxnSpPr/>
            <p:nvPr/>
          </p:nvCxnSpPr>
          <p:spPr>
            <a:xfrm flipV="1">
              <a:off x="3719736" y="4580643"/>
              <a:ext cx="0" cy="235310"/>
            </a:xfrm>
            <a:prstGeom prst="straightConnector1">
              <a:avLst/>
            </a:prstGeom>
            <a:ln w="127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34"/>
            <p:cNvCxnSpPr/>
            <p:nvPr/>
          </p:nvCxnSpPr>
          <p:spPr>
            <a:xfrm flipV="1">
              <a:off x="3647728" y="4605581"/>
              <a:ext cx="0" cy="235310"/>
            </a:xfrm>
            <a:prstGeom prst="straightConnector1">
              <a:avLst/>
            </a:prstGeom>
            <a:ln w="127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34"/>
            <p:cNvCxnSpPr/>
            <p:nvPr/>
          </p:nvCxnSpPr>
          <p:spPr>
            <a:xfrm flipV="1">
              <a:off x="3575720" y="4636777"/>
              <a:ext cx="0" cy="235310"/>
            </a:xfrm>
            <a:prstGeom prst="straightConnector1">
              <a:avLst/>
            </a:prstGeom>
            <a:ln w="127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0" name="Coil System">
            <a:extLst>
              <a:ext uri="{FF2B5EF4-FFF2-40B4-BE49-F238E27FC236}">
                <a16:creationId xmlns:a16="http://schemas.microsoft.com/office/drawing/2014/main" id="{C8600686-C9C7-064F-8BBA-56C687E0C02C}"/>
              </a:ext>
            </a:extLst>
          </p:cNvPr>
          <p:cNvSpPr txBox="1"/>
          <p:nvPr/>
        </p:nvSpPr>
        <p:spPr>
          <a:xfrm>
            <a:off x="6699199" y="980106"/>
            <a:ext cx="2238507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1F77B4"/>
                </a:solidFill>
                <a:cs typeface="Arial"/>
              </a:rPr>
              <a:t>Coil System: </a:t>
            </a:r>
            <a:endParaRPr lang="en-US" b="1" dirty="0">
              <a:solidFill>
                <a:srgbClr val="1F77B4"/>
              </a:solidFill>
              <a:cs typeface="Arial"/>
            </a:endParaRP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4"/>
                </a:solidFill>
                <a:cs typeface="Arial"/>
              </a:rPr>
              <a:t>Control Coils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4"/>
                </a:solidFill>
                <a:cs typeface="Arial"/>
              </a:rPr>
              <a:t>Planar Coils </a:t>
            </a:r>
            <a:r>
              <a:rPr lang="en-US" dirty="0">
                <a:cs typeface="Arial"/>
              </a:rPr>
              <a:t> </a:t>
            </a:r>
            <a:r>
              <a:rPr lang="en-US" dirty="0" smtClean="0">
                <a:cs typeface="Arial"/>
              </a:rPr>
              <a:t>(Slow)</a:t>
            </a:r>
            <a:endParaRPr lang="en-US" dirty="0">
              <a:solidFill>
                <a:schemeClr val="accent4"/>
              </a:solidFill>
              <a:cs typeface="Arial"/>
            </a:endParaRPr>
          </a:p>
        </p:txBody>
      </p:sp>
      <p:sp>
        <p:nvSpPr>
          <p:cNvPr id="132" name="Anmerkung"/>
          <p:cNvSpPr/>
          <p:nvPr/>
        </p:nvSpPr>
        <p:spPr>
          <a:xfrm>
            <a:off x="3327551" y="4591029"/>
            <a:ext cx="6156683" cy="1384995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chemeClr val="accent1"/>
                </a:solidFill>
              </a:rPr>
              <a:t>Plasma control </a:t>
            </a:r>
            <a:r>
              <a:rPr lang="en-GB" sz="2400" b="1" dirty="0">
                <a:solidFill>
                  <a:schemeClr val="accent1"/>
                </a:solidFill>
              </a:rPr>
              <a:t>challenge</a:t>
            </a:r>
          </a:p>
          <a:p>
            <a:r>
              <a:rPr lang="en-US" sz="2000" dirty="0" smtClean="0"/>
              <a:t>“Can </a:t>
            </a:r>
            <a:r>
              <a:rPr lang="en-US" sz="2000" dirty="0"/>
              <a:t>we automatically find </a:t>
            </a:r>
            <a:r>
              <a:rPr lang="en-US" sz="2000" dirty="0" smtClean="0"/>
              <a:t>a </a:t>
            </a:r>
            <a:r>
              <a:rPr lang="en-US" sz="2000" b="1" dirty="0" smtClean="0"/>
              <a:t>trajectory </a:t>
            </a:r>
            <a:r>
              <a:rPr lang="en-US" sz="2000" dirty="0"/>
              <a:t>in the operational space of W7-X</a:t>
            </a:r>
            <a:r>
              <a:rPr lang="en-US" sz="2000" spc="-1" dirty="0">
                <a:solidFill>
                  <a:srgbClr val="000000"/>
                </a:solidFill>
              </a:rPr>
              <a:t> to ensure the </a:t>
            </a:r>
            <a:r>
              <a:rPr lang="en-US" sz="2000" b="1" spc="-1" dirty="0"/>
              <a:t>safety of the wall </a:t>
            </a:r>
            <a:r>
              <a:rPr lang="en-US" sz="2000" u="sng" spc="-1" dirty="0">
                <a:solidFill>
                  <a:srgbClr val="000000"/>
                </a:solidFill>
              </a:rPr>
              <a:t>and</a:t>
            </a:r>
            <a:r>
              <a:rPr lang="en-US" sz="2000" spc="-1" dirty="0">
                <a:solidFill>
                  <a:srgbClr val="000000"/>
                </a:solidFill>
              </a:rPr>
              <a:t> </a:t>
            </a:r>
            <a:r>
              <a:rPr lang="en-US" sz="2000" b="1" spc="-1" dirty="0" smtClean="0"/>
              <a:t>optimized </a:t>
            </a:r>
            <a:r>
              <a:rPr lang="en-US" sz="2000" b="1" spc="-1" dirty="0"/>
              <a:t>performance</a:t>
            </a:r>
            <a:r>
              <a:rPr lang="en-US" sz="2000" spc="-1" dirty="0" smtClean="0">
                <a:solidFill>
                  <a:srgbClr val="000000"/>
                </a:solidFill>
              </a:rPr>
              <a:t>?”</a:t>
            </a:r>
            <a:endParaRPr lang="en-US" sz="2000" spc="-1" dirty="0">
              <a:latin typeface="Nimbus Sans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4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Edge Plasma">
                <a:extLst>
                  <a:ext uri="{FF2B5EF4-FFF2-40B4-BE49-F238E27FC236}">
                    <a16:creationId xmlns:a16="http://schemas.microsoft.com/office/drawing/2014/main" id="{A45104E6-A07F-E241-978D-899161ECD370}"/>
                  </a:ext>
                </a:extLst>
              </p:cNvPr>
              <p:cNvSpPr txBox="1"/>
              <p:nvPr/>
            </p:nvSpPr>
            <p:spPr>
              <a:xfrm>
                <a:off x="3505233" y="1664804"/>
                <a:ext cx="3163476" cy="92333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bg1">
                    <a:lumMod val="50000"/>
                  </a:schemeClr>
                </a:solidFill>
                <a:tailEnd type="oval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1F77B4"/>
                    </a:solidFill>
                    <a:cs typeface="Arial"/>
                  </a:rPr>
                  <a:t>Edge plasma </a:t>
                </a:r>
                <a:endParaRPr lang="de-DE" b="0" dirty="0" smtClean="0">
                  <a:solidFill>
                    <a:schemeClr val="accent3"/>
                  </a:solidFill>
                  <a:cs typeface="Arial"/>
                </a:endParaRPr>
              </a:p>
              <a:p>
                <a:pPr marL="214313" indent="-214313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accent3"/>
                    </a:solidFill>
                    <a:cs typeface="Arial"/>
                  </a:rPr>
                  <a:t>Particle exhaust</a:t>
                </a:r>
                <a:endParaRPr lang="en-US" dirty="0" smtClean="0">
                  <a:cs typeface="Arial"/>
                </a:endParaRPr>
              </a:p>
              <a:p>
                <a:pPr marL="214313" indent="-214313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accent3"/>
                    </a:solidFill>
                    <a:cs typeface="Arial"/>
                  </a:rPr>
                  <a:t>Power </a:t>
                </a:r>
                <a:r>
                  <a:rPr lang="en-US" dirty="0">
                    <a:solidFill>
                      <a:schemeClr val="accent3"/>
                    </a:solidFill>
                    <a:cs typeface="Arial"/>
                  </a:rPr>
                  <a:t>exhaust:</a:t>
                </a:r>
                <a:r>
                  <a:rPr lang="en-US" dirty="0">
                    <a:cs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cs typeface="Arial"/>
                      </a:rPr>
                      <m:t>𝑞</m:t>
                    </m:r>
                    <m:r>
                      <a:rPr lang="de-DE" i="1" dirty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cs typeface="Arial"/>
                      </a:rPr>
                      <m:t>&lt;</m:t>
                    </m:r>
                    <m:sSub>
                      <m:sSubPr>
                        <m:ctrlPr>
                          <a:rPr lang="de-DE" i="1" dirty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de-DE" i="1" dirty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𝑞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dirty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max</m:t>
                        </m:r>
                      </m:sub>
                    </m:sSub>
                  </m:oMath>
                </a14:m>
                <a:endParaRPr lang="en-US" dirty="0">
                  <a:cs typeface="Arial"/>
                </a:endParaRPr>
              </a:p>
            </p:txBody>
          </p:sp>
        </mc:Choice>
        <mc:Fallback xmlns="">
          <p:sp>
            <p:nvSpPr>
              <p:cNvPr id="80" name="Edge Plasma">
                <a:extLst>
                  <a:ext uri="{FF2B5EF4-FFF2-40B4-BE49-F238E27FC236}">
                    <a16:creationId xmlns:a16="http://schemas.microsoft.com/office/drawing/2014/main" id="{A45104E6-A07F-E241-978D-899161ECD3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233" y="1664804"/>
                <a:ext cx="3163476" cy="92333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solidFill>
                  <a:schemeClr val="bg1">
                    <a:lumMod val="50000"/>
                  </a:schemeClr>
                </a:solidFill>
                <a:tailEnd type="oval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feld 15">
            <a:extLst>
              <a:ext uri="{FF2B5EF4-FFF2-40B4-BE49-F238E27FC236}">
                <a16:creationId xmlns:a16="http://schemas.microsoft.com/office/drawing/2014/main" id="{C8600686-C9C7-064F-8BBA-56C687E0C02C}"/>
              </a:ext>
            </a:extLst>
          </p:cNvPr>
          <p:cNvSpPr txBox="1"/>
          <p:nvPr/>
        </p:nvSpPr>
        <p:spPr>
          <a:xfrm>
            <a:off x="4001948" y="2601673"/>
            <a:ext cx="2659088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1F77B4"/>
                </a:solidFill>
                <a:cs typeface="Arial"/>
              </a:rPr>
              <a:t>Diagnostics: 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2"/>
                </a:solidFill>
              </a:rPr>
              <a:t>IR </a:t>
            </a:r>
            <a:r>
              <a:rPr lang="en-US" dirty="0">
                <a:solidFill>
                  <a:schemeClr val="accent2"/>
                </a:solidFill>
              </a:rPr>
              <a:t>camera system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2"/>
                </a:solidFill>
                <a:cs typeface="Arial"/>
              </a:rPr>
              <a:t>Magnetic diagnostics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2"/>
                </a:solidFill>
                <a:cs typeface="Arial"/>
              </a:rPr>
              <a:t>Bolometers</a:t>
            </a:r>
            <a:endParaRPr lang="en-US" dirty="0">
              <a:solidFill>
                <a:schemeClr val="accent2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463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130" grpId="0" animBg="1"/>
      <p:bldP spid="132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ML in Fusion: </a:t>
            </a:r>
            <a:r>
              <a:rPr lang="de-DE" dirty="0" err="1" smtClean="0"/>
              <a:t>Tri</a:t>
            </a:r>
            <a:r>
              <a:rPr lang="de-DE" dirty="0" smtClean="0"/>
              <a:t>-Alpha-</a:t>
            </a:r>
            <a:r>
              <a:rPr lang="de-DE" dirty="0" err="1" smtClean="0"/>
              <a:t>Energy</a:t>
            </a:r>
            <a:r>
              <a:rPr lang="de-DE" dirty="0" smtClean="0"/>
              <a:t> &amp; Google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479425" y="1092173"/>
            <a:ext cx="4313555" cy="5109247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„</a:t>
            </a:r>
            <a:r>
              <a:rPr lang="de-DE" dirty="0" err="1" smtClean="0"/>
              <a:t>Optometrist</a:t>
            </a:r>
            <a:r>
              <a:rPr lang="de-DE" dirty="0" smtClean="0"/>
              <a:t> </a:t>
            </a:r>
            <a:r>
              <a:rPr lang="de-DE" dirty="0" err="1" smtClean="0"/>
              <a:t>Algorithm</a:t>
            </a:r>
            <a:r>
              <a:rPr lang="de-DE" dirty="0" smtClean="0"/>
              <a:t>“ </a:t>
            </a:r>
            <a:r>
              <a:rPr lang="de-DE" sz="1400" dirty="0" smtClean="0">
                <a:solidFill>
                  <a:schemeClr val="tx2"/>
                </a:solidFill>
              </a:rPr>
              <a:t>[</a:t>
            </a:r>
            <a:r>
              <a:rPr lang="de-DE" sz="1400" dirty="0" err="1" smtClean="0">
                <a:solidFill>
                  <a:schemeClr val="tx2"/>
                </a:solidFill>
              </a:rPr>
              <a:t>Baltz</a:t>
            </a:r>
            <a:r>
              <a:rPr lang="de-DE" sz="1400" dirty="0" smtClean="0">
                <a:solidFill>
                  <a:schemeClr val="tx2"/>
                </a:solidFill>
              </a:rPr>
              <a:t> 2017]</a:t>
            </a:r>
            <a:endParaRPr lang="de-DE" sz="1400" dirty="0">
              <a:solidFill>
                <a:schemeClr val="tx2"/>
              </a:solidFill>
            </a:endParaRPr>
          </a:p>
          <a:p>
            <a:pPr lvl="1"/>
            <a:r>
              <a:rPr lang="de-DE" dirty="0" err="1" smtClean="0"/>
              <a:t>Machine</a:t>
            </a:r>
            <a:r>
              <a:rPr lang="de-DE" dirty="0" smtClean="0"/>
              <a:t> </a:t>
            </a:r>
            <a:r>
              <a:rPr lang="de-DE" dirty="0" err="1" smtClean="0"/>
              <a:t>learning</a:t>
            </a:r>
            <a:r>
              <a:rPr lang="de-DE" dirty="0" smtClean="0"/>
              <a:t> </a:t>
            </a:r>
            <a:r>
              <a:rPr lang="de-DE" dirty="0" err="1" smtClean="0"/>
              <a:t>tool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aids</a:t>
            </a:r>
            <a:r>
              <a:rPr lang="de-DE" dirty="0" smtClean="0"/>
              <a:t> in </a:t>
            </a:r>
            <a:r>
              <a:rPr lang="de-DE" dirty="0" err="1" smtClean="0"/>
              <a:t>optimizing</a:t>
            </a:r>
            <a:r>
              <a:rPr lang="de-DE" dirty="0" smtClean="0"/>
              <a:t> </a:t>
            </a:r>
            <a:r>
              <a:rPr lang="de-DE" dirty="0" err="1" smtClean="0"/>
              <a:t>experiment</a:t>
            </a:r>
            <a:r>
              <a:rPr lang="de-DE" dirty="0" smtClean="0"/>
              <a:t> </a:t>
            </a:r>
            <a:r>
              <a:rPr lang="de-DE" dirty="0" err="1" smtClean="0"/>
              <a:t>parameters</a:t>
            </a:r>
            <a:endParaRPr lang="de-DE" dirty="0" smtClean="0"/>
          </a:p>
          <a:p>
            <a:pPr lvl="1"/>
            <a:r>
              <a:rPr lang="de-DE" dirty="0" err="1" smtClean="0"/>
              <a:t>Algorithm</a:t>
            </a:r>
            <a:r>
              <a:rPr lang="de-DE" dirty="0" smtClean="0"/>
              <a:t> </a:t>
            </a:r>
            <a:r>
              <a:rPr lang="de-DE" dirty="0" err="1" smtClean="0"/>
              <a:t>asks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human </a:t>
            </a:r>
            <a:r>
              <a:rPr lang="de-DE" dirty="0" err="1" smtClean="0"/>
              <a:t>advice</a:t>
            </a:r>
            <a:r>
              <a:rPr lang="de-DE" dirty="0" smtClean="0"/>
              <a:t> (</a:t>
            </a:r>
            <a:r>
              <a:rPr lang="de-DE" dirty="0" err="1" smtClean="0"/>
              <a:t>Wich</a:t>
            </a:r>
            <a:r>
              <a:rPr lang="de-DE" dirty="0" smtClean="0"/>
              <a:t> </a:t>
            </a:r>
            <a:r>
              <a:rPr lang="de-DE" dirty="0" err="1" smtClean="0"/>
              <a:t>discharge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better</a:t>
            </a:r>
            <a:r>
              <a:rPr lang="de-DE" dirty="0" smtClean="0"/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dirty="0" smtClean="0"/>
              <a:t>Led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discovery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record</a:t>
            </a:r>
            <a:r>
              <a:rPr lang="de-DE" dirty="0" smtClean="0"/>
              <a:t> </a:t>
            </a:r>
            <a:r>
              <a:rPr lang="de-DE" dirty="0" err="1" smtClean="0"/>
              <a:t>confinement</a:t>
            </a:r>
            <a:r>
              <a:rPr lang="de-DE" dirty="0" smtClean="0"/>
              <a:t> </a:t>
            </a:r>
            <a:r>
              <a:rPr lang="de-DE" dirty="0" err="1" smtClean="0"/>
              <a:t>regime</a:t>
            </a:r>
            <a:r>
              <a:rPr lang="de-DE" dirty="0" smtClean="0"/>
              <a:t> 	   </a:t>
            </a:r>
          </a:p>
          <a:p>
            <a:pPr lvl="1"/>
            <a:r>
              <a:rPr lang="de-DE" dirty="0" smtClean="0"/>
              <a:t>Positive </a:t>
            </a:r>
            <a:r>
              <a:rPr lang="de-DE" dirty="0" err="1" smtClean="0"/>
              <a:t>net</a:t>
            </a:r>
            <a:r>
              <a:rPr lang="de-DE" dirty="0" smtClean="0"/>
              <a:t> </a:t>
            </a:r>
            <a:r>
              <a:rPr lang="de-DE" dirty="0" err="1" smtClean="0"/>
              <a:t>heating</a:t>
            </a:r>
            <a:r>
              <a:rPr lang="de-DE" dirty="0" smtClean="0"/>
              <a:t> power</a:t>
            </a:r>
          </a:p>
          <a:p>
            <a:pPr lvl="1"/>
            <a:r>
              <a:rPr lang="de-DE" dirty="0" err="1" smtClean="0"/>
              <a:t>Increased</a:t>
            </a:r>
            <a:r>
              <a:rPr lang="de-DE" dirty="0" smtClean="0"/>
              <a:t> </a:t>
            </a:r>
            <a:r>
              <a:rPr lang="de-DE" dirty="0" err="1" smtClean="0"/>
              <a:t>ion</a:t>
            </a:r>
            <a:r>
              <a:rPr lang="de-DE" dirty="0" smtClean="0"/>
              <a:t> </a:t>
            </a:r>
            <a:r>
              <a:rPr lang="de-DE" dirty="0" err="1" smtClean="0"/>
              <a:t>temperature</a:t>
            </a:r>
            <a:r>
              <a:rPr lang="de-DE" dirty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plasma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760" y="1092173"/>
            <a:ext cx="4869815" cy="2836785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820" y="2037308"/>
            <a:ext cx="3161347" cy="2791352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0883" y="4014896"/>
            <a:ext cx="5353568" cy="240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03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Semi-Manual Plasma Control/Optimization</a:t>
            </a:r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Inhaltsplatzhalter 21"/>
              <p:cNvSpPr>
                <a:spLocks noGrp="1"/>
              </p:cNvSpPr>
              <p:nvPr>
                <p:ph idx="1"/>
              </p:nvPr>
            </p:nvSpPr>
            <p:spPr>
              <a:xfrm>
                <a:off x="479779" y="1089025"/>
                <a:ext cx="6592100" cy="5129212"/>
              </a:xfrm>
            </p:spPr>
            <p:txBody>
              <a:bodyPr/>
              <a:lstStyle/>
              <a:p>
                <a:r>
                  <a:rPr lang="en-US" noProof="0" dirty="0" smtClean="0"/>
                  <a:t>Scenario </a:t>
                </a:r>
                <a:r>
                  <a:rPr lang="en-US" noProof="0" dirty="0"/>
                  <a:t>to avoid overload </a:t>
                </a:r>
                <a:r>
                  <a:rPr lang="en-US" noProof="0" dirty="0" smtClean="0"/>
                  <a:t>arising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noProof="0" smtClean="0"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en-US" b="1" i="0" noProof="0" smtClean="0">
                            <a:latin typeface="Cambria Math" panose="02040503050406030204" pitchFamily="18" charset="0"/>
                          </a:rPr>
                          <m:t>𝐭𝐨𝐫</m:t>
                        </m:r>
                      </m:sub>
                    </m:sSub>
                  </m:oMath>
                </a14:m>
                <a:r>
                  <a:rPr lang="en-US" noProof="0" dirty="0" smtClean="0"/>
                  <a:t> evolution by control coil action </a:t>
                </a:r>
                <a:r>
                  <a:rPr lang="en-GB" sz="1400" dirty="0" smtClean="0">
                    <a:solidFill>
                      <a:schemeClr val="tx2"/>
                    </a:solidFill>
                  </a:rPr>
                  <a:t>[</a:t>
                </a:r>
                <a:r>
                  <a:rPr lang="en-GB" sz="1400" dirty="0" err="1" smtClean="0">
                    <a:solidFill>
                      <a:schemeClr val="tx2"/>
                    </a:solidFill>
                  </a:rPr>
                  <a:t>Böckenhoff</a:t>
                </a:r>
                <a:r>
                  <a:rPr lang="en-GB" sz="1400" dirty="0" smtClean="0">
                    <a:solidFill>
                      <a:schemeClr val="tx2"/>
                    </a:solidFill>
                  </a:rPr>
                  <a:t> 2019]</a:t>
                </a:r>
                <a:endParaRPr lang="en-US" sz="1400" dirty="0">
                  <a:solidFill>
                    <a:schemeClr val="tx2"/>
                  </a:solidFill>
                </a:endParaRPr>
              </a:p>
              <a:p>
                <a:r>
                  <a:rPr lang="en-US" dirty="0" smtClean="0"/>
                  <a:t>Safe plasma evolution trajectory for ramp </a:t>
                </a:r>
                <a:r>
                  <a:rPr lang="en-US" dirty="0"/>
                  <a:t>up by varying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de-DE" b="0" i="1" dirty="0">
                            <a:latin typeface="Cambria Math" panose="02040503050406030204" pitchFamily="18" charset="0"/>
                          </a:rPr>
                          <m:t>h𝑒𝑎𝑡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de-DE" b="0" i="1" dirty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. </a:t>
                </a:r>
                <a:r>
                  <a:rPr lang="en-US" sz="1400" dirty="0">
                    <a:solidFill>
                      <a:schemeClr val="tx2"/>
                    </a:solidFill>
                  </a:rPr>
                  <a:t>[Sinha 2019</a:t>
                </a:r>
                <a:r>
                  <a:rPr lang="en-US" sz="1400" dirty="0" smtClean="0">
                    <a:solidFill>
                      <a:schemeClr val="tx2"/>
                    </a:solidFill>
                  </a:rPr>
                  <a:t>]</a:t>
                </a:r>
              </a:p>
              <a:p>
                <a:r>
                  <a:rPr lang="en-US" dirty="0" smtClean="0"/>
                  <a:t>Controlling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𝒕𝒐𝒓</m:t>
                        </m:r>
                      </m:sub>
                    </m:sSub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by ECCD </a:t>
                </a:r>
                <a:r>
                  <a:rPr lang="en-US" sz="1400" dirty="0">
                    <a:solidFill>
                      <a:schemeClr val="tx2"/>
                    </a:solidFill>
                  </a:rPr>
                  <a:t>[</a:t>
                </a:r>
                <a:r>
                  <a:rPr lang="en-US" sz="1400" dirty="0" err="1">
                    <a:solidFill>
                      <a:schemeClr val="tx2"/>
                    </a:solidFill>
                  </a:rPr>
                  <a:t>Turkin</a:t>
                </a:r>
                <a:r>
                  <a:rPr lang="en-US" sz="1400" dirty="0">
                    <a:solidFill>
                      <a:schemeClr val="tx2"/>
                    </a:solidFill>
                  </a:rPr>
                  <a:t> 2017]</a:t>
                </a:r>
              </a:p>
              <a:p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en-US" dirty="0" smtClean="0"/>
                  <a:t> control with PID feed-back </a:t>
                </a:r>
                <a:r>
                  <a:rPr lang="en-US" sz="1400" dirty="0" smtClean="0">
                    <a:solidFill>
                      <a:schemeClr val="tx2"/>
                    </a:solidFill>
                  </a:rPr>
                  <a:t>[</a:t>
                </a:r>
                <a:r>
                  <a:rPr lang="en-US" sz="1400" dirty="0" err="1" smtClean="0">
                    <a:solidFill>
                      <a:schemeClr val="tx2"/>
                    </a:solidFill>
                  </a:rPr>
                  <a:t>Krychowiak</a:t>
                </a:r>
                <a:r>
                  <a:rPr lang="en-US" sz="1400" dirty="0" smtClean="0">
                    <a:solidFill>
                      <a:schemeClr val="tx2"/>
                    </a:solidFill>
                  </a:rPr>
                  <a:t> </a:t>
                </a:r>
                <a:r>
                  <a:rPr lang="en-US" sz="1400" dirty="0" err="1" smtClean="0">
                    <a:solidFill>
                      <a:schemeClr val="tx2"/>
                    </a:solidFill>
                  </a:rPr>
                  <a:t>tbp</a:t>
                </a:r>
                <a:r>
                  <a:rPr lang="en-US" sz="1400" dirty="0" smtClean="0">
                    <a:solidFill>
                      <a:schemeClr val="tx2"/>
                    </a:solidFill>
                  </a:rPr>
                  <a:t>]</a:t>
                </a:r>
                <a:endParaRPr lang="en-US" sz="1400" dirty="0">
                  <a:solidFill>
                    <a:schemeClr val="tx2"/>
                  </a:solidFill>
                </a:endParaRPr>
              </a:p>
              <a:p>
                <a:endParaRPr lang="en-US" sz="1400" b="1" dirty="0" smtClean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22" name="Inhaltsplatzhalter 2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9779" y="1089025"/>
                <a:ext cx="6592100" cy="5129212"/>
              </a:xfrm>
              <a:blipFill>
                <a:blip r:embed="rId3"/>
                <a:stretch>
                  <a:fillRect l="-1295" t="-1665" r="-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4644" y="6083708"/>
            <a:ext cx="2431927" cy="749508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>
          <a:xfrm>
            <a:off x="6381750" y="5655111"/>
            <a:ext cx="4591050" cy="1178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"/>
          <p:cNvSpPr txBox="1"/>
          <p:nvPr/>
        </p:nvSpPr>
        <p:spPr>
          <a:xfrm>
            <a:off x="10312299" y="3952399"/>
            <a:ext cx="1550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chemeClr val="tx2"/>
                </a:solidFill>
              </a:rPr>
              <a:t>[</a:t>
            </a:r>
            <a:r>
              <a:rPr lang="en-GB" sz="1400" b="1" dirty="0" err="1" smtClean="0">
                <a:solidFill>
                  <a:schemeClr val="tx2"/>
                </a:solidFill>
              </a:rPr>
              <a:t>Böckenhoff</a:t>
            </a:r>
            <a:r>
              <a:rPr lang="en-GB" sz="1400" b="1" dirty="0" smtClean="0">
                <a:solidFill>
                  <a:schemeClr val="tx2"/>
                </a:solidFill>
              </a:rPr>
              <a:t> 2019]</a:t>
            </a:r>
            <a:endParaRPr lang="en-GB" sz="1400" b="1" dirty="0">
              <a:solidFill>
                <a:schemeClr val="tx2"/>
              </a:solidFill>
            </a:endParaRPr>
          </a:p>
        </p:txBody>
      </p:sp>
      <p:grpSp>
        <p:nvGrpSpPr>
          <p:cNvPr id="3" name="Colorbar"/>
          <p:cNvGrpSpPr/>
          <p:nvPr/>
        </p:nvGrpSpPr>
        <p:grpSpPr>
          <a:xfrm>
            <a:off x="7921242" y="4063851"/>
            <a:ext cx="4121915" cy="827094"/>
            <a:chOff x="4799886" y="5345656"/>
            <a:chExt cx="4121915" cy="827094"/>
          </a:xfrm>
        </p:grpSpPr>
        <p:pic>
          <p:nvPicPr>
            <p:cNvPr id="20" name="Colorbar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164"/>
            <a:stretch/>
          </p:blipFill>
          <p:spPr>
            <a:xfrm>
              <a:off x="5230812" y="5632690"/>
              <a:ext cx="3601492" cy="540060"/>
            </a:xfrm>
            <a:prstGeom prst="rect">
              <a:avLst/>
            </a:prstGeom>
          </p:spPr>
        </p:pic>
        <p:sp>
          <p:nvSpPr>
            <p:cNvPr id="24" name="Rechteck 23"/>
            <p:cNvSpPr/>
            <p:nvPr/>
          </p:nvSpPr>
          <p:spPr>
            <a:xfrm>
              <a:off x="8352413" y="5345656"/>
              <a:ext cx="5693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3"/>
                  </a:solidFill>
                </a:rPr>
                <a:t>safe</a:t>
              </a:r>
              <a:endParaRPr lang="en-US" dirty="0">
                <a:solidFill>
                  <a:schemeClr val="accent3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25" name="Rechteck 24"/>
            <p:cNvSpPr/>
            <p:nvPr/>
          </p:nvSpPr>
          <p:spPr>
            <a:xfrm>
              <a:off x="4799886" y="5345656"/>
              <a:ext cx="9541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2"/>
                  </a:solidFill>
                </a:rPr>
                <a:t>damage</a:t>
              </a:r>
              <a:endParaRPr lang="en-US" dirty="0">
                <a:solidFill>
                  <a:schemeClr val="accent2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6</a:t>
            </a:fld>
            <a:endParaRPr lang="de-DE" dirty="0"/>
          </a:p>
        </p:txBody>
      </p:sp>
      <p:grpSp>
        <p:nvGrpSpPr>
          <p:cNvPr id="94" name="Gruppieren 93"/>
          <p:cNvGrpSpPr/>
          <p:nvPr/>
        </p:nvGrpSpPr>
        <p:grpSpPr>
          <a:xfrm>
            <a:off x="8690513" y="1028872"/>
            <a:ext cx="2915728" cy="2841359"/>
            <a:chOff x="5070467" y="-295862"/>
            <a:chExt cx="2915728" cy="2841359"/>
          </a:xfrm>
        </p:grpSpPr>
        <p:grpSp>
          <p:nvGrpSpPr>
            <p:cNvPr id="31" name="Gruppieren 30"/>
            <p:cNvGrpSpPr/>
            <p:nvPr/>
          </p:nvGrpSpPr>
          <p:grpSpPr>
            <a:xfrm>
              <a:off x="5073205" y="-295862"/>
              <a:ext cx="2912990" cy="2841359"/>
              <a:chOff x="5073205" y="-295862"/>
              <a:chExt cx="2912990" cy="2841359"/>
            </a:xfrm>
          </p:grpSpPr>
          <p:pic>
            <p:nvPicPr>
              <p:cNvPr id="5" name="Grafik 4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073205" y="-295862"/>
                <a:ext cx="2912990" cy="284135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accent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0" name="Cover"/>
              <p:cNvSpPr/>
              <p:nvPr/>
            </p:nvSpPr>
            <p:spPr bwMode="auto">
              <a:xfrm>
                <a:off x="7464368" y="-284420"/>
                <a:ext cx="462208" cy="148919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MT Condensed" pitchFamily="34" charset="0"/>
                </a:endParaRPr>
              </a:p>
            </p:txBody>
          </p:sp>
        </p:grpSp>
        <p:grpSp>
          <p:nvGrpSpPr>
            <p:cNvPr id="93" name="Gruppieren 92"/>
            <p:cNvGrpSpPr/>
            <p:nvPr/>
          </p:nvGrpSpPr>
          <p:grpSpPr>
            <a:xfrm>
              <a:off x="5070467" y="466673"/>
              <a:ext cx="369332" cy="944465"/>
              <a:chOff x="5070467" y="466673"/>
              <a:chExt cx="369332" cy="944465"/>
            </a:xfrm>
          </p:grpSpPr>
          <p:sp>
            <p:nvSpPr>
              <p:cNvPr id="92" name="Cover"/>
              <p:cNvSpPr/>
              <p:nvPr/>
            </p:nvSpPr>
            <p:spPr bwMode="auto">
              <a:xfrm rot="16200000">
                <a:off x="4778472" y="776966"/>
                <a:ext cx="944465" cy="323879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MT Condensed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1" name="Rechteck 90"/>
                  <p:cNvSpPr/>
                  <p:nvPr/>
                </p:nvSpPr>
                <p:spPr>
                  <a:xfrm rot="16200000">
                    <a:off x="5049404" y="754240"/>
                    <a:ext cx="411458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1" name="Rechteck 9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5049404" y="754240"/>
                    <a:ext cx="411458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64" name="Rechteck 63"/>
          <p:cNvSpPr/>
          <p:nvPr/>
        </p:nvSpPr>
        <p:spPr>
          <a:xfrm>
            <a:off x="433809" y="4136498"/>
            <a:ext cx="7399974" cy="1569660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400" b="1" dirty="0" err="1" smtClean="0"/>
              <a:t>Local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solutions</a:t>
            </a:r>
            <a:r>
              <a:rPr lang="de-DE" sz="2400" b="1" dirty="0" smtClean="0"/>
              <a:t> </a:t>
            </a:r>
            <a:br>
              <a:rPr lang="de-DE" sz="2400" b="1" dirty="0" smtClean="0"/>
            </a:br>
            <a:r>
              <a:rPr lang="de-DE" sz="2400" b="1" dirty="0" smtClean="0"/>
              <a:t>(sensible </a:t>
            </a:r>
            <a:r>
              <a:rPr lang="de-DE" sz="2400" b="1" dirty="0" err="1" smtClean="0"/>
              <a:t>to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variation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of</a:t>
            </a:r>
            <a:r>
              <a:rPr lang="de-DE" sz="2400" b="1" dirty="0" smtClean="0"/>
              <a:t> orthogonal </a:t>
            </a:r>
            <a:r>
              <a:rPr lang="de-DE" sz="2400" b="1" dirty="0" err="1" smtClean="0"/>
              <a:t>parameters</a:t>
            </a:r>
            <a:r>
              <a:rPr lang="de-DE" sz="2400" b="1" dirty="0" smtClean="0"/>
              <a:t>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400" b="1" dirty="0" err="1" smtClean="0"/>
              <a:t>Interdependence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with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other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control</a:t>
            </a:r>
            <a:r>
              <a:rPr lang="de-DE" sz="2400" b="1" dirty="0" smtClean="0"/>
              <a:t> </a:t>
            </a:r>
            <a:r>
              <a:rPr lang="de-DE" sz="2400" b="1" dirty="0" err="1"/>
              <a:t>targets</a:t>
            </a:r>
            <a:r>
              <a:rPr lang="de-DE" sz="2400" b="1" dirty="0"/>
              <a:t> </a:t>
            </a:r>
            <a:r>
              <a:rPr lang="de-DE" sz="2400" b="1" dirty="0" err="1" smtClean="0"/>
              <a:t>neglegted</a:t>
            </a:r>
            <a:endParaRPr lang="de-DE" sz="2400" b="1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400" b="1" dirty="0" err="1" smtClean="0"/>
              <a:t>Require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ground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truth</a:t>
            </a:r>
            <a:r>
              <a:rPr lang="de-DE" sz="2400" b="1" dirty="0" smtClean="0"/>
              <a:t> e.g. PID</a:t>
            </a:r>
          </a:p>
        </p:txBody>
      </p:sp>
    </p:spTree>
    <p:extLst>
      <p:ext uri="{BB962C8B-B14F-4D97-AF65-F5344CB8AC3E}">
        <p14:creationId xmlns:p14="http://schemas.microsoft.com/office/powerpoint/2010/main" val="406106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Choice of Control Method</a:t>
            </a:r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platzhalter 5"/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479425" y="1092173"/>
                <a:ext cx="5977745" cy="5109247"/>
              </a:xfrm>
            </p:spPr>
            <p:txBody>
              <a:bodyPr/>
              <a:lstStyle/>
              <a:p>
                <a:r>
                  <a:rPr lang="en-US" noProof="0" dirty="0" smtClean="0"/>
                  <a:t>Plasma physics systems (interplay of environment and actuators) are </a:t>
                </a:r>
              </a:p>
              <a:p>
                <a:pPr lvl="1"/>
                <a:r>
                  <a:rPr lang="en-US" dirty="0"/>
                  <a:t>Complex </a:t>
                </a:r>
                <a:r>
                  <a:rPr lang="en-US" dirty="0" smtClean="0"/>
                  <a:t>and Chaotic </a:t>
                </a:r>
                <a:r>
                  <a:rPr lang="en-US" sz="1400" b="1" dirty="0">
                    <a:solidFill>
                      <a:schemeClr val="tx2"/>
                    </a:solidFill>
                  </a:rPr>
                  <a:t>[</a:t>
                </a:r>
                <a:r>
                  <a:rPr lang="en-US" sz="1400" b="1" dirty="0" err="1">
                    <a:solidFill>
                      <a:schemeClr val="tx2"/>
                    </a:solidFill>
                  </a:rPr>
                  <a:t>Escande</a:t>
                </a:r>
                <a:r>
                  <a:rPr lang="en-US" sz="1400" b="1" dirty="0">
                    <a:solidFill>
                      <a:schemeClr val="tx2"/>
                    </a:solidFill>
                  </a:rPr>
                  <a:t> 2016]</a:t>
                </a:r>
              </a:p>
              <a:p>
                <a:pPr lvl="1"/>
                <a:r>
                  <a:rPr lang="en-US" noProof="0" dirty="0" smtClean="0"/>
                  <a:t>Non-linear and temporally-varying</a:t>
                </a:r>
              </a:p>
              <a:p>
                <a:pPr lvl="1"/>
                <a:r>
                  <a:rPr lang="en-US" noProof="0" dirty="0" smtClean="0"/>
                  <a:t>Not Predictable in fine detail e.g.</a:t>
                </a:r>
              </a:p>
              <a:p>
                <a:pPr lvl="2"/>
                <a:r>
                  <a:rPr lang="en-US" noProof="0" dirty="0" smtClean="0"/>
                  <a:t>Deduction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</m:oMath>
                </a14:m>
                <a:r>
                  <a:rPr lang="en-US" noProof="0" dirty="0" smtClean="0"/>
                  <a:t> from first principles</a:t>
                </a:r>
              </a:p>
              <a:p>
                <a:pPr lvl="2"/>
                <a:r>
                  <a:rPr lang="en-US" noProof="0" dirty="0" smtClean="0"/>
                  <a:t>Perpendicular transport</a:t>
                </a:r>
              </a:p>
              <a:p>
                <a:r>
                  <a:rPr lang="en-US" noProof="0" dirty="0" smtClean="0"/>
                  <a:t>Interdependent control targets</a:t>
                </a:r>
              </a:p>
              <a:p>
                <a:pPr marL="0" indent="0" algn="ctr">
                  <a:buNone/>
                </a:pPr>
                <a:r>
                  <a:rPr lang="en-US" b="0" noProof="0" dirty="0" smtClean="0"/>
                  <a:t> </a:t>
                </a:r>
                <a:r>
                  <a:rPr lang="en-US" sz="2000" b="0" noProof="0" dirty="0" smtClean="0"/>
                  <a:t>discharge performance </a:t>
                </a:r>
                <a:r>
                  <a:rPr lang="en-US" sz="2000" b="0" noProof="0" dirty="0"/>
                  <a:t>↔ </a:t>
                </a:r>
                <a:r>
                  <a:rPr lang="en-US" sz="2000" b="0" noProof="0" dirty="0" smtClean="0"/>
                  <a:t>operation safety</a:t>
                </a:r>
                <a:r>
                  <a:rPr lang="en-US" sz="1800" b="0" noProof="0" dirty="0" smtClean="0"/>
                  <a:t>	</a:t>
                </a:r>
              </a:p>
              <a:p>
                <a:pPr marL="0" indent="0" algn="ctr">
                  <a:buNone/>
                </a:pPr>
                <a:r>
                  <a:rPr lang="en-US" sz="1800" b="0" dirty="0" smtClean="0"/>
                  <a:t>e.g. high neutral pressure ↔ low load on divertor edge</a:t>
                </a:r>
              </a:p>
              <a:p>
                <a:pPr marL="0" indent="0">
                  <a:buNone/>
                </a:pPr>
                <a:r>
                  <a:rPr lang="en-US" noProof="0" dirty="0" smtClean="0"/>
                  <a:t>		</a:t>
                </a:r>
                <a:endParaRPr lang="en-US" noProof="0" dirty="0"/>
              </a:p>
            </p:txBody>
          </p:sp>
        </mc:Choice>
        <mc:Fallback xmlns="">
          <p:sp>
            <p:nvSpPr>
              <p:cNvPr id="6" name="Textplatzhalt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479425" y="1092173"/>
                <a:ext cx="5977745" cy="5109247"/>
              </a:xfrm>
              <a:blipFill>
                <a:blip r:embed="rId3"/>
                <a:stretch>
                  <a:fillRect l="-1429" t="-16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935" y="1109571"/>
            <a:ext cx="5222465" cy="3136539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3264904" y="5263223"/>
            <a:ext cx="5662191" cy="677108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chemeClr val="tx1"/>
                </a:solidFill>
              </a:rPr>
              <a:t>Reinforcement </a:t>
            </a:r>
            <a:r>
              <a:rPr lang="de-DE" sz="2400" b="1" dirty="0" err="1">
                <a:solidFill>
                  <a:schemeClr val="tx1"/>
                </a:solidFill>
              </a:rPr>
              <a:t>learning</a:t>
            </a:r>
            <a:r>
              <a:rPr lang="de-DE" sz="2400" b="1" dirty="0">
                <a:solidFill>
                  <a:schemeClr val="tx1"/>
                </a:solidFill>
              </a:rPr>
              <a:t> (RL) </a:t>
            </a:r>
            <a:r>
              <a:rPr lang="de-DE" sz="2400" b="1" dirty="0" err="1">
                <a:solidFill>
                  <a:schemeClr val="tx1"/>
                </a:solidFill>
              </a:rPr>
              <a:t>suits</a:t>
            </a:r>
            <a:r>
              <a:rPr lang="de-DE" sz="2400" b="1" dirty="0">
                <a:solidFill>
                  <a:schemeClr val="tx1"/>
                </a:solidFill>
              </a:rPr>
              <a:t> </a:t>
            </a:r>
            <a:r>
              <a:rPr lang="de-DE" sz="2400" b="1" dirty="0" err="1" smtClean="0">
                <a:solidFill>
                  <a:schemeClr val="tx1"/>
                </a:solidFill>
              </a:rPr>
              <a:t>well</a:t>
            </a:r>
            <a:r>
              <a:rPr lang="de-DE" sz="2400" b="1" dirty="0" smtClean="0">
                <a:solidFill>
                  <a:schemeClr val="tx1"/>
                </a:solidFill>
              </a:rPr>
              <a:t> </a:t>
            </a:r>
            <a:r>
              <a:rPr lang="de-DE" sz="2400" b="1" dirty="0" err="1" smtClean="0">
                <a:solidFill>
                  <a:schemeClr val="tx1"/>
                </a:solidFill>
              </a:rPr>
              <a:t>here</a:t>
            </a:r>
            <a:endParaRPr lang="de-DE" sz="2400" b="1" dirty="0" smtClean="0"/>
          </a:p>
          <a:p>
            <a:r>
              <a:rPr lang="de-DE" sz="1400" b="1" dirty="0" smtClean="0">
                <a:solidFill>
                  <a:schemeClr val="tx2"/>
                </a:solidFill>
              </a:rPr>
              <a:t>[</a:t>
            </a:r>
            <a:r>
              <a:rPr lang="de-DE" sz="1400" b="1" dirty="0" err="1" smtClean="0">
                <a:solidFill>
                  <a:schemeClr val="tx2"/>
                </a:solidFill>
              </a:rPr>
              <a:t>Bucci</a:t>
            </a:r>
            <a:r>
              <a:rPr lang="de-DE" sz="1400" b="1" dirty="0" smtClean="0">
                <a:solidFill>
                  <a:schemeClr val="tx2"/>
                </a:solidFill>
              </a:rPr>
              <a:t> </a:t>
            </a:r>
            <a:r>
              <a:rPr lang="de-DE" sz="1400" b="1" dirty="0">
                <a:solidFill>
                  <a:schemeClr val="tx2"/>
                </a:solidFill>
              </a:rPr>
              <a:t>2019]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536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k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" t="7582" r="835"/>
          <a:stretch/>
        </p:blipFill>
        <p:spPr>
          <a:xfrm>
            <a:off x="8609021" y="944723"/>
            <a:ext cx="3366903" cy="3171313"/>
          </a:xfrm>
          <a:prstGeom prst="rect">
            <a:avLst/>
          </a:prstGeom>
        </p:spPr>
      </p:pic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>
                <a:solidFill>
                  <a:srgbClr val="326CB3"/>
                </a:solidFill>
              </a:rPr>
              <a:t>Reinforcement Learning</a:t>
            </a:r>
            <a:endParaRPr lang="en-US" noProof="0" dirty="0">
              <a:solidFill>
                <a:srgbClr val="326CB3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/>
              <p:cNvSpPr>
                <a:spLocks noGrp="1"/>
              </p:cNvSpPr>
              <p:nvPr>
                <p:ph idx="1"/>
              </p:nvPr>
            </p:nvSpPr>
            <p:spPr>
              <a:xfrm>
                <a:off x="479780" y="1089025"/>
                <a:ext cx="11234620" cy="5129212"/>
              </a:xfrm>
            </p:spPr>
            <p:txBody>
              <a:bodyPr/>
              <a:lstStyle/>
              <a:p>
                <a:r>
                  <a:rPr lang="en-US" noProof="0" dirty="0" smtClean="0"/>
                  <a:t>Similar to natural learning behavior</a:t>
                </a:r>
              </a:p>
              <a:p>
                <a:r>
                  <a:rPr lang="en-US" noProof="0" dirty="0" smtClean="0"/>
                  <a:t>Agent learns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noProof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noProof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i="1" noProof="0"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</m:oMath>
                </a14:m>
                <a:r>
                  <a:rPr lang="en-US" noProof="0" dirty="0" smtClean="0"/>
                  <a:t> to maximize cumulative reward </a:t>
                </a:r>
                <a:endParaRPr lang="en-US" b="1" i="1" noProof="0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de-DE" b="1" i="1" noProof="0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 noProof="0" smtClean="0">
                          <a:latin typeface="Cambria Math" panose="02040503050406030204" pitchFamily="18" charset="0"/>
                        </a:rPr>
                        <m:t>𝑸</m:t>
                      </m:r>
                      <m:d>
                        <m:dPr>
                          <m:ctrlPr>
                            <a:rPr lang="en-US" b="1" i="1" noProof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noProof="0" smtClean="0">
                              <a:latin typeface="Cambria Math" panose="02040503050406030204" pitchFamily="18" charset="0"/>
                            </a:rPr>
                            <m:t>𝒔</m:t>
                          </m:r>
                          <m:r>
                            <a:rPr lang="en-US" b="1" i="1" noProof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1" i="1" noProof="0" smtClean="0"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</m:d>
                      <m:r>
                        <a:rPr lang="en-US" b="1" i="1" noProof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noProof="0" smtClean="0">
                          <a:latin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1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b="1" i="1" noProof="0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1" i="1" noProof="0" smtClean="0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  <m:r>
                                <a:rPr lang="en-US" b="1" i="1" noProof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1" i="1" noProof="0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  <m:sup>
                              <m:r>
                                <a:rPr lang="en-US" b="1" i="1" noProof="0" smtClean="0"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b="1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 noProof="0" smtClean="0">
                                      <a:latin typeface="Cambria Math" panose="02040503050406030204" pitchFamily="18" charset="0"/>
                                    </a:rPr>
                                    <m:t>𝜸</m:t>
                                  </m:r>
                                </m:e>
                                <m:sup>
                                  <m:r>
                                    <a:rPr lang="en-US" b="1" i="1" noProof="0" smtClean="0"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b="1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noProof="0" smtClean="0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en-US" b="1" i="1" noProof="0" smtClean="0"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  <m:r>
                                    <a:rPr lang="en-US" b="1" i="1" noProof="0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b="1" i="1" noProof="0" smtClean="0"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  <m:r>
                                    <a:rPr lang="en-US" b="1" i="1" noProof="0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b="1" i="1" noProof="0" smtClean="0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b="1" i="1" noProof="0" smtClean="0">
                              <a:latin typeface="Cambria Math" panose="02040503050406030204" pitchFamily="18" charset="0"/>
                            </a:rPr>
                            <m:t>| </m:t>
                          </m:r>
                          <m:sSub>
                            <m:sSubPr>
                              <m:ctrlPr>
                                <a:rPr lang="en-US" b="1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noProof="0" smtClean="0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e>
                            <m:sub>
                              <m:r>
                                <a:rPr lang="en-US" b="1" i="1" noProof="0" smtClean="0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sub>
                          </m:sSub>
                          <m:r>
                            <a:rPr lang="en-US" b="1" i="1" noProof="0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1" i="1" noProof="0" smtClean="0">
                              <a:latin typeface="Cambria Math" panose="02040503050406030204" pitchFamily="18" charset="0"/>
                            </a:rPr>
                            <m:t>𝒔</m:t>
                          </m:r>
                          <m:r>
                            <a:rPr lang="en-US" b="1" i="1" noProof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1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noProof="0" smtClean="0"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b>
                              <m:r>
                                <a:rPr lang="en-US" b="1" i="1" noProof="0" smtClean="0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sub>
                          </m:sSub>
                          <m:r>
                            <a:rPr lang="en-US" b="1" i="1" noProof="0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1" i="1" noProof="0" smtClean="0"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</m:d>
                      <m:r>
                        <a:rPr lang="en-US" b="1" i="1" noProof="0" smtClean="0">
                          <a:latin typeface="Cambria Math" panose="02040503050406030204" pitchFamily="18" charset="0"/>
                        </a:rPr>
                        <m:t>                     </m:t>
                      </m:r>
                    </m:oMath>
                  </m:oMathPara>
                </a14:m>
                <a:endParaRPr lang="de-DE" b="1" noProof="0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 smtClean="0">
                  <a:latin typeface="Cambria Math" panose="02040503050406030204" pitchFamily="18" charset="0"/>
                </a:endParaRPr>
              </a:p>
              <a:p>
                <a:r>
                  <a:rPr lang="en-US" dirty="0" smtClean="0">
                    <a:latin typeface="Cambria Math" panose="02040503050406030204" pitchFamily="18" charset="0"/>
                  </a:rPr>
                  <a:t>Major Breakthrough: Deep Q-Network (DQN)</a:t>
                </a:r>
                <a:endParaRPr lang="en-US" dirty="0">
                  <a:latin typeface="Cambria Math" panose="02040503050406030204" pitchFamily="18" charset="0"/>
                </a:endParaRP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b="0" noProof="0" dirty="0" smtClean="0">
                    <a:latin typeface="Cambria Math" panose="02040503050406030204" pitchFamily="18" charset="0"/>
                  </a:rPr>
                  <a:t>Approximating </a:t>
                </a:r>
                <a14:m>
                  <m:oMath xmlns:m="http://schemas.openxmlformats.org/officeDocument/2006/math">
                    <m:r>
                      <a:rPr lang="de-DE" b="0" i="1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b="0" dirty="0">
                    <a:latin typeface="Cambria Math" panose="02040503050406030204" pitchFamily="18" charset="0"/>
                  </a:rPr>
                  <a:t> by </a:t>
                </a:r>
                <a:r>
                  <a:rPr lang="en-US" b="0" dirty="0" smtClean="0">
                    <a:latin typeface="Cambria Math" panose="02040503050406030204" pitchFamily="18" charset="0"/>
                  </a:rPr>
                  <a:t>Neural Networks</a:t>
                </a:r>
                <a:endParaRPr lang="en-US" b="0" noProof="0" dirty="0" smtClean="0"/>
              </a:p>
              <a:p>
                <a:pPr marL="457200" lvl="1" indent="0">
                  <a:buNone/>
                </a:pPr>
                <a:endParaRPr lang="en-GB" sz="1600" b="1" dirty="0">
                  <a:solidFill>
                    <a:schemeClr val="tx2"/>
                  </a:solidFill>
                </a:endParaRPr>
              </a:p>
              <a:p>
                <a:pPr lvl="2">
                  <a:buFont typeface="Wingdings" panose="05000000000000000000" pitchFamily="2" charset="2"/>
                  <a:buChar char="Ø"/>
                </a:pPr>
                <a:endParaRPr lang="en-US" noProof="0" dirty="0" smtClean="0"/>
              </a:p>
              <a:p>
                <a:pPr lvl="2">
                  <a:buFont typeface="Wingdings" panose="05000000000000000000" pitchFamily="2" charset="2"/>
                  <a:buChar char="Ø"/>
                </a:pPr>
                <a:endParaRPr lang="en-GB" sz="1400" b="1" dirty="0">
                  <a:solidFill>
                    <a:schemeClr val="tx2"/>
                  </a:solidFill>
                </a:endParaRPr>
              </a:p>
              <a:p>
                <a:pPr lvl="2">
                  <a:buFont typeface="Wingdings" panose="05000000000000000000" pitchFamily="2" charset="2"/>
                  <a:buChar char="Ø"/>
                </a:pPr>
                <a:endParaRPr lang="en-US" noProof="0" dirty="0" smtClean="0"/>
              </a:p>
            </p:txBody>
          </p:sp>
        </mc:Choice>
        <mc:Fallback xmlns="">
          <p:sp>
            <p:nvSpPr>
              <p:cNvPr id="2" name="Inhaltsplatzhalt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9780" y="1089025"/>
                <a:ext cx="11234620" cy="5129212"/>
              </a:xfrm>
              <a:blipFill>
                <a:blip r:embed="rId4"/>
                <a:stretch>
                  <a:fillRect l="-760" t="-16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uppieren 14" hidden="1"/>
          <p:cNvGrpSpPr/>
          <p:nvPr/>
        </p:nvGrpSpPr>
        <p:grpSpPr>
          <a:xfrm>
            <a:off x="6261279" y="3665838"/>
            <a:ext cx="4503220" cy="952562"/>
            <a:chOff x="2938959" y="2829656"/>
            <a:chExt cx="4503220" cy="952562"/>
          </a:xfrm>
        </p:grpSpPr>
        <p:sp>
          <p:nvSpPr>
            <p:cNvPr id="16" name="Textfeld 42"/>
            <p:cNvSpPr txBox="1">
              <a:spLocks noChangeArrowheads="1"/>
            </p:cNvSpPr>
            <p:nvPr/>
          </p:nvSpPr>
          <p:spPr bwMode="auto">
            <a:xfrm>
              <a:off x="2938959" y="3382108"/>
              <a:ext cx="450322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de-DE" sz="2000" dirty="0" smtClean="0">
                  <a:latin typeface="+mn-lt"/>
                </a:rPr>
                <a:t>Short- vs. long-term reward maximization</a:t>
              </a:r>
              <a:endParaRPr lang="en-US" altLang="de-DE" sz="2000" dirty="0">
                <a:latin typeface="+mn-lt"/>
              </a:endParaRPr>
            </a:p>
          </p:txBody>
        </p:sp>
        <p:cxnSp>
          <p:nvCxnSpPr>
            <p:cNvPr id="17" name="Gerade Verbindung mit Pfeil 16"/>
            <p:cNvCxnSpPr/>
            <p:nvPr/>
          </p:nvCxnSpPr>
          <p:spPr>
            <a:xfrm flipH="1" flipV="1">
              <a:off x="3364445" y="2829656"/>
              <a:ext cx="415076" cy="613521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uppieren 3" hidden="1"/>
          <p:cNvGrpSpPr/>
          <p:nvPr/>
        </p:nvGrpSpPr>
        <p:grpSpPr>
          <a:xfrm>
            <a:off x="3743479" y="2484007"/>
            <a:ext cx="3861946" cy="967969"/>
            <a:chOff x="3743479" y="2484007"/>
            <a:chExt cx="3861946" cy="967969"/>
          </a:xfrm>
        </p:grpSpPr>
        <p:grpSp>
          <p:nvGrpSpPr>
            <p:cNvPr id="6" name="Gruppieren 5"/>
            <p:cNvGrpSpPr/>
            <p:nvPr/>
          </p:nvGrpSpPr>
          <p:grpSpPr>
            <a:xfrm>
              <a:off x="4730535" y="2484007"/>
              <a:ext cx="2874890" cy="967969"/>
              <a:chOff x="5368556" y="3528077"/>
              <a:chExt cx="2874890" cy="967969"/>
            </a:xfrm>
          </p:grpSpPr>
          <p:sp>
            <p:nvSpPr>
              <p:cNvPr id="11" name="Textfeld 42"/>
              <p:cNvSpPr txBox="1">
                <a:spLocks noChangeArrowheads="1"/>
              </p:cNvSpPr>
              <p:nvPr/>
            </p:nvSpPr>
            <p:spPr bwMode="auto">
              <a:xfrm>
                <a:off x="5368556" y="3528077"/>
                <a:ext cx="2874890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de-DE" sz="2000" dirty="0" smtClean="0">
                    <a:latin typeface="+mn-lt"/>
                  </a:rPr>
                  <a:t>Impact of new knowledge</a:t>
                </a:r>
                <a:endParaRPr lang="en-US" altLang="de-DE" sz="2000" dirty="0">
                  <a:latin typeface="+mn-lt"/>
                </a:endParaRPr>
              </a:p>
            </p:txBody>
          </p:sp>
          <p:cxnSp>
            <p:nvCxnSpPr>
              <p:cNvPr id="12" name="Gerade Verbindung mit Pfeil 11"/>
              <p:cNvCxnSpPr/>
              <p:nvPr/>
            </p:nvCxnSpPr>
            <p:spPr>
              <a:xfrm flipH="1">
                <a:off x="5724189" y="3828160"/>
                <a:ext cx="375303" cy="667886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" name="Gerade Verbindung mit Pfeil 17"/>
            <p:cNvCxnSpPr/>
            <p:nvPr/>
          </p:nvCxnSpPr>
          <p:spPr>
            <a:xfrm flipH="1">
              <a:off x="3743479" y="2784090"/>
              <a:ext cx="1717992" cy="667886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Foliennummernplatzhalt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9264352" y="842469"/>
            <a:ext cx="6443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4545A3"/>
                </a:solidFill>
              </a:rPr>
              <a:t>state</a:t>
            </a:r>
            <a:endParaRPr lang="en-US" dirty="0">
              <a:solidFill>
                <a:srgbClr val="4545A3"/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9084332" y="1475492"/>
            <a:ext cx="848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4545A3"/>
                </a:solidFill>
              </a:rPr>
              <a:t>reward</a:t>
            </a:r>
            <a:endParaRPr lang="en-US" dirty="0">
              <a:solidFill>
                <a:srgbClr val="4545A3"/>
              </a:solidFill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10524492" y="2314730"/>
            <a:ext cx="766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4545A3"/>
                </a:solidFill>
              </a:rPr>
              <a:t>action</a:t>
            </a:r>
            <a:endParaRPr lang="en-US" dirty="0">
              <a:solidFill>
                <a:srgbClr val="4545A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62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Long Term Objective: Plasma Control with </a:t>
            </a:r>
            <a:r>
              <a:rPr lang="en-US" dirty="0" smtClean="0"/>
              <a:t>High Level </a:t>
            </a:r>
            <a:r>
              <a:rPr lang="en-US" noProof="0" dirty="0" smtClean="0"/>
              <a:t>RL</a:t>
            </a:r>
            <a:endParaRPr lang="en-US" noProof="0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9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" t="6819" r="835"/>
          <a:stretch/>
        </p:blipFill>
        <p:spPr>
          <a:xfrm>
            <a:off x="3930590" y="1042594"/>
            <a:ext cx="5370288" cy="5100104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3863" y="1160747"/>
            <a:ext cx="6434823" cy="48745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hteck 20"/>
              <p:cNvSpPr/>
              <p:nvPr/>
            </p:nvSpPr>
            <p:spPr bwMode="auto">
              <a:xfrm>
                <a:off x="6403230" y="1115067"/>
                <a:ext cx="189673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2400" b="0" i="0" dirty="0" smtClean="0">
                          <a:solidFill>
                            <a:srgbClr val="0A0A8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2400" dirty="0" smtClean="0">
                          <a:solidFill>
                            <a:srgbClr val="0A0A80"/>
                          </a:solidFill>
                          <a:latin typeface="Cambria Math" panose="02040503050406030204" pitchFamily="18" charset="0"/>
                        </a:rPr>
                        <m:t>𝜄</m:t>
                      </m:r>
                      <m:r>
                        <a:rPr lang="de-DE" sz="2400" dirty="0" smtClean="0">
                          <a:solidFill>
                            <a:srgbClr val="0A0A8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de-DE" sz="2400" dirty="0" smtClean="0">
                          <a:solidFill>
                            <a:srgbClr val="0A0A8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de-DE" sz="2400" dirty="0" smtClean="0">
                          <a:solidFill>
                            <a:srgbClr val="0A0A8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de-DE" sz="2400" dirty="0" smtClean="0">
                          <a:solidFill>
                            <a:srgbClr val="0A0A8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de-DE" sz="2400" b="0" i="0" dirty="0" smtClean="0">
                          <a:solidFill>
                            <a:srgbClr val="0A0A8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de-DE" sz="2400" b="0" i="0" dirty="0" smtClean="0">
                          <a:solidFill>
                            <a:srgbClr val="0A0A8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de-DE" sz="2400" b="0" i="0" dirty="0" smtClean="0">
                          <a:solidFill>
                            <a:srgbClr val="0A0A8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de-DE" sz="2400" b="0" i="0" dirty="0" smtClean="0">
                          <a:solidFill>
                            <a:srgbClr val="0A0A80"/>
                          </a:solidFill>
                          <a:latin typeface="Cambria Math" panose="02040503050406030204" pitchFamily="18" charset="0"/>
                        </a:rPr>
                        <m:t>,…</m:t>
                      </m:r>
                    </m:oMath>
                  </m:oMathPara>
                </a14:m>
                <a:endParaRPr lang="en-US" sz="2400" dirty="0">
                  <a:solidFill>
                    <a:srgbClr val="0A0A80"/>
                  </a:solidFill>
                </a:endParaRPr>
              </a:p>
            </p:txBody>
          </p:sp>
        </mc:Choice>
        <mc:Fallback xmlns="">
          <p:sp>
            <p:nvSpPr>
              <p:cNvPr id="21" name="Rechteck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03230" y="1115067"/>
                <a:ext cx="1896738" cy="369332"/>
              </a:xfrm>
              <a:prstGeom prst="rect">
                <a:avLst/>
              </a:prstGeom>
              <a:blipFill>
                <a:blip r:embed="rId5"/>
                <a:stretch>
                  <a:fillRect l="-3526"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Inhaltsplatzhalter 2"/>
              <p:cNvSpPr txBox="1">
                <a:spLocks/>
              </p:cNvSpPr>
              <p:nvPr/>
            </p:nvSpPr>
            <p:spPr>
              <a:xfrm>
                <a:off x="467656" y="4121559"/>
                <a:ext cx="3736304" cy="5129212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lang="de-DE" sz="2400" b="1" kern="120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lang="de-DE" sz="2000" b="0" kern="120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lang="de-DE" sz="1800" kern="120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lang="de-DE" sz="1600" kern="120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Clr>
                    <a:schemeClr val="accent2"/>
                  </a:buClr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de-DE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chemeClr val="accent2"/>
                    </a:solidFill>
                  </a:rPr>
                  <a:t>=Low level sensors</a:t>
                </a:r>
                <a:endParaRPr lang="en-US" dirty="0">
                  <a:solidFill>
                    <a:schemeClr val="accent2"/>
                  </a:solidFill>
                </a:endParaRPr>
              </a:p>
              <a:p>
                <a:pPr marL="0" indent="0">
                  <a:buClr>
                    <a:schemeClr val="accent2"/>
                  </a:buClr>
                  <a:buFont typeface="Arial" panose="020B0604020202020204" pitchFamily="34" charset="0"/>
                  <a:buNone/>
                </a:pPr>
                <a:r>
                  <a:rPr lang="en-US" sz="2000" b="0" dirty="0" smtClean="0"/>
                  <a:t>Large state-space</a:t>
                </a:r>
                <a:br>
                  <a:rPr lang="en-US" sz="2000" b="0" dirty="0" smtClean="0"/>
                </a:br>
                <a:r>
                  <a:rPr lang="en-US" sz="1800" b="0" dirty="0" smtClean="0"/>
                  <a:t>e.g.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1800" b="0" dirty="0" smtClean="0"/>
                  <a:t> pixel / IR-camera</a:t>
                </a:r>
              </a:p>
              <a:p>
                <a:pPr>
                  <a:buClr>
                    <a:schemeClr val="accent2"/>
                  </a:buClr>
                  <a:buFont typeface="Wingdings" panose="05000000000000000000" pitchFamily="2" charset="2"/>
                  <a:buChar char="Ø"/>
                </a:pPr>
                <a:r>
                  <a:rPr lang="en-US" sz="2200" b="0" dirty="0" smtClean="0"/>
                  <a:t>Curse of dimensionality</a:t>
                </a:r>
              </a:p>
            </p:txBody>
          </p:sp>
        </mc:Choice>
        <mc:Fallback xmlns="">
          <p:sp>
            <p:nvSpPr>
              <p:cNvPr id="25" name="Inhaltsplatzhalt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656" y="4121559"/>
                <a:ext cx="3736304" cy="5129212"/>
              </a:xfrm>
              <a:prstGeom prst="rect">
                <a:avLst/>
              </a:prstGeom>
              <a:blipFill>
                <a:blip r:embed="rId6"/>
                <a:stretch>
                  <a:fillRect l="-1794" t="-16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Inhaltsplatzhalter 2"/>
              <p:cNvSpPr txBox="1">
                <a:spLocks/>
              </p:cNvSpPr>
              <p:nvPr/>
            </p:nvSpPr>
            <p:spPr>
              <a:xfrm>
                <a:off x="423564" y="1013486"/>
                <a:ext cx="3359696" cy="5129212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lang="de-DE" sz="2400" b="1" kern="120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lang="de-DE" sz="2000" b="0" kern="120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lang="de-DE" sz="1800" kern="120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lang="de-DE" sz="1600" kern="120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Clr>
                    <a:schemeClr val="accent2"/>
                  </a:buClr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b="1" i="1" dirty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dirty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de-DE" b="1" i="1" dirty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</m:oMath>
                </a14:m>
                <a:r>
                  <a:rPr lang="en-US" sz="2000" dirty="0" smtClean="0">
                    <a:solidFill>
                      <a:schemeClr val="accent3"/>
                    </a:solidFill>
                  </a:rPr>
                  <a:t>=High level plasma state</a:t>
                </a:r>
              </a:p>
              <a:p>
                <a:pPr>
                  <a:buClr>
                    <a:schemeClr val="accent3"/>
                  </a:buClr>
                  <a:buFont typeface="Calibri" panose="020F0502020204030204" pitchFamily="34" charset="0"/>
                  <a:buChar char="+"/>
                </a:pPr>
                <a:r>
                  <a:rPr lang="en-US" sz="2000" dirty="0" smtClean="0"/>
                  <a:t>Reduced dimensionality </a:t>
                </a:r>
              </a:p>
              <a:p>
                <a:pPr lvl="1">
                  <a:buClr>
                    <a:schemeClr val="accent3"/>
                  </a:buClr>
                  <a:buFont typeface="Calibri" panose="020F0502020204030204" pitchFamily="34" charset="0"/>
                  <a:buChar char="+"/>
                </a:pPr>
                <a:r>
                  <a:rPr lang="en-US" sz="1600" dirty="0" smtClean="0"/>
                  <a:t>Fewer Data required</a:t>
                </a:r>
              </a:p>
              <a:p>
                <a:pPr>
                  <a:buClr>
                    <a:schemeClr val="accent3"/>
                  </a:buClr>
                  <a:buFont typeface="Calibri" panose="020F0502020204030204" pitchFamily="34" charset="0"/>
                  <a:buChar char="+"/>
                </a:pPr>
                <a:r>
                  <a:rPr lang="en-US" sz="2000" dirty="0" smtClean="0"/>
                  <a:t>Lift black box of RL</a:t>
                </a:r>
              </a:p>
              <a:p>
                <a:pPr>
                  <a:buClr>
                    <a:schemeClr val="accent3"/>
                  </a:buClr>
                  <a:buFont typeface="Calibri" panose="020F0502020204030204" pitchFamily="34" charset="0"/>
                  <a:buChar char="+"/>
                </a:pPr>
                <a:r>
                  <a:rPr lang="en-US" sz="2000" dirty="0" err="1" smtClean="0"/>
                  <a:t>Robustified</a:t>
                </a:r>
                <a:r>
                  <a:rPr lang="en-US" sz="2000" dirty="0" smtClean="0"/>
                  <a:t> RL</a:t>
                </a:r>
              </a:p>
              <a:p>
                <a:pPr>
                  <a:buClr>
                    <a:schemeClr val="accent3"/>
                  </a:buClr>
                  <a:buFont typeface="Calibri" panose="020F0502020204030204" pitchFamily="34" charset="0"/>
                  <a:buChar char="+"/>
                </a:pPr>
                <a:r>
                  <a:rPr lang="en-US" sz="2000" dirty="0" smtClean="0"/>
                  <a:t>Virtual diagnostic</a:t>
                </a:r>
                <a:endParaRPr lang="en-US" sz="2000" dirty="0"/>
              </a:p>
            </p:txBody>
          </p:sp>
        </mc:Choice>
        <mc:Fallback xmlns="">
          <p:sp>
            <p:nvSpPr>
              <p:cNvPr id="27" name="Inhaltsplatzhalt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564" y="1013486"/>
                <a:ext cx="3359696" cy="5129212"/>
              </a:xfrm>
              <a:prstGeom prst="rect">
                <a:avLst/>
              </a:prstGeom>
              <a:blipFill>
                <a:blip r:embed="rId7"/>
                <a:stretch>
                  <a:fillRect l="-1993" t="-2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Freihandform 3"/>
          <p:cNvSpPr>
            <a:spLocks noChangeAspect="1"/>
          </p:cNvSpPr>
          <p:nvPr/>
        </p:nvSpPr>
        <p:spPr bwMode="auto">
          <a:xfrm>
            <a:off x="5019258" y="1658202"/>
            <a:ext cx="4653137" cy="3568189"/>
          </a:xfrm>
          <a:custGeom>
            <a:avLst/>
            <a:gdLst>
              <a:gd name="T0" fmla="*/ 3672496 w 4949505"/>
              <a:gd name="T1" fmla="*/ 251696 h 4655890"/>
              <a:gd name="T2" fmla="*/ 3102337 w 4949505"/>
              <a:gd name="T3" fmla="*/ 302035 h 4655890"/>
              <a:gd name="T4" fmla="*/ 2263868 w 4949505"/>
              <a:gd name="T5" fmla="*/ 302035 h 4655890"/>
              <a:gd name="T6" fmla="*/ 1215780 w 4949505"/>
              <a:gd name="T7" fmla="*/ 0 h 4655890"/>
              <a:gd name="T8" fmla="*/ 930701 w 4949505"/>
              <a:gd name="T9" fmla="*/ 369155 h 4655890"/>
              <a:gd name="T10" fmla="*/ 1022933 w 4949505"/>
              <a:gd name="T11" fmla="*/ 922887 h 4655890"/>
              <a:gd name="T12" fmla="*/ 578544 w 4949505"/>
              <a:gd name="T13" fmla="*/ 3565699 h 4655890"/>
              <a:gd name="T14" fmla="*/ 0 w 4949505"/>
              <a:gd name="T15" fmla="*/ 3859346 h 4655890"/>
              <a:gd name="T16" fmla="*/ 167694 w 4949505"/>
              <a:gd name="T17" fmla="*/ 4245279 h 4655890"/>
              <a:gd name="T18" fmla="*/ 3219723 w 4949505"/>
              <a:gd name="T19" fmla="*/ 4656384 h 4655890"/>
              <a:gd name="T20" fmla="*/ 4946969 w 4949505"/>
              <a:gd name="T21" fmla="*/ 2676372 h 4655890"/>
              <a:gd name="T22" fmla="*/ 4871507 w 4949505"/>
              <a:gd name="T23" fmla="*/ 92289 h 4655890"/>
              <a:gd name="T24" fmla="*/ 3672496 w 4949505"/>
              <a:gd name="T25" fmla="*/ 251696 h 465589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connsiteX0" fmla="*/ 3674378 w 4949505"/>
              <a:gd name="connsiteY0" fmla="*/ 159392 h 4563612"/>
              <a:gd name="connsiteX1" fmla="*/ 3103927 w 4949505"/>
              <a:gd name="connsiteY1" fmla="*/ 209725 h 4563612"/>
              <a:gd name="connsiteX2" fmla="*/ 2265028 w 4949505"/>
              <a:gd name="connsiteY2" fmla="*/ 209725 h 4563612"/>
              <a:gd name="connsiteX3" fmla="*/ 1261518 w 4949505"/>
              <a:gd name="connsiteY3" fmla="*/ 31750 h 4563612"/>
              <a:gd name="connsiteX4" fmla="*/ 931178 w 4949505"/>
              <a:gd name="connsiteY4" fmla="*/ 276837 h 4563612"/>
              <a:gd name="connsiteX5" fmla="*/ 1023457 w 4949505"/>
              <a:gd name="connsiteY5" fmla="*/ 830511 h 4563612"/>
              <a:gd name="connsiteX6" fmla="*/ 578840 w 4949505"/>
              <a:gd name="connsiteY6" fmla="*/ 3473043 h 4563612"/>
              <a:gd name="connsiteX7" fmla="*/ 0 w 4949505"/>
              <a:gd name="connsiteY7" fmla="*/ 3766658 h 4563612"/>
              <a:gd name="connsiteX8" fmla="*/ 167780 w 4949505"/>
              <a:gd name="connsiteY8" fmla="*/ 4152551 h 4563612"/>
              <a:gd name="connsiteX9" fmla="*/ 3221373 w 4949505"/>
              <a:gd name="connsiteY9" fmla="*/ 4563612 h 4563612"/>
              <a:gd name="connsiteX10" fmla="*/ 4949505 w 4949505"/>
              <a:gd name="connsiteY10" fmla="*/ 2583810 h 4563612"/>
              <a:gd name="connsiteX11" fmla="*/ 4874004 w 4949505"/>
              <a:gd name="connsiteY11" fmla="*/ 1 h 4563612"/>
              <a:gd name="connsiteX12" fmla="*/ 3674378 w 4949505"/>
              <a:gd name="connsiteY12" fmla="*/ 159392 h 4563612"/>
              <a:gd name="connsiteX0" fmla="*/ 3674378 w 4949505"/>
              <a:gd name="connsiteY0" fmla="*/ 159391 h 4563611"/>
              <a:gd name="connsiteX1" fmla="*/ 3103927 w 4949505"/>
              <a:gd name="connsiteY1" fmla="*/ 209724 h 4563611"/>
              <a:gd name="connsiteX2" fmla="*/ 2265028 w 4949505"/>
              <a:gd name="connsiteY2" fmla="*/ 209724 h 4563611"/>
              <a:gd name="connsiteX3" fmla="*/ 1261518 w 4949505"/>
              <a:gd name="connsiteY3" fmla="*/ 31749 h 4563611"/>
              <a:gd name="connsiteX4" fmla="*/ 931178 w 4949505"/>
              <a:gd name="connsiteY4" fmla="*/ 276836 h 4563611"/>
              <a:gd name="connsiteX5" fmla="*/ 978341 w 4949505"/>
              <a:gd name="connsiteY5" fmla="*/ 1394275 h 4563611"/>
              <a:gd name="connsiteX6" fmla="*/ 578840 w 4949505"/>
              <a:gd name="connsiteY6" fmla="*/ 3473042 h 4563611"/>
              <a:gd name="connsiteX7" fmla="*/ 0 w 4949505"/>
              <a:gd name="connsiteY7" fmla="*/ 3766657 h 4563611"/>
              <a:gd name="connsiteX8" fmla="*/ 167780 w 4949505"/>
              <a:gd name="connsiteY8" fmla="*/ 4152550 h 4563611"/>
              <a:gd name="connsiteX9" fmla="*/ 3221373 w 4949505"/>
              <a:gd name="connsiteY9" fmla="*/ 4563611 h 4563611"/>
              <a:gd name="connsiteX10" fmla="*/ 4949505 w 4949505"/>
              <a:gd name="connsiteY10" fmla="*/ 2583809 h 4563611"/>
              <a:gd name="connsiteX11" fmla="*/ 4874004 w 4949505"/>
              <a:gd name="connsiteY11" fmla="*/ 0 h 4563611"/>
              <a:gd name="connsiteX12" fmla="*/ 3674378 w 4949505"/>
              <a:gd name="connsiteY12" fmla="*/ 159391 h 4563611"/>
              <a:gd name="connsiteX0" fmla="*/ 3674378 w 4949505"/>
              <a:gd name="connsiteY0" fmla="*/ 159391 h 4563611"/>
              <a:gd name="connsiteX1" fmla="*/ 3103927 w 4949505"/>
              <a:gd name="connsiteY1" fmla="*/ 209724 h 4563611"/>
              <a:gd name="connsiteX2" fmla="*/ 2265028 w 4949505"/>
              <a:gd name="connsiteY2" fmla="*/ 209724 h 4563611"/>
              <a:gd name="connsiteX3" fmla="*/ 1261518 w 4949505"/>
              <a:gd name="connsiteY3" fmla="*/ 31749 h 4563611"/>
              <a:gd name="connsiteX4" fmla="*/ 604094 w 4949505"/>
              <a:gd name="connsiteY4" fmla="*/ 840601 h 4563611"/>
              <a:gd name="connsiteX5" fmla="*/ 978341 w 4949505"/>
              <a:gd name="connsiteY5" fmla="*/ 1394275 h 4563611"/>
              <a:gd name="connsiteX6" fmla="*/ 578840 w 4949505"/>
              <a:gd name="connsiteY6" fmla="*/ 3473042 h 4563611"/>
              <a:gd name="connsiteX7" fmla="*/ 0 w 4949505"/>
              <a:gd name="connsiteY7" fmla="*/ 3766657 h 4563611"/>
              <a:gd name="connsiteX8" fmla="*/ 167780 w 4949505"/>
              <a:gd name="connsiteY8" fmla="*/ 4152550 h 4563611"/>
              <a:gd name="connsiteX9" fmla="*/ 3221373 w 4949505"/>
              <a:gd name="connsiteY9" fmla="*/ 4563611 h 4563611"/>
              <a:gd name="connsiteX10" fmla="*/ 4949505 w 4949505"/>
              <a:gd name="connsiteY10" fmla="*/ 2583809 h 4563611"/>
              <a:gd name="connsiteX11" fmla="*/ 4874004 w 4949505"/>
              <a:gd name="connsiteY11" fmla="*/ 0 h 4563611"/>
              <a:gd name="connsiteX12" fmla="*/ 3674378 w 4949505"/>
              <a:gd name="connsiteY12" fmla="*/ 159391 h 4563611"/>
              <a:gd name="connsiteX0" fmla="*/ 3674378 w 4949505"/>
              <a:gd name="connsiteY0" fmla="*/ 159391 h 4563611"/>
              <a:gd name="connsiteX1" fmla="*/ 3103927 w 4949505"/>
              <a:gd name="connsiteY1" fmla="*/ 209724 h 4563611"/>
              <a:gd name="connsiteX2" fmla="*/ 2265028 w 4949505"/>
              <a:gd name="connsiteY2" fmla="*/ 209724 h 4563611"/>
              <a:gd name="connsiteX3" fmla="*/ 1261518 w 4949505"/>
              <a:gd name="connsiteY3" fmla="*/ 31749 h 4563611"/>
              <a:gd name="connsiteX4" fmla="*/ 604094 w 4949505"/>
              <a:gd name="connsiteY4" fmla="*/ 840601 h 4563611"/>
              <a:gd name="connsiteX5" fmla="*/ 978341 w 4949505"/>
              <a:gd name="connsiteY5" fmla="*/ 1394275 h 4563611"/>
              <a:gd name="connsiteX6" fmla="*/ 578840 w 4949505"/>
              <a:gd name="connsiteY6" fmla="*/ 3473042 h 4563611"/>
              <a:gd name="connsiteX7" fmla="*/ 0 w 4949505"/>
              <a:gd name="connsiteY7" fmla="*/ 3766657 h 4563611"/>
              <a:gd name="connsiteX8" fmla="*/ 167780 w 4949505"/>
              <a:gd name="connsiteY8" fmla="*/ 4152550 h 4563611"/>
              <a:gd name="connsiteX9" fmla="*/ 3221373 w 4949505"/>
              <a:gd name="connsiteY9" fmla="*/ 4563611 h 4563611"/>
              <a:gd name="connsiteX10" fmla="*/ 4949505 w 4949505"/>
              <a:gd name="connsiteY10" fmla="*/ 2583809 h 4563611"/>
              <a:gd name="connsiteX11" fmla="*/ 4874004 w 4949505"/>
              <a:gd name="connsiteY11" fmla="*/ 0 h 4563611"/>
              <a:gd name="connsiteX12" fmla="*/ 3674378 w 4949505"/>
              <a:gd name="connsiteY12" fmla="*/ 159391 h 4563611"/>
              <a:gd name="connsiteX0" fmla="*/ 3674378 w 4949505"/>
              <a:gd name="connsiteY0" fmla="*/ 159391 h 4563611"/>
              <a:gd name="connsiteX1" fmla="*/ 3103927 w 4949505"/>
              <a:gd name="connsiteY1" fmla="*/ 209724 h 4563611"/>
              <a:gd name="connsiteX2" fmla="*/ 2265028 w 4949505"/>
              <a:gd name="connsiteY2" fmla="*/ 209724 h 4563611"/>
              <a:gd name="connsiteX3" fmla="*/ 1261518 w 4949505"/>
              <a:gd name="connsiteY3" fmla="*/ 31749 h 4563611"/>
              <a:gd name="connsiteX4" fmla="*/ 592815 w 4949505"/>
              <a:gd name="connsiteY4" fmla="*/ 930804 h 4563611"/>
              <a:gd name="connsiteX5" fmla="*/ 978341 w 4949505"/>
              <a:gd name="connsiteY5" fmla="*/ 1394275 h 4563611"/>
              <a:gd name="connsiteX6" fmla="*/ 578840 w 4949505"/>
              <a:gd name="connsiteY6" fmla="*/ 3473042 h 4563611"/>
              <a:gd name="connsiteX7" fmla="*/ 0 w 4949505"/>
              <a:gd name="connsiteY7" fmla="*/ 3766657 h 4563611"/>
              <a:gd name="connsiteX8" fmla="*/ 167780 w 4949505"/>
              <a:gd name="connsiteY8" fmla="*/ 4152550 h 4563611"/>
              <a:gd name="connsiteX9" fmla="*/ 3221373 w 4949505"/>
              <a:gd name="connsiteY9" fmla="*/ 4563611 h 4563611"/>
              <a:gd name="connsiteX10" fmla="*/ 4949505 w 4949505"/>
              <a:gd name="connsiteY10" fmla="*/ 2583809 h 4563611"/>
              <a:gd name="connsiteX11" fmla="*/ 4874004 w 4949505"/>
              <a:gd name="connsiteY11" fmla="*/ 0 h 4563611"/>
              <a:gd name="connsiteX12" fmla="*/ 3674378 w 4949505"/>
              <a:gd name="connsiteY12" fmla="*/ 159391 h 4563611"/>
              <a:gd name="connsiteX0" fmla="*/ 3674378 w 4949505"/>
              <a:gd name="connsiteY0" fmla="*/ 159391 h 4563611"/>
              <a:gd name="connsiteX1" fmla="*/ 3103927 w 4949505"/>
              <a:gd name="connsiteY1" fmla="*/ 209724 h 4563611"/>
              <a:gd name="connsiteX2" fmla="*/ 2265028 w 4949505"/>
              <a:gd name="connsiteY2" fmla="*/ 209724 h 4563611"/>
              <a:gd name="connsiteX3" fmla="*/ 1261518 w 4949505"/>
              <a:gd name="connsiteY3" fmla="*/ 31749 h 4563611"/>
              <a:gd name="connsiteX4" fmla="*/ 592815 w 4949505"/>
              <a:gd name="connsiteY4" fmla="*/ 930804 h 4563611"/>
              <a:gd name="connsiteX5" fmla="*/ 978341 w 4949505"/>
              <a:gd name="connsiteY5" fmla="*/ 1394275 h 4563611"/>
              <a:gd name="connsiteX6" fmla="*/ 578840 w 4949505"/>
              <a:gd name="connsiteY6" fmla="*/ 3473042 h 4563611"/>
              <a:gd name="connsiteX7" fmla="*/ 0 w 4949505"/>
              <a:gd name="connsiteY7" fmla="*/ 3766657 h 4563611"/>
              <a:gd name="connsiteX8" fmla="*/ 167780 w 4949505"/>
              <a:gd name="connsiteY8" fmla="*/ 4152550 h 4563611"/>
              <a:gd name="connsiteX9" fmla="*/ 3221373 w 4949505"/>
              <a:gd name="connsiteY9" fmla="*/ 4563611 h 4563611"/>
              <a:gd name="connsiteX10" fmla="*/ 4949505 w 4949505"/>
              <a:gd name="connsiteY10" fmla="*/ 2583809 h 4563611"/>
              <a:gd name="connsiteX11" fmla="*/ 4874004 w 4949505"/>
              <a:gd name="connsiteY11" fmla="*/ 0 h 4563611"/>
              <a:gd name="connsiteX12" fmla="*/ 3674378 w 4949505"/>
              <a:gd name="connsiteY12" fmla="*/ 159391 h 4563611"/>
              <a:gd name="connsiteX0" fmla="*/ 3674378 w 4949505"/>
              <a:gd name="connsiteY0" fmla="*/ 159391 h 4563611"/>
              <a:gd name="connsiteX1" fmla="*/ 3103927 w 4949505"/>
              <a:gd name="connsiteY1" fmla="*/ 209724 h 4563611"/>
              <a:gd name="connsiteX2" fmla="*/ 2265028 w 4949505"/>
              <a:gd name="connsiteY2" fmla="*/ 209724 h 4563611"/>
              <a:gd name="connsiteX3" fmla="*/ 1261518 w 4949505"/>
              <a:gd name="connsiteY3" fmla="*/ 31749 h 4563611"/>
              <a:gd name="connsiteX4" fmla="*/ 592815 w 4949505"/>
              <a:gd name="connsiteY4" fmla="*/ 930804 h 4563611"/>
              <a:gd name="connsiteX5" fmla="*/ 978341 w 4949505"/>
              <a:gd name="connsiteY5" fmla="*/ 1394275 h 4563611"/>
              <a:gd name="connsiteX6" fmla="*/ 578840 w 4949505"/>
              <a:gd name="connsiteY6" fmla="*/ 3473042 h 4563611"/>
              <a:gd name="connsiteX7" fmla="*/ 0 w 4949505"/>
              <a:gd name="connsiteY7" fmla="*/ 3766657 h 4563611"/>
              <a:gd name="connsiteX8" fmla="*/ 167780 w 4949505"/>
              <a:gd name="connsiteY8" fmla="*/ 4152550 h 4563611"/>
              <a:gd name="connsiteX9" fmla="*/ 3221373 w 4949505"/>
              <a:gd name="connsiteY9" fmla="*/ 4563611 h 4563611"/>
              <a:gd name="connsiteX10" fmla="*/ 4949505 w 4949505"/>
              <a:gd name="connsiteY10" fmla="*/ 2583809 h 4563611"/>
              <a:gd name="connsiteX11" fmla="*/ 4874004 w 4949505"/>
              <a:gd name="connsiteY11" fmla="*/ 0 h 4563611"/>
              <a:gd name="connsiteX12" fmla="*/ 3674378 w 4949505"/>
              <a:gd name="connsiteY12" fmla="*/ 159391 h 4563611"/>
              <a:gd name="connsiteX0" fmla="*/ 3674378 w 4949505"/>
              <a:gd name="connsiteY0" fmla="*/ 159391 h 4563611"/>
              <a:gd name="connsiteX1" fmla="*/ 3227993 w 4949505"/>
              <a:gd name="connsiteY1" fmla="*/ 1190673 h 4563611"/>
              <a:gd name="connsiteX2" fmla="*/ 2265028 w 4949505"/>
              <a:gd name="connsiteY2" fmla="*/ 209724 h 4563611"/>
              <a:gd name="connsiteX3" fmla="*/ 1261518 w 4949505"/>
              <a:gd name="connsiteY3" fmla="*/ 31749 h 4563611"/>
              <a:gd name="connsiteX4" fmla="*/ 592815 w 4949505"/>
              <a:gd name="connsiteY4" fmla="*/ 930804 h 4563611"/>
              <a:gd name="connsiteX5" fmla="*/ 978341 w 4949505"/>
              <a:gd name="connsiteY5" fmla="*/ 1394275 h 4563611"/>
              <a:gd name="connsiteX6" fmla="*/ 578840 w 4949505"/>
              <a:gd name="connsiteY6" fmla="*/ 3473042 h 4563611"/>
              <a:gd name="connsiteX7" fmla="*/ 0 w 4949505"/>
              <a:gd name="connsiteY7" fmla="*/ 3766657 h 4563611"/>
              <a:gd name="connsiteX8" fmla="*/ 167780 w 4949505"/>
              <a:gd name="connsiteY8" fmla="*/ 4152550 h 4563611"/>
              <a:gd name="connsiteX9" fmla="*/ 3221373 w 4949505"/>
              <a:gd name="connsiteY9" fmla="*/ 4563611 h 4563611"/>
              <a:gd name="connsiteX10" fmla="*/ 4949505 w 4949505"/>
              <a:gd name="connsiteY10" fmla="*/ 2583809 h 4563611"/>
              <a:gd name="connsiteX11" fmla="*/ 4874004 w 4949505"/>
              <a:gd name="connsiteY11" fmla="*/ 0 h 4563611"/>
              <a:gd name="connsiteX12" fmla="*/ 3674378 w 4949505"/>
              <a:gd name="connsiteY12" fmla="*/ 159391 h 4563611"/>
              <a:gd name="connsiteX0" fmla="*/ 3674378 w 4949505"/>
              <a:gd name="connsiteY0" fmla="*/ 159391 h 4563611"/>
              <a:gd name="connsiteX1" fmla="*/ 3013696 w 4949505"/>
              <a:gd name="connsiteY1" fmla="*/ 796038 h 4563611"/>
              <a:gd name="connsiteX2" fmla="*/ 2265028 w 4949505"/>
              <a:gd name="connsiteY2" fmla="*/ 209724 h 4563611"/>
              <a:gd name="connsiteX3" fmla="*/ 1261518 w 4949505"/>
              <a:gd name="connsiteY3" fmla="*/ 31749 h 4563611"/>
              <a:gd name="connsiteX4" fmla="*/ 592815 w 4949505"/>
              <a:gd name="connsiteY4" fmla="*/ 930804 h 4563611"/>
              <a:gd name="connsiteX5" fmla="*/ 978341 w 4949505"/>
              <a:gd name="connsiteY5" fmla="*/ 1394275 h 4563611"/>
              <a:gd name="connsiteX6" fmla="*/ 578840 w 4949505"/>
              <a:gd name="connsiteY6" fmla="*/ 3473042 h 4563611"/>
              <a:gd name="connsiteX7" fmla="*/ 0 w 4949505"/>
              <a:gd name="connsiteY7" fmla="*/ 3766657 h 4563611"/>
              <a:gd name="connsiteX8" fmla="*/ 167780 w 4949505"/>
              <a:gd name="connsiteY8" fmla="*/ 4152550 h 4563611"/>
              <a:gd name="connsiteX9" fmla="*/ 3221373 w 4949505"/>
              <a:gd name="connsiteY9" fmla="*/ 4563611 h 4563611"/>
              <a:gd name="connsiteX10" fmla="*/ 4949505 w 4949505"/>
              <a:gd name="connsiteY10" fmla="*/ 2583809 h 4563611"/>
              <a:gd name="connsiteX11" fmla="*/ 4874004 w 4949505"/>
              <a:gd name="connsiteY11" fmla="*/ 0 h 4563611"/>
              <a:gd name="connsiteX12" fmla="*/ 3674378 w 4949505"/>
              <a:gd name="connsiteY12" fmla="*/ 159391 h 4563611"/>
              <a:gd name="connsiteX0" fmla="*/ 3832281 w 4949505"/>
              <a:gd name="connsiteY0" fmla="*/ 565301 h 4563611"/>
              <a:gd name="connsiteX1" fmla="*/ 3013696 w 4949505"/>
              <a:gd name="connsiteY1" fmla="*/ 796038 h 4563611"/>
              <a:gd name="connsiteX2" fmla="*/ 2265028 w 4949505"/>
              <a:gd name="connsiteY2" fmla="*/ 209724 h 4563611"/>
              <a:gd name="connsiteX3" fmla="*/ 1261518 w 4949505"/>
              <a:gd name="connsiteY3" fmla="*/ 31749 h 4563611"/>
              <a:gd name="connsiteX4" fmla="*/ 592815 w 4949505"/>
              <a:gd name="connsiteY4" fmla="*/ 930804 h 4563611"/>
              <a:gd name="connsiteX5" fmla="*/ 978341 w 4949505"/>
              <a:gd name="connsiteY5" fmla="*/ 1394275 h 4563611"/>
              <a:gd name="connsiteX6" fmla="*/ 578840 w 4949505"/>
              <a:gd name="connsiteY6" fmla="*/ 3473042 h 4563611"/>
              <a:gd name="connsiteX7" fmla="*/ 0 w 4949505"/>
              <a:gd name="connsiteY7" fmla="*/ 3766657 h 4563611"/>
              <a:gd name="connsiteX8" fmla="*/ 167780 w 4949505"/>
              <a:gd name="connsiteY8" fmla="*/ 4152550 h 4563611"/>
              <a:gd name="connsiteX9" fmla="*/ 3221373 w 4949505"/>
              <a:gd name="connsiteY9" fmla="*/ 4563611 h 4563611"/>
              <a:gd name="connsiteX10" fmla="*/ 4949505 w 4949505"/>
              <a:gd name="connsiteY10" fmla="*/ 2583809 h 4563611"/>
              <a:gd name="connsiteX11" fmla="*/ 4874004 w 4949505"/>
              <a:gd name="connsiteY11" fmla="*/ 0 h 4563611"/>
              <a:gd name="connsiteX12" fmla="*/ 3832281 w 4949505"/>
              <a:gd name="connsiteY12" fmla="*/ 565301 h 4563611"/>
              <a:gd name="connsiteX0" fmla="*/ 3832281 w 4949505"/>
              <a:gd name="connsiteY0" fmla="*/ 689330 h 4563611"/>
              <a:gd name="connsiteX1" fmla="*/ 3013696 w 4949505"/>
              <a:gd name="connsiteY1" fmla="*/ 796038 h 4563611"/>
              <a:gd name="connsiteX2" fmla="*/ 2265028 w 4949505"/>
              <a:gd name="connsiteY2" fmla="*/ 209724 h 4563611"/>
              <a:gd name="connsiteX3" fmla="*/ 1261518 w 4949505"/>
              <a:gd name="connsiteY3" fmla="*/ 31749 h 4563611"/>
              <a:gd name="connsiteX4" fmla="*/ 592815 w 4949505"/>
              <a:gd name="connsiteY4" fmla="*/ 930804 h 4563611"/>
              <a:gd name="connsiteX5" fmla="*/ 978341 w 4949505"/>
              <a:gd name="connsiteY5" fmla="*/ 1394275 h 4563611"/>
              <a:gd name="connsiteX6" fmla="*/ 578840 w 4949505"/>
              <a:gd name="connsiteY6" fmla="*/ 3473042 h 4563611"/>
              <a:gd name="connsiteX7" fmla="*/ 0 w 4949505"/>
              <a:gd name="connsiteY7" fmla="*/ 3766657 h 4563611"/>
              <a:gd name="connsiteX8" fmla="*/ 167780 w 4949505"/>
              <a:gd name="connsiteY8" fmla="*/ 4152550 h 4563611"/>
              <a:gd name="connsiteX9" fmla="*/ 3221373 w 4949505"/>
              <a:gd name="connsiteY9" fmla="*/ 4563611 h 4563611"/>
              <a:gd name="connsiteX10" fmla="*/ 4949505 w 4949505"/>
              <a:gd name="connsiteY10" fmla="*/ 2583809 h 4563611"/>
              <a:gd name="connsiteX11" fmla="*/ 4874004 w 4949505"/>
              <a:gd name="connsiteY11" fmla="*/ 0 h 4563611"/>
              <a:gd name="connsiteX12" fmla="*/ 3832281 w 4949505"/>
              <a:gd name="connsiteY12" fmla="*/ 689330 h 4563611"/>
              <a:gd name="connsiteX0" fmla="*/ 3832281 w 4949505"/>
              <a:gd name="connsiteY0" fmla="*/ 768257 h 4563611"/>
              <a:gd name="connsiteX1" fmla="*/ 3013696 w 4949505"/>
              <a:gd name="connsiteY1" fmla="*/ 796038 h 4563611"/>
              <a:gd name="connsiteX2" fmla="*/ 2265028 w 4949505"/>
              <a:gd name="connsiteY2" fmla="*/ 209724 h 4563611"/>
              <a:gd name="connsiteX3" fmla="*/ 1261518 w 4949505"/>
              <a:gd name="connsiteY3" fmla="*/ 31749 h 4563611"/>
              <a:gd name="connsiteX4" fmla="*/ 592815 w 4949505"/>
              <a:gd name="connsiteY4" fmla="*/ 930804 h 4563611"/>
              <a:gd name="connsiteX5" fmla="*/ 978341 w 4949505"/>
              <a:gd name="connsiteY5" fmla="*/ 1394275 h 4563611"/>
              <a:gd name="connsiteX6" fmla="*/ 578840 w 4949505"/>
              <a:gd name="connsiteY6" fmla="*/ 3473042 h 4563611"/>
              <a:gd name="connsiteX7" fmla="*/ 0 w 4949505"/>
              <a:gd name="connsiteY7" fmla="*/ 3766657 h 4563611"/>
              <a:gd name="connsiteX8" fmla="*/ 167780 w 4949505"/>
              <a:gd name="connsiteY8" fmla="*/ 4152550 h 4563611"/>
              <a:gd name="connsiteX9" fmla="*/ 3221373 w 4949505"/>
              <a:gd name="connsiteY9" fmla="*/ 4563611 h 4563611"/>
              <a:gd name="connsiteX10" fmla="*/ 4949505 w 4949505"/>
              <a:gd name="connsiteY10" fmla="*/ 2583809 h 4563611"/>
              <a:gd name="connsiteX11" fmla="*/ 4874004 w 4949505"/>
              <a:gd name="connsiteY11" fmla="*/ 0 h 4563611"/>
              <a:gd name="connsiteX12" fmla="*/ 3832281 w 4949505"/>
              <a:gd name="connsiteY12" fmla="*/ 768257 h 4563611"/>
              <a:gd name="connsiteX0" fmla="*/ 3821004 w 4949505"/>
              <a:gd name="connsiteY0" fmla="*/ 745706 h 4563611"/>
              <a:gd name="connsiteX1" fmla="*/ 3013696 w 4949505"/>
              <a:gd name="connsiteY1" fmla="*/ 796038 h 4563611"/>
              <a:gd name="connsiteX2" fmla="*/ 2265028 w 4949505"/>
              <a:gd name="connsiteY2" fmla="*/ 209724 h 4563611"/>
              <a:gd name="connsiteX3" fmla="*/ 1261518 w 4949505"/>
              <a:gd name="connsiteY3" fmla="*/ 31749 h 4563611"/>
              <a:gd name="connsiteX4" fmla="*/ 592815 w 4949505"/>
              <a:gd name="connsiteY4" fmla="*/ 930804 h 4563611"/>
              <a:gd name="connsiteX5" fmla="*/ 978341 w 4949505"/>
              <a:gd name="connsiteY5" fmla="*/ 1394275 h 4563611"/>
              <a:gd name="connsiteX6" fmla="*/ 578840 w 4949505"/>
              <a:gd name="connsiteY6" fmla="*/ 3473042 h 4563611"/>
              <a:gd name="connsiteX7" fmla="*/ 0 w 4949505"/>
              <a:gd name="connsiteY7" fmla="*/ 3766657 h 4563611"/>
              <a:gd name="connsiteX8" fmla="*/ 167780 w 4949505"/>
              <a:gd name="connsiteY8" fmla="*/ 4152550 h 4563611"/>
              <a:gd name="connsiteX9" fmla="*/ 3221373 w 4949505"/>
              <a:gd name="connsiteY9" fmla="*/ 4563611 h 4563611"/>
              <a:gd name="connsiteX10" fmla="*/ 4949505 w 4949505"/>
              <a:gd name="connsiteY10" fmla="*/ 2583809 h 4563611"/>
              <a:gd name="connsiteX11" fmla="*/ 4874004 w 4949505"/>
              <a:gd name="connsiteY11" fmla="*/ 0 h 4563611"/>
              <a:gd name="connsiteX12" fmla="*/ 3821004 w 4949505"/>
              <a:gd name="connsiteY12" fmla="*/ 745706 h 4563611"/>
              <a:gd name="connsiteX0" fmla="*/ 3854840 w 4949505"/>
              <a:gd name="connsiteY0" fmla="*/ 632954 h 4563611"/>
              <a:gd name="connsiteX1" fmla="*/ 3013696 w 4949505"/>
              <a:gd name="connsiteY1" fmla="*/ 796038 h 4563611"/>
              <a:gd name="connsiteX2" fmla="*/ 2265028 w 4949505"/>
              <a:gd name="connsiteY2" fmla="*/ 209724 h 4563611"/>
              <a:gd name="connsiteX3" fmla="*/ 1261518 w 4949505"/>
              <a:gd name="connsiteY3" fmla="*/ 31749 h 4563611"/>
              <a:gd name="connsiteX4" fmla="*/ 592815 w 4949505"/>
              <a:gd name="connsiteY4" fmla="*/ 930804 h 4563611"/>
              <a:gd name="connsiteX5" fmla="*/ 978341 w 4949505"/>
              <a:gd name="connsiteY5" fmla="*/ 1394275 h 4563611"/>
              <a:gd name="connsiteX6" fmla="*/ 578840 w 4949505"/>
              <a:gd name="connsiteY6" fmla="*/ 3473042 h 4563611"/>
              <a:gd name="connsiteX7" fmla="*/ 0 w 4949505"/>
              <a:gd name="connsiteY7" fmla="*/ 3766657 h 4563611"/>
              <a:gd name="connsiteX8" fmla="*/ 167780 w 4949505"/>
              <a:gd name="connsiteY8" fmla="*/ 4152550 h 4563611"/>
              <a:gd name="connsiteX9" fmla="*/ 3221373 w 4949505"/>
              <a:gd name="connsiteY9" fmla="*/ 4563611 h 4563611"/>
              <a:gd name="connsiteX10" fmla="*/ 4949505 w 4949505"/>
              <a:gd name="connsiteY10" fmla="*/ 2583809 h 4563611"/>
              <a:gd name="connsiteX11" fmla="*/ 4874004 w 4949505"/>
              <a:gd name="connsiteY11" fmla="*/ 0 h 4563611"/>
              <a:gd name="connsiteX12" fmla="*/ 3854840 w 4949505"/>
              <a:gd name="connsiteY12" fmla="*/ 632954 h 4563611"/>
              <a:gd name="connsiteX0" fmla="*/ 3854840 w 4949505"/>
              <a:gd name="connsiteY0" fmla="*/ 632954 h 4563611"/>
              <a:gd name="connsiteX1" fmla="*/ 3013696 w 4949505"/>
              <a:gd name="connsiteY1" fmla="*/ 796038 h 4563611"/>
              <a:gd name="connsiteX2" fmla="*/ 2265028 w 4949505"/>
              <a:gd name="connsiteY2" fmla="*/ 209724 h 4563611"/>
              <a:gd name="connsiteX3" fmla="*/ 1261518 w 4949505"/>
              <a:gd name="connsiteY3" fmla="*/ 31749 h 4563611"/>
              <a:gd name="connsiteX4" fmla="*/ 592815 w 4949505"/>
              <a:gd name="connsiteY4" fmla="*/ 930804 h 4563611"/>
              <a:gd name="connsiteX5" fmla="*/ 978341 w 4949505"/>
              <a:gd name="connsiteY5" fmla="*/ 1394275 h 4563611"/>
              <a:gd name="connsiteX6" fmla="*/ 578840 w 4949505"/>
              <a:gd name="connsiteY6" fmla="*/ 3473042 h 4563611"/>
              <a:gd name="connsiteX7" fmla="*/ 0 w 4949505"/>
              <a:gd name="connsiteY7" fmla="*/ 3766657 h 4563611"/>
              <a:gd name="connsiteX8" fmla="*/ 167780 w 4949505"/>
              <a:gd name="connsiteY8" fmla="*/ 4152550 h 4563611"/>
              <a:gd name="connsiteX9" fmla="*/ 3221373 w 4949505"/>
              <a:gd name="connsiteY9" fmla="*/ 4563611 h 4563611"/>
              <a:gd name="connsiteX10" fmla="*/ 4949505 w 4949505"/>
              <a:gd name="connsiteY10" fmla="*/ 2583809 h 4563611"/>
              <a:gd name="connsiteX11" fmla="*/ 4874004 w 4949505"/>
              <a:gd name="connsiteY11" fmla="*/ 0 h 4563611"/>
              <a:gd name="connsiteX12" fmla="*/ 3854840 w 4949505"/>
              <a:gd name="connsiteY12" fmla="*/ 632954 h 4563611"/>
              <a:gd name="connsiteX0" fmla="*/ 3854840 w 4949505"/>
              <a:gd name="connsiteY0" fmla="*/ 632954 h 4563611"/>
              <a:gd name="connsiteX1" fmla="*/ 3013696 w 4949505"/>
              <a:gd name="connsiteY1" fmla="*/ 796038 h 4563611"/>
              <a:gd name="connsiteX2" fmla="*/ 2265028 w 4949505"/>
              <a:gd name="connsiteY2" fmla="*/ 209724 h 4563611"/>
              <a:gd name="connsiteX3" fmla="*/ 1261518 w 4949505"/>
              <a:gd name="connsiteY3" fmla="*/ 31749 h 4563611"/>
              <a:gd name="connsiteX4" fmla="*/ 592815 w 4949505"/>
              <a:gd name="connsiteY4" fmla="*/ 930804 h 4563611"/>
              <a:gd name="connsiteX5" fmla="*/ 978341 w 4949505"/>
              <a:gd name="connsiteY5" fmla="*/ 1394275 h 4563611"/>
              <a:gd name="connsiteX6" fmla="*/ 578840 w 4949505"/>
              <a:gd name="connsiteY6" fmla="*/ 3473042 h 4563611"/>
              <a:gd name="connsiteX7" fmla="*/ 0 w 4949505"/>
              <a:gd name="connsiteY7" fmla="*/ 3766657 h 4563611"/>
              <a:gd name="connsiteX8" fmla="*/ 167780 w 4949505"/>
              <a:gd name="connsiteY8" fmla="*/ 4152550 h 4563611"/>
              <a:gd name="connsiteX9" fmla="*/ 3221373 w 4949505"/>
              <a:gd name="connsiteY9" fmla="*/ 4563611 h 4563611"/>
              <a:gd name="connsiteX10" fmla="*/ 4949505 w 4949505"/>
              <a:gd name="connsiteY10" fmla="*/ 2583809 h 4563611"/>
              <a:gd name="connsiteX11" fmla="*/ 4874004 w 4949505"/>
              <a:gd name="connsiteY11" fmla="*/ 0 h 4563611"/>
              <a:gd name="connsiteX12" fmla="*/ 3854840 w 4949505"/>
              <a:gd name="connsiteY12" fmla="*/ 632954 h 4563611"/>
              <a:gd name="connsiteX0" fmla="*/ 3854840 w 5911652"/>
              <a:gd name="connsiteY0" fmla="*/ 601205 h 4531862"/>
              <a:gd name="connsiteX1" fmla="*/ 3013696 w 5911652"/>
              <a:gd name="connsiteY1" fmla="*/ 764289 h 4531862"/>
              <a:gd name="connsiteX2" fmla="*/ 2265028 w 5911652"/>
              <a:gd name="connsiteY2" fmla="*/ 177975 h 4531862"/>
              <a:gd name="connsiteX3" fmla="*/ 1261518 w 5911652"/>
              <a:gd name="connsiteY3" fmla="*/ 0 h 4531862"/>
              <a:gd name="connsiteX4" fmla="*/ 592815 w 5911652"/>
              <a:gd name="connsiteY4" fmla="*/ 899055 h 4531862"/>
              <a:gd name="connsiteX5" fmla="*/ 978341 w 5911652"/>
              <a:gd name="connsiteY5" fmla="*/ 1362526 h 4531862"/>
              <a:gd name="connsiteX6" fmla="*/ 578840 w 5911652"/>
              <a:gd name="connsiteY6" fmla="*/ 3441293 h 4531862"/>
              <a:gd name="connsiteX7" fmla="*/ 0 w 5911652"/>
              <a:gd name="connsiteY7" fmla="*/ 3734908 h 4531862"/>
              <a:gd name="connsiteX8" fmla="*/ 167780 w 5911652"/>
              <a:gd name="connsiteY8" fmla="*/ 4120801 h 4531862"/>
              <a:gd name="connsiteX9" fmla="*/ 3221373 w 5911652"/>
              <a:gd name="connsiteY9" fmla="*/ 4531862 h 4531862"/>
              <a:gd name="connsiteX10" fmla="*/ 4949505 w 5911652"/>
              <a:gd name="connsiteY10" fmla="*/ 2552060 h 4531862"/>
              <a:gd name="connsiteX11" fmla="*/ 5911652 w 5911652"/>
              <a:gd name="connsiteY11" fmla="*/ 543291 h 4531862"/>
              <a:gd name="connsiteX12" fmla="*/ 3854840 w 5911652"/>
              <a:gd name="connsiteY12" fmla="*/ 601205 h 4531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11652" h="4531862">
                <a:moveTo>
                  <a:pt x="3854840" y="601205"/>
                </a:moveTo>
                <a:cubicBezTo>
                  <a:pt x="3529344" y="768320"/>
                  <a:pt x="3294077" y="709928"/>
                  <a:pt x="3013696" y="764289"/>
                </a:cubicBezTo>
                <a:lnTo>
                  <a:pt x="2265028" y="177975"/>
                </a:lnTo>
                <a:lnTo>
                  <a:pt x="1261518" y="0"/>
                </a:lnTo>
                <a:lnTo>
                  <a:pt x="592815" y="899055"/>
                </a:lnTo>
                <a:cubicBezTo>
                  <a:pt x="988255" y="1049787"/>
                  <a:pt x="853592" y="1177968"/>
                  <a:pt x="978341" y="1362526"/>
                </a:cubicBezTo>
                <a:lnTo>
                  <a:pt x="578840" y="3441293"/>
                </a:lnTo>
                <a:lnTo>
                  <a:pt x="0" y="3734908"/>
                </a:lnTo>
                <a:lnTo>
                  <a:pt x="167780" y="4120801"/>
                </a:lnTo>
                <a:lnTo>
                  <a:pt x="3221373" y="4531862"/>
                </a:lnTo>
                <a:lnTo>
                  <a:pt x="4949505" y="2552060"/>
                </a:lnTo>
                <a:lnTo>
                  <a:pt x="5911652" y="543291"/>
                </a:lnTo>
                <a:lnTo>
                  <a:pt x="3854840" y="60120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Rechteck 3"/>
          <p:cNvSpPr/>
          <p:nvPr/>
        </p:nvSpPr>
        <p:spPr>
          <a:xfrm>
            <a:off x="1764915" y="1484399"/>
            <a:ext cx="275996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Sensors: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IR camera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Magnetic diagnostics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Bolometers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…</a:t>
            </a:r>
          </a:p>
        </p:txBody>
      </p:sp>
      <p:sp>
        <p:nvSpPr>
          <p:cNvPr id="30" name="Rechteck 29"/>
          <p:cNvSpPr/>
          <p:nvPr/>
        </p:nvSpPr>
        <p:spPr>
          <a:xfrm>
            <a:off x="8427904" y="4029412"/>
            <a:ext cx="275996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Actuators:</a:t>
            </a: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Coils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ECRH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Fueling (Gas, Pellet)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…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hteck 30"/>
              <p:cNvSpPr/>
              <p:nvPr/>
            </p:nvSpPr>
            <p:spPr>
              <a:xfrm>
                <a:off x="5423591" y="2736564"/>
                <a:ext cx="2759968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dirty="0" smtClean="0"/>
                  <a:t>Reward for:</a:t>
                </a:r>
                <a:endParaRPr lang="en-US" sz="24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de-DE" sz="2000" b="0" i="1" dirty="0" smtClean="0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de-DE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sz="20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de-DE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dirty="0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de-DE" sz="2000" b="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</m:oMath>
                </a14:m>
                <a:endParaRPr lang="en-US" sz="2000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de-DE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2000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</m:oMath>
                </a14:m>
                <a:endParaRPr lang="en-US" sz="2000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 smtClean="0"/>
                  <a:t>…</a:t>
                </a:r>
                <a:endParaRPr lang="en-US" sz="2000" dirty="0"/>
              </a:p>
            </p:txBody>
          </p:sp>
        </mc:Choice>
        <mc:Fallback xmlns="">
          <p:sp>
            <p:nvSpPr>
              <p:cNvPr id="31" name="Rechteck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3591" y="2736564"/>
                <a:ext cx="2759968" cy="1384995"/>
              </a:xfrm>
              <a:prstGeom prst="rect">
                <a:avLst/>
              </a:prstGeom>
              <a:blipFill>
                <a:blip r:embed="rId8"/>
                <a:stretch>
                  <a:fillRect l="-3540" t="-3524" b="-7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hteck 33"/>
          <p:cNvSpPr/>
          <p:nvPr/>
        </p:nvSpPr>
        <p:spPr>
          <a:xfrm>
            <a:off x="6947570" y="2818497"/>
            <a:ext cx="4585935" cy="830997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First step:</a:t>
            </a:r>
          </a:p>
          <a:p>
            <a:r>
              <a:rPr lang="en-US" sz="2400" b="1" dirty="0"/>
              <a:t>Retrieve reduced state in real time</a:t>
            </a:r>
          </a:p>
        </p:txBody>
      </p:sp>
      <p:pic>
        <p:nvPicPr>
          <p:cNvPr id="13" name="Grafik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88434" y="4677171"/>
            <a:ext cx="2725682" cy="1489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439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81481E-6 L -0.05325 0.34213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9" y="1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/>
      <p:bldP spid="27" grpId="0"/>
      <p:bldP spid="27" grpId="1"/>
      <p:bldP spid="33" grpId="0" animBg="1"/>
      <p:bldP spid="33" grpId="1" animBg="1"/>
      <p:bldP spid="4" grpId="0"/>
      <p:bldP spid="4" grpId="1"/>
      <p:bldP spid="30" grpId="0"/>
      <p:bldP spid="31" grpId="0"/>
      <p:bldP spid="34" grpId="0" animBg="1"/>
    </p:bldLst>
  </p:timing>
</p:sld>
</file>

<file path=ppt/theme/theme1.xml><?xml version="1.0" encoding="utf-8"?>
<a:theme xmlns:a="http://schemas.openxmlformats.org/drawingml/2006/main" name="Content">
  <a:themeElements>
    <a:clrScheme name="IPP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BAA"/>
      </a:accent1>
      <a:accent2>
        <a:srgbClr val="B42041"/>
      </a:accent2>
      <a:accent3>
        <a:srgbClr val="70AD47"/>
      </a:accent3>
      <a:accent4>
        <a:srgbClr val="F9A807"/>
      </a:accent4>
      <a:accent5>
        <a:srgbClr val="4472C4"/>
      </a:accent5>
      <a:accent6>
        <a:srgbClr val="FF0000"/>
      </a:accent6>
      <a:hlink>
        <a:srgbClr val="005BAA"/>
      </a:hlink>
      <a:folHlink>
        <a:srgbClr val="954F72"/>
      </a:folHlink>
    </a:clrScheme>
    <a:fontScheme name="Standard">
      <a:majorFont>
        <a:latin typeface="Arial Narrow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">
  <a:themeElements>
    <a:clrScheme name="IPP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BAA"/>
      </a:accent1>
      <a:accent2>
        <a:srgbClr val="B42041"/>
      </a:accent2>
      <a:accent3>
        <a:srgbClr val="70AD47"/>
      </a:accent3>
      <a:accent4>
        <a:srgbClr val="F9A807"/>
      </a:accent4>
      <a:accent5>
        <a:srgbClr val="4472C4"/>
      </a:accent5>
      <a:accent6>
        <a:srgbClr val="FF0000"/>
      </a:accent6>
      <a:hlink>
        <a:srgbClr val="005BAA"/>
      </a:hlink>
      <a:folHlink>
        <a:srgbClr val="954F72"/>
      </a:folHlink>
    </a:clrScheme>
    <a:fontScheme name="Standard">
      <a:majorFont>
        <a:latin typeface="Arial Narrow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IPP_only">
  <a:themeElements>
    <a:clrScheme name="IPP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BAA"/>
      </a:accent1>
      <a:accent2>
        <a:srgbClr val="B42041"/>
      </a:accent2>
      <a:accent3>
        <a:srgbClr val="70AD47"/>
      </a:accent3>
      <a:accent4>
        <a:srgbClr val="F9A807"/>
      </a:accent4>
      <a:accent5>
        <a:srgbClr val="4472C4"/>
      </a:accent5>
      <a:accent6>
        <a:srgbClr val="FF0000"/>
      </a:accent6>
      <a:hlink>
        <a:srgbClr val="005BAA"/>
      </a:hlink>
      <a:folHlink>
        <a:srgbClr val="954F72"/>
      </a:folHlink>
    </a:clrScheme>
    <a:fontScheme name="Standard">
      <a:majorFont>
        <a:latin typeface="Arial Narrow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lank">
  <a:themeElements>
    <a:clrScheme name="IPP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BAA"/>
      </a:accent1>
      <a:accent2>
        <a:srgbClr val="B42041"/>
      </a:accent2>
      <a:accent3>
        <a:srgbClr val="70AD47"/>
      </a:accent3>
      <a:accent4>
        <a:srgbClr val="F9A807"/>
      </a:accent4>
      <a:accent5>
        <a:srgbClr val="4472C4"/>
      </a:accent5>
      <a:accent6>
        <a:srgbClr val="FF0000"/>
      </a:accent6>
      <a:hlink>
        <a:srgbClr val="005BAA"/>
      </a:hlink>
      <a:folHlink>
        <a:srgbClr val="954F72"/>
      </a:folHlink>
    </a:clrScheme>
    <a:fontScheme name="Standard">
      <a:majorFont>
        <a:latin typeface="Arial Narrow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IPP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005BAA"/>
    </a:accent1>
    <a:accent2>
      <a:srgbClr val="B42041"/>
    </a:accent2>
    <a:accent3>
      <a:srgbClr val="70AD47"/>
    </a:accent3>
    <a:accent4>
      <a:srgbClr val="F9A807"/>
    </a:accent4>
    <a:accent5>
      <a:srgbClr val="4472C4"/>
    </a:accent5>
    <a:accent6>
      <a:srgbClr val="FF0000"/>
    </a:accent6>
    <a:hlink>
      <a:srgbClr val="005BAA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2517</Words>
  <Application>Microsoft Office PowerPoint</Application>
  <PresentationFormat>Breitbild</PresentationFormat>
  <Paragraphs>461</Paragraphs>
  <Slides>35</Slides>
  <Notes>12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13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35</vt:i4>
      </vt:variant>
    </vt:vector>
  </HeadingPairs>
  <TitlesOfParts>
    <vt:vector size="52" baseType="lpstr">
      <vt:lpstr>Arial</vt:lpstr>
      <vt:lpstr>Arial MT Condensed</vt:lpstr>
      <vt:lpstr>Arial Narrow</vt:lpstr>
      <vt:lpstr>Arial Unicode MS</vt:lpstr>
      <vt:lpstr>Calibri</vt:lpstr>
      <vt:lpstr>Cambria Math</vt:lpstr>
      <vt:lpstr>Droid Sans Fallback</vt:lpstr>
      <vt:lpstr>LMRoman12-Regular</vt:lpstr>
      <vt:lpstr>Nimbus Roman</vt:lpstr>
      <vt:lpstr>Nimbus Sans</vt:lpstr>
      <vt:lpstr>StarSymbol</vt:lpstr>
      <vt:lpstr>Times New Roman</vt:lpstr>
      <vt:lpstr>Wingdings</vt:lpstr>
      <vt:lpstr>Content</vt:lpstr>
      <vt:lpstr>Title</vt:lpstr>
      <vt:lpstr>IPP_only</vt:lpstr>
      <vt:lpstr>Blank</vt:lpstr>
      <vt:lpstr>Towards Plasma Control at W7-X</vt:lpstr>
      <vt:lpstr>Long Term Objective</vt:lpstr>
      <vt:lpstr>Heat Load Pattern Variation</vt:lpstr>
      <vt:lpstr>Approaching Overloads with Control Theory</vt:lpstr>
      <vt:lpstr>ML in Fusion: Tri-Alpha-Energy &amp; Google</vt:lpstr>
      <vt:lpstr>Semi-Manual Plasma Control/Optimization</vt:lpstr>
      <vt:lpstr>Choice of Control Method</vt:lpstr>
      <vt:lpstr>Reinforcement Learning</vt:lpstr>
      <vt:lpstr>Long Term Objective: Plasma Control with High Level RL</vt:lpstr>
      <vt:lpstr>DQN Success Stories</vt:lpstr>
      <vt:lpstr>Simulation != Experiment</vt:lpstr>
      <vt:lpstr>How Can We Transfer Simulation Knowledge to Real Data</vt:lpstr>
      <vt:lpstr>Manual Domain Randomization (MDR)</vt:lpstr>
      <vt:lpstr>Manual Domain Randomization (MDR)</vt:lpstr>
      <vt:lpstr>Automatic Domain Randomization (ADR)</vt:lpstr>
      <vt:lpstr>Plasma Control with ADR Requires Simulation Framework</vt:lpstr>
      <vt:lpstr>Simulation Framework Sketch</vt:lpstr>
      <vt:lpstr>Accomplishments and Present Work</vt:lpstr>
      <vt:lpstr>ι ,ΔR Regression with Deep Res-Nets</vt:lpstr>
      <vt:lpstr>Control coil current regression with CNN</vt:lpstr>
      <vt:lpstr>Fast Surrogate: A Supervised Learning Approach</vt:lpstr>
      <vt:lpstr>Fast Surrogate: Initial Results</vt:lpstr>
      <vt:lpstr>Summary</vt:lpstr>
      <vt:lpstr>APPENDIX</vt:lpstr>
      <vt:lpstr>Spin-off(s)</vt:lpstr>
      <vt:lpstr>Reconstruction of Proxy for Rotational Transform and Radial Shift</vt:lpstr>
      <vt:lpstr>OP 1.1 Setup</vt:lpstr>
      <vt:lpstr>Data Set(s)</vt:lpstr>
      <vt:lpstr>Performance Optimization: Mixing</vt:lpstr>
      <vt:lpstr>OP 1.2 Setup</vt:lpstr>
      <vt:lpstr>NN Input</vt:lpstr>
      <vt:lpstr>Simulated Data Set</vt:lpstr>
      <vt:lpstr>Simulated Data Set</vt:lpstr>
      <vt:lpstr>(ι ,ΔR) - Reconstruction</vt:lpstr>
      <vt:lpstr>Artificial Neural Networks (NNs)</vt:lpstr>
    </vt:vector>
  </TitlesOfParts>
  <Company>Max-Planck-Institut f. Plasmaphysik, Greifswald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Peter Kurz</dc:creator>
  <cp:lastModifiedBy>Daniel Boeckenhoff</cp:lastModifiedBy>
  <cp:revision>181</cp:revision>
  <dcterms:created xsi:type="dcterms:W3CDTF">2018-08-24T10:28:29Z</dcterms:created>
  <dcterms:modified xsi:type="dcterms:W3CDTF">2020-02-24T15:43:49Z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W7X-KKS">
    <vt:lpwstr> </vt:lpwstr>
  </property>
  <property fmtid="{D5CDD505-2E9C-101B-9397-08002B2CF9AE}" pid="3" name="W7X-DOKKENZ">
    <vt:lpwstr> </vt:lpwstr>
  </property>
  <property fmtid="{D5CDD505-2E9C-101B-9397-08002B2CF9AE}" pid="4" name="STICHWORT">
    <vt:lpwstr> </vt:lpwstr>
  </property>
  <property fmtid="{D5CDD505-2E9C-101B-9397-08002B2CF9AE}" pid="5" name="VERSION_W7X">
    <vt:lpwstr> </vt:lpwstr>
  </property>
</Properties>
</file>