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67"/>
    <p:restoredTop sz="96291"/>
  </p:normalViewPr>
  <p:slideViewPr>
    <p:cSldViewPr snapToGrid="0" snapToObjects="1">
      <p:cViewPr>
        <p:scale>
          <a:sx n="120" d="100"/>
          <a:sy n="120" d="100"/>
        </p:scale>
        <p:origin x="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2020-09-22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2020-09-22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2020-09-22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2020-09-22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2020-09-22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2020-09-22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ETS-6: Suggested </a:t>
            </a:r>
            <a:r>
              <a:rPr lang="en-GB" dirty="0" err="1" smtClean="0"/>
              <a:t>codeparameter</a:t>
            </a:r>
            <a:r>
              <a:rPr lang="en-GB" dirty="0" smtClean="0"/>
              <a:t> updates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ETS-</a:t>
            </a:r>
            <a:r>
              <a:rPr lang="en-GB" dirty="0" err="1" smtClean="0"/>
              <a:t>Init</a:t>
            </a:r>
            <a:r>
              <a:rPr lang="en-GB" dirty="0" smtClean="0"/>
              <a:t>: impurities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63" y="1896159"/>
            <a:ext cx="11166475" cy="366416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54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ETS-</a:t>
            </a:r>
            <a:r>
              <a:rPr lang="en-GB" dirty="0" err="1"/>
              <a:t>Init</a:t>
            </a:r>
            <a:r>
              <a:rPr lang="en-GB" dirty="0"/>
              <a:t>: </a:t>
            </a:r>
            <a:r>
              <a:rPr lang="en-GB" dirty="0" smtClean="0"/>
              <a:t>impurities, new interpretative modes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" r="747" b="6545"/>
          <a:stretch/>
        </p:blipFill>
        <p:spPr>
          <a:xfrm>
            <a:off x="0" y="930872"/>
            <a:ext cx="12215617" cy="387792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82171" y="5074742"/>
            <a:ext cx="114752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70225" indent="-3070225">
              <a:tabLst>
                <a:tab pos="2790825" algn="l"/>
              </a:tabLst>
            </a:pPr>
            <a:r>
              <a:rPr lang="en-GB" sz="2000" dirty="0" err="1" smtClean="0"/>
              <a:t>Interpretative_states</a:t>
            </a:r>
            <a:r>
              <a:rPr lang="en-GB" sz="2000" dirty="0"/>
              <a:t>	</a:t>
            </a:r>
            <a:r>
              <a:rPr lang="sv-SE" sz="2000" dirty="0" smtClean="0"/>
              <a:t>=</a:t>
            </a:r>
            <a:r>
              <a:rPr lang="en-GB" sz="2000" dirty="0" smtClean="0"/>
              <a:t> "</a:t>
            </a:r>
            <a:r>
              <a:rPr lang="en-GB" sz="2000" dirty="0"/>
              <a:t>The profile of each charge state will be read from the input IDS at each </a:t>
            </a:r>
            <a:r>
              <a:rPr lang="en-GB" sz="2000" dirty="0" smtClean="0"/>
              <a:t>time”</a:t>
            </a:r>
          </a:p>
          <a:p>
            <a:pPr marL="3070225" indent="-3070225">
              <a:tabLst>
                <a:tab pos="2790825" algn="l"/>
              </a:tabLst>
            </a:pPr>
            <a:r>
              <a:rPr lang="en-GB" sz="2000" dirty="0" err="1" smtClean="0"/>
              <a:t>Interpretative_total</a:t>
            </a:r>
            <a:r>
              <a:rPr lang="en-GB" sz="2000" dirty="0" smtClean="0"/>
              <a:t>	= "</a:t>
            </a:r>
            <a:r>
              <a:rPr lang="en-GB" sz="2000" dirty="0"/>
              <a:t>The total density will be read from the input IDS at each time and distributed using coronal equilibrium</a:t>
            </a:r>
            <a:r>
              <a:rPr lang="en-GB" sz="2000" dirty="0" smtClean="0"/>
              <a:t>.”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669312" y="6188149"/>
            <a:ext cx="4461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DY: Add fraction of electron density + coronal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87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ETS-</a:t>
            </a:r>
            <a:r>
              <a:rPr lang="en-GB" dirty="0" err="1"/>
              <a:t>Init</a:t>
            </a:r>
            <a:r>
              <a:rPr lang="en-GB" dirty="0"/>
              <a:t>: </a:t>
            </a:r>
            <a:r>
              <a:rPr lang="en-GB" dirty="0" smtClean="0"/>
              <a:t>impurities, rename options  for </a:t>
            </a:r>
            <a:r>
              <a:rPr lang="en-GB" dirty="0" err="1" smtClean="0"/>
              <a:t>Starting_profiles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0367" y="5481986"/>
            <a:ext cx="12081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57750" indent="-4857750">
              <a:tabLst>
                <a:tab pos="4621213" algn="l"/>
              </a:tabLst>
            </a:pPr>
            <a:r>
              <a:rPr lang="en-GB" dirty="0" err="1" smtClean="0"/>
              <a:t>Each_state_from_IDS</a:t>
            </a:r>
            <a:r>
              <a:rPr lang="en-GB" dirty="0"/>
              <a:t>	</a:t>
            </a:r>
            <a:r>
              <a:rPr lang="en-GB" dirty="0" smtClean="0"/>
              <a:t>= “The </a:t>
            </a:r>
            <a:r>
              <a:rPr lang="en-GB" dirty="0"/>
              <a:t>density of each charge state is taken from input </a:t>
            </a:r>
            <a:r>
              <a:rPr lang="en-GB" dirty="0" err="1"/>
              <a:t>core_profiles</a:t>
            </a:r>
            <a:r>
              <a:rPr lang="en-GB" dirty="0"/>
              <a:t> IDS</a:t>
            </a:r>
            <a:r>
              <a:rPr lang="en-GB" dirty="0" smtClean="0"/>
              <a:t>.”</a:t>
            </a:r>
            <a:endParaRPr lang="en-GB" dirty="0"/>
          </a:p>
          <a:p>
            <a:pPr marL="4857750" indent="-4857750">
              <a:tabLst>
                <a:tab pos="4621213" algn="l"/>
              </a:tabLst>
            </a:pPr>
            <a:r>
              <a:rPr lang="en-GB" dirty="0" err="1" smtClean="0"/>
              <a:t>Coronal_distribution_of_total_density_from_IDS</a:t>
            </a:r>
            <a:r>
              <a:rPr lang="en-GB" dirty="0"/>
              <a:t>	</a:t>
            </a:r>
            <a:r>
              <a:rPr lang="en-GB" dirty="0" smtClean="0"/>
              <a:t>= “The </a:t>
            </a:r>
            <a:r>
              <a:rPr lang="en-GB" dirty="0"/>
              <a:t>total density profile, summed over charge states, is taken from the input IDSs and redistributed following coronal equilibrium</a:t>
            </a:r>
            <a:r>
              <a:rPr lang="en-GB" dirty="0" smtClean="0"/>
              <a:t>.”</a:t>
            </a:r>
          </a:p>
          <a:p>
            <a:pPr marL="4857750" indent="-4857750">
              <a:tabLst>
                <a:tab pos="4621213" algn="l"/>
              </a:tabLst>
            </a:pP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20"/>
          <a:stretch/>
        </p:blipFill>
        <p:spPr>
          <a:xfrm>
            <a:off x="187609" y="888641"/>
            <a:ext cx="12005860" cy="4146998"/>
          </a:xfrm>
        </p:spPr>
      </p:pic>
      <p:sp>
        <p:nvSpPr>
          <p:cNvPr id="11" name="TextBox 10"/>
          <p:cNvSpPr txBox="1"/>
          <p:nvPr/>
        </p:nvSpPr>
        <p:spPr>
          <a:xfrm>
            <a:off x="1403498" y="6356350"/>
            <a:ext cx="271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DY: Clarify “</a:t>
            </a:r>
            <a:r>
              <a:rPr lang="en-GB" dirty="0" err="1" smtClean="0"/>
              <a:t>flat_from_BC</a:t>
            </a:r>
            <a:r>
              <a:rPr lang="en-GB" dirty="0" smtClean="0"/>
              <a:t>”,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507126" y="6356350"/>
            <a:ext cx="2235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AP: “</a:t>
            </a:r>
            <a:r>
              <a:rPr lang="en-GB" dirty="0" err="1" smtClean="0"/>
              <a:t>flat_from_value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95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TRANSPORT SOLVER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543" y="799840"/>
            <a:ext cx="9428010" cy="605816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5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1201335" y="754870"/>
            <a:ext cx="4704790" cy="1118901"/>
          </a:xfrm>
          <a:prstGeom prst="roundRect">
            <a:avLst>
              <a:gd name="adj" fmla="val 6312"/>
            </a:avLst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9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TRANSPORT </a:t>
            </a:r>
            <a:r>
              <a:rPr lang="en-GB" dirty="0" smtClean="0"/>
              <a:t>SOLVER, </a:t>
            </a:r>
            <a:r>
              <a:rPr lang="en-GB" dirty="0" err="1" smtClean="0"/>
              <a:t>totalview</a:t>
            </a:r>
            <a:r>
              <a:rPr lang="en-GB" dirty="0" smtClean="0"/>
              <a:t> example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98" y="754869"/>
            <a:ext cx="9547351" cy="6111862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6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439056" y="1424066"/>
            <a:ext cx="2131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Ohmic</a:t>
            </a:r>
            <a:r>
              <a:rPr lang="en-GB" dirty="0" smtClean="0"/>
              <a:t> power in MW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357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851</TotalTime>
  <Words>71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ETS-6: Suggested codeparameter updates</vt:lpstr>
      <vt:lpstr>ETS-Init: impurities</vt:lpstr>
      <vt:lpstr>ETS-Init: impurities, new interpretative modes</vt:lpstr>
      <vt:lpstr>ETS-Init: impurities, rename options  for Starting_profiles</vt:lpstr>
      <vt:lpstr>TRANSPORT SOLVER</vt:lpstr>
      <vt:lpstr>TRANSPORT SOLVER, totalview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ETS-6</dc:title>
  <dc:creator>Thomas Johnson</dc:creator>
  <cp:lastModifiedBy>Thomas Johnson</cp:lastModifiedBy>
  <cp:revision>10</cp:revision>
  <dcterms:created xsi:type="dcterms:W3CDTF">2020-09-22T18:12:25Z</dcterms:created>
  <dcterms:modified xsi:type="dcterms:W3CDTF">2020-09-23T08:23:46Z</dcterms:modified>
</cp:coreProperties>
</file>