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77" r:id="rId2"/>
    <p:sldId id="441" r:id="rId3"/>
    <p:sldId id="442" r:id="rId4"/>
    <p:sldId id="460" r:id="rId5"/>
    <p:sldId id="450" r:id="rId6"/>
    <p:sldId id="451" r:id="rId7"/>
    <p:sldId id="452" r:id="rId8"/>
    <p:sldId id="461" r:id="rId9"/>
    <p:sldId id="425" r:id="rId10"/>
    <p:sldId id="426" r:id="rId11"/>
    <p:sldId id="454" r:id="rId12"/>
    <p:sldId id="430" r:id="rId13"/>
    <p:sldId id="429" r:id="rId14"/>
    <p:sldId id="435" r:id="rId15"/>
    <p:sldId id="453" r:id="rId16"/>
    <p:sldId id="436" r:id="rId17"/>
    <p:sldId id="438" r:id="rId18"/>
    <p:sldId id="462" r:id="rId19"/>
    <p:sldId id="455" r:id="rId20"/>
    <p:sldId id="463" r:id="rId21"/>
    <p:sldId id="458" r:id="rId22"/>
    <p:sldId id="468" r:id="rId23"/>
    <p:sldId id="465" r:id="rId24"/>
    <p:sldId id="466" r:id="rId25"/>
    <p:sldId id="464" r:id="rId26"/>
    <p:sldId id="469" r:id="rId2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B9DD"/>
    <a:srgbClr val="E2E2E2"/>
    <a:srgbClr val="E4E4E4"/>
    <a:srgbClr val="0000FF"/>
    <a:srgbClr val="008000"/>
    <a:srgbClr val="0063B3"/>
    <a:srgbClr val="FF00FF"/>
    <a:srgbClr val="00CC00"/>
    <a:srgbClr val="007CC3"/>
    <a:srgbClr val="3F7E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88517" autoAdjust="0"/>
  </p:normalViewPr>
  <p:slideViewPr>
    <p:cSldViewPr snapToGrid="0">
      <p:cViewPr varScale="1">
        <p:scale>
          <a:sx n="59" d="100"/>
          <a:sy n="59" d="100"/>
        </p:scale>
        <p:origin x="88" y="15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E2EC87-2FE5-4DFC-92FC-08DAEEB4C345}" type="doc">
      <dgm:prSet loTypeId="urn:microsoft.com/office/officeart/2011/layout/CircleProcess" loCatId="process" qsTypeId="urn:microsoft.com/office/officeart/2005/8/quickstyle/3d5" qsCatId="3D" csTypeId="urn:microsoft.com/office/officeart/2005/8/colors/colorful4" csCatId="colorful" phldr="1"/>
      <dgm:spPr/>
      <dgm:t>
        <a:bodyPr/>
        <a:lstStyle/>
        <a:p>
          <a:endParaRPr lang="en-US"/>
        </a:p>
      </dgm:t>
    </dgm:pt>
    <dgm:pt modelId="{06A04627-BA95-48E2-B844-3EBC5A54D25C}">
      <dgm:prSet phldrT="[Text]"/>
      <dgm:spPr/>
      <dgm:t>
        <a:bodyPr/>
        <a:lstStyle/>
        <a:p>
          <a:r>
            <a:rPr lang="en-US" dirty="0" smtClean="0"/>
            <a:t>28 Sep: Bureau agrees with approach towards reduced proposal</a:t>
          </a:r>
          <a:endParaRPr lang="en-US" dirty="0"/>
        </a:p>
      </dgm:t>
    </dgm:pt>
    <dgm:pt modelId="{947BF889-6B4B-4BBD-B651-01A1F16045EF}" type="parTrans" cxnId="{A535FFB0-9DF2-47F1-8C12-FF9E9BEE9740}">
      <dgm:prSet/>
      <dgm:spPr/>
      <dgm:t>
        <a:bodyPr/>
        <a:lstStyle/>
        <a:p>
          <a:endParaRPr lang="en-US"/>
        </a:p>
      </dgm:t>
    </dgm:pt>
    <dgm:pt modelId="{3BE4D204-DE86-4813-B613-39C60A6FFBCD}" type="sibTrans" cxnId="{A535FFB0-9DF2-47F1-8C12-FF9E9BEE9740}">
      <dgm:prSet/>
      <dgm:spPr/>
      <dgm:t>
        <a:bodyPr/>
        <a:lstStyle/>
        <a:p>
          <a:endParaRPr lang="en-US"/>
        </a:p>
      </dgm:t>
    </dgm:pt>
    <dgm:pt modelId="{377C27DF-FA37-464D-A535-66FE7AA65E40}">
      <dgm:prSet phldrT="[Text]"/>
      <dgm:spPr/>
      <dgm:t>
        <a:bodyPr/>
        <a:lstStyle/>
        <a:p>
          <a:r>
            <a:rPr lang="en-US" dirty="0" smtClean="0"/>
            <a:t>19-20 Oct: Information meeting to the Beneficiaries</a:t>
          </a:r>
          <a:endParaRPr lang="en-US" dirty="0"/>
        </a:p>
      </dgm:t>
    </dgm:pt>
    <dgm:pt modelId="{BD570E22-574D-41B6-9C51-EAC498137E0F}" type="parTrans" cxnId="{D67A88A7-1EAA-48F9-A44F-D1D1F71D5128}">
      <dgm:prSet/>
      <dgm:spPr/>
      <dgm:t>
        <a:bodyPr/>
        <a:lstStyle/>
        <a:p>
          <a:endParaRPr lang="en-US"/>
        </a:p>
      </dgm:t>
    </dgm:pt>
    <dgm:pt modelId="{BF5430E9-5B86-439A-A5D4-C23251C3B145}" type="sibTrans" cxnId="{D67A88A7-1EAA-48F9-A44F-D1D1F71D5128}">
      <dgm:prSet/>
      <dgm:spPr/>
      <dgm:t>
        <a:bodyPr/>
        <a:lstStyle/>
        <a:p>
          <a:endParaRPr lang="en-US"/>
        </a:p>
      </dgm:t>
    </dgm:pt>
    <dgm:pt modelId="{4084EA63-CB5E-4085-A0B7-EE72A812AEBB}">
      <dgm:prSet phldrT="[Text]"/>
      <dgm:spPr/>
      <dgm:t>
        <a:bodyPr/>
        <a:lstStyle/>
        <a:p>
          <a:r>
            <a:rPr lang="en-US" dirty="0" smtClean="0"/>
            <a:t>Mid Nov: Call for participation prepared by PLs and TFLs</a:t>
          </a:r>
          <a:endParaRPr lang="en-US" dirty="0"/>
        </a:p>
      </dgm:t>
    </dgm:pt>
    <dgm:pt modelId="{F0B08EC3-6AF8-466A-9F60-26D72849A411}" type="parTrans" cxnId="{B9EC993D-F1A2-4651-9A20-EF804D78CD50}">
      <dgm:prSet/>
      <dgm:spPr/>
      <dgm:t>
        <a:bodyPr/>
        <a:lstStyle/>
        <a:p>
          <a:endParaRPr lang="en-US"/>
        </a:p>
      </dgm:t>
    </dgm:pt>
    <dgm:pt modelId="{73E2D731-A607-4280-BA77-CF9329E492F7}" type="sibTrans" cxnId="{B9EC993D-F1A2-4651-9A20-EF804D78CD50}">
      <dgm:prSet/>
      <dgm:spPr/>
      <dgm:t>
        <a:bodyPr/>
        <a:lstStyle/>
        <a:p>
          <a:endParaRPr lang="en-US"/>
        </a:p>
      </dgm:t>
    </dgm:pt>
    <dgm:pt modelId="{55606832-0FF9-47AE-8A1B-2536408CE15E}">
      <dgm:prSet/>
      <dgm:spPr/>
      <dgm:t>
        <a:bodyPr/>
        <a:lstStyle/>
        <a:p>
          <a:r>
            <a:rPr lang="en-US" dirty="0" smtClean="0"/>
            <a:t>Mid Dec: Deadline of call for participation</a:t>
          </a:r>
          <a:endParaRPr lang="en-US" dirty="0"/>
        </a:p>
      </dgm:t>
    </dgm:pt>
    <dgm:pt modelId="{B525C615-9461-4CA7-887E-EA08935E0707}" type="parTrans" cxnId="{AF4496D2-A75C-4D6B-86FC-26EACCDD4355}">
      <dgm:prSet/>
      <dgm:spPr/>
      <dgm:t>
        <a:bodyPr/>
        <a:lstStyle/>
        <a:p>
          <a:endParaRPr lang="en-US"/>
        </a:p>
      </dgm:t>
    </dgm:pt>
    <dgm:pt modelId="{68E30A60-27CB-4A5C-8248-1DCA5677692E}" type="sibTrans" cxnId="{AF4496D2-A75C-4D6B-86FC-26EACCDD4355}">
      <dgm:prSet/>
      <dgm:spPr/>
      <dgm:t>
        <a:bodyPr/>
        <a:lstStyle/>
        <a:p>
          <a:endParaRPr lang="en-US"/>
        </a:p>
      </dgm:t>
    </dgm:pt>
    <dgm:pt modelId="{D4442200-C577-4C6D-99AC-D4D0706C97AB}">
      <dgm:prSet/>
      <dgm:spPr/>
      <dgm:t>
        <a:bodyPr/>
        <a:lstStyle/>
        <a:p>
          <a:r>
            <a:rPr lang="en-US" dirty="0" smtClean="0"/>
            <a:t>Early Feb: Extra-ordinary GA to approve FP9 proposal</a:t>
          </a:r>
          <a:endParaRPr lang="en-US" dirty="0"/>
        </a:p>
      </dgm:t>
    </dgm:pt>
    <dgm:pt modelId="{3F335F98-4B38-4B7D-AF17-EA8081B858E2}" type="parTrans" cxnId="{61C0151C-C711-4A83-88D3-4139816CDCC3}">
      <dgm:prSet/>
      <dgm:spPr/>
      <dgm:t>
        <a:bodyPr/>
        <a:lstStyle/>
        <a:p>
          <a:endParaRPr lang="en-US"/>
        </a:p>
      </dgm:t>
    </dgm:pt>
    <dgm:pt modelId="{C5E47B2C-2759-4620-A6F1-7F86061FF0CF}" type="sibTrans" cxnId="{61C0151C-C711-4A83-88D3-4139816CDCC3}">
      <dgm:prSet/>
      <dgm:spPr/>
      <dgm:t>
        <a:bodyPr/>
        <a:lstStyle/>
        <a:p>
          <a:endParaRPr lang="en-US"/>
        </a:p>
      </dgm:t>
    </dgm:pt>
    <dgm:pt modelId="{4C568639-9B03-4107-886C-C0813BACC4D0}">
      <dgm:prSet/>
      <dgm:spPr/>
      <dgm:t>
        <a:bodyPr/>
        <a:lstStyle/>
        <a:p>
          <a:r>
            <a:rPr lang="en-US" dirty="0" smtClean="0"/>
            <a:t>&lt;Mid Jan: Discussion of PMPs in PBs; PLs and TFLs submit WP21-25 to PMU</a:t>
          </a:r>
          <a:endParaRPr lang="en-US" dirty="0"/>
        </a:p>
      </dgm:t>
    </dgm:pt>
    <dgm:pt modelId="{83B78F73-507A-4D7D-BA41-461D82E2CDA4}" type="parTrans" cxnId="{87D43C55-CDF6-4A82-8AE2-751FD10E7B54}">
      <dgm:prSet/>
      <dgm:spPr/>
      <dgm:t>
        <a:bodyPr/>
        <a:lstStyle/>
        <a:p>
          <a:endParaRPr lang="en-US"/>
        </a:p>
      </dgm:t>
    </dgm:pt>
    <dgm:pt modelId="{ADFECE92-7FD0-4E0E-BC79-737FCFDCC00C}" type="sibTrans" cxnId="{87D43C55-CDF6-4A82-8AE2-751FD10E7B54}">
      <dgm:prSet/>
      <dgm:spPr/>
      <dgm:t>
        <a:bodyPr/>
        <a:lstStyle/>
        <a:p>
          <a:endParaRPr lang="en-US"/>
        </a:p>
      </dgm:t>
    </dgm:pt>
    <dgm:pt modelId="{D9A90987-27F2-4EAD-BF6E-95DE75C24A6C}" type="pres">
      <dgm:prSet presAssocID="{89E2EC87-2FE5-4DFC-92FC-08DAEEB4C345}" presName="Name0" presStyleCnt="0">
        <dgm:presLayoutVars>
          <dgm:chMax val="11"/>
          <dgm:chPref val="11"/>
          <dgm:dir/>
          <dgm:resizeHandles/>
        </dgm:presLayoutVars>
      </dgm:prSet>
      <dgm:spPr/>
      <dgm:t>
        <a:bodyPr/>
        <a:lstStyle/>
        <a:p>
          <a:endParaRPr lang="en-US"/>
        </a:p>
      </dgm:t>
    </dgm:pt>
    <dgm:pt modelId="{0C2EB2B0-0754-485C-B494-647D29DA4ABA}" type="pres">
      <dgm:prSet presAssocID="{D4442200-C577-4C6D-99AC-D4D0706C97AB}" presName="Accent6" presStyleCnt="0"/>
      <dgm:spPr/>
    </dgm:pt>
    <dgm:pt modelId="{D7AC3A80-9916-4FE3-BFE3-FA2D8293D1CA}" type="pres">
      <dgm:prSet presAssocID="{D4442200-C577-4C6D-99AC-D4D0706C97AB}" presName="Accent" presStyleLbl="node1" presStyleIdx="0" presStyleCnt="6"/>
      <dgm:spPr/>
    </dgm:pt>
    <dgm:pt modelId="{BA66454F-B4A9-473C-9E03-EB4E5BC8FEF8}" type="pres">
      <dgm:prSet presAssocID="{D4442200-C577-4C6D-99AC-D4D0706C97AB}" presName="ParentBackground6" presStyleCnt="0"/>
      <dgm:spPr/>
    </dgm:pt>
    <dgm:pt modelId="{C66C0FF3-CA93-41A1-B4F9-2577C332C1C4}" type="pres">
      <dgm:prSet presAssocID="{D4442200-C577-4C6D-99AC-D4D0706C97AB}" presName="ParentBackground" presStyleLbl="fgAcc1" presStyleIdx="0" presStyleCnt="6"/>
      <dgm:spPr/>
      <dgm:t>
        <a:bodyPr/>
        <a:lstStyle/>
        <a:p>
          <a:endParaRPr lang="en-US"/>
        </a:p>
      </dgm:t>
    </dgm:pt>
    <dgm:pt modelId="{B092FB1D-B22A-45D4-847C-B984B4957D8C}" type="pres">
      <dgm:prSet presAssocID="{D4442200-C577-4C6D-99AC-D4D0706C97AB}" presName="Parent6" presStyleLbl="revTx" presStyleIdx="0" presStyleCnt="0">
        <dgm:presLayoutVars>
          <dgm:chMax val="1"/>
          <dgm:chPref val="1"/>
          <dgm:bulletEnabled val="1"/>
        </dgm:presLayoutVars>
      </dgm:prSet>
      <dgm:spPr/>
      <dgm:t>
        <a:bodyPr/>
        <a:lstStyle/>
        <a:p>
          <a:endParaRPr lang="en-US"/>
        </a:p>
      </dgm:t>
    </dgm:pt>
    <dgm:pt modelId="{A7D84B38-6CAA-4B83-ABEB-691BDA967C68}" type="pres">
      <dgm:prSet presAssocID="{4C568639-9B03-4107-886C-C0813BACC4D0}" presName="Accent5" presStyleCnt="0"/>
      <dgm:spPr/>
    </dgm:pt>
    <dgm:pt modelId="{732B396B-B9A3-4E47-B393-AB8C1DFABA62}" type="pres">
      <dgm:prSet presAssocID="{4C568639-9B03-4107-886C-C0813BACC4D0}" presName="Accent" presStyleLbl="node1" presStyleIdx="1" presStyleCnt="6"/>
      <dgm:spPr/>
    </dgm:pt>
    <dgm:pt modelId="{72E0AEFB-7BE8-4157-96A1-CE2474D06ADC}" type="pres">
      <dgm:prSet presAssocID="{4C568639-9B03-4107-886C-C0813BACC4D0}" presName="ParentBackground5" presStyleCnt="0"/>
      <dgm:spPr/>
    </dgm:pt>
    <dgm:pt modelId="{7B172441-235F-43F0-BBCB-CEA220F6DAFD}" type="pres">
      <dgm:prSet presAssocID="{4C568639-9B03-4107-886C-C0813BACC4D0}" presName="ParentBackground" presStyleLbl="fgAcc1" presStyleIdx="1" presStyleCnt="6"/>
      <dgm:spPr/>
      <dgm:t>
        <a:bodyPr/>
        <a:lstStyle/>
        <a:p>
          <a:endParaRPr lang="en-US"/>
        </a:p>
      </dgm:t>
    </dgm:pt>
    <dgm:pt modelId="{F407C76C-EC23-4DCA-BFB7-6506DAE5AABA}" type="pres">
      <dgm:prSet presAssocID="{4C568639-9B03-4107-886C-C0813BACC4D0}" presName="Parent5" presStyleLbl="revTx" presStyleIdx="0" presStyleCnt="0">
        <dgm:presLayoutVars>
          <dgm:chMax val="1"/>
          <dgm:chPref val="1"/>
          <dgm:bulletEnabled val="1"/>
        </dgm:presLayoutVars>
      </dgm:prSet>
      <dgm:spPr/>
      <dgm:t>
        <a:bodyPr/>
        <a:lstStyle/>
        <a:p>
          <a:endParaRPr lang="en-US"/>
        </a:p>
      </dgm:t>
    </dgm:pt>
    <dgm:pt modelId="{1D3F6D13-D09E-48C4-AAEE-EEA316F05EF2}" type="pres">
      <dgm:prSet presAssocID="{55606832-0FF9-47AE-8A1B-2536408CE15E}" presName="Accent4" presStyleCnt="0"/>
      <dgm:spPr/>
    </dgm:pt>
    <dgm:pt modelId="{D52D4DBC-63A7-415E-B7DC-531DE63F4FC5}" type="pres">
      <dgm:prSet presAssocID="{55606832-0FF9-47AE-8A1B-2536408CE15E}" presName="Accent" presStyleLbl="node1" presStyleIdx="2" presStyleCnt="6"/>
      <dgm:spPr/>
    </dgm:pt>
    <dgm:pt modelId="{053780C7-1B1B-4BD6-BC03-5B6631DA798A}" type="pres">
      <dgm:prSet presAssocID="{55606832-0FF9-47AE-8A1B-2536408CE15E}" presName="ParentBackground4" presStyleCnt="0"/>
      <dgm:spPr/>
    </dgm:pt>
    <dgm:pt modelId="{BA2ECA2D-9663-40D3-8C44-7F1DA2F01B0B}" type="pres">
      <dgm:prSet presAssocID="{55606832-0FF9-47AE-8A1B-2536408CE15E}" presName="ParentBackground" presStyleLbl="fgAcc1" presStyleIdx="2" presStyleCnt="6"/>
      <dgm:spPr/>
      <dgm:t>
        <a:bodyPr/>
        <a:lstStyle/>
        <a:p>
          <a:endParaRPr lang="en-US"/>
        </a:p>
      </dgm:t>
    </dgm:pt>
    <dgm:pt modelId="{36FFF794-B96B-4588-9473-F974B226A981}" type="pres">
      <dgm:prSet presAssocID="{55606832-0FF9-47AE-8A1B-2536408CE15E}" presName="Parent4" presStyleLbl="revTx" presStyleIdx="0" presStyleCnt="0">
        <dgm:presLayoutVars>
          <dgm:chMax val="1"/>
          <dgm:chPref val="1"/>
          <dgm:bulletEnabled val="1"/>
        </dgm:presLayoutVars>
      </dgm:prSet>
      <dgm:spPr/>
      <dgm:t>
        <a:bodyPr/>
        <a:lstStyle/>
        <a:p>
          <a:endParaRPr lang="en-US"/>
        </a:p>
      </dgm:t>
    </dgm:pt>
    <dgm:pt modelId="{EBFA616B-DED4-458E-BAEF-4C816CE1AA66}" type="pres">
      <dgm:prSet presAssocID="{4084EA63-CB5E-4085-A0B7-EE72A812AEBB}" presName="Accent3" presStyleCnt="0"/>
      <dgm:spPr/>
    </dgm:pt>
    <dgm:pt modelId="{0FA4D779-7836-4114-9CF1-ACB32A3395B2}" type="pres">
      <dgm:prSet presAssocID="{4084EA63-CB5E-4085-A0B7-EE72A812AEBB}" presName="Accent" presStyleLbl="node1" presStyleIdx="3" presStyleCnt="6"/>
      <dgm:spPr/>
    </dgm:pt>
    <dgm:pt modelId="{87997607-2ADE-46DE-8D35-87F7F5EB0A08}" type="pres">
      <dgm:prSet presAssocID="{4084EA63-CB5E-4085-A0B7-EE72A812AEBB}" presName="ParentBackground3" presStyleCnt="0"/>
      <dgm:spPr/>
    </dgm:pt>
    <dgm:pt modelId="{ECE1D94F-79E6-4E08-9D98-8F41F7BA97B7}" type="pres">
      <dgm:prSet presAssocID="{4084EA63-CB5E-4085-A0B7-EE72A812AEBB}" presName="ParentBackground" presStyleLbl="fgAcc1" presStyleIdx="3" presStyleCnt="6"/>
      <dgm:spPr/>
      <dgm:t>
        <a:bodyPr/>
        <a:lstStyle/>
        <a:p>
          <a:endParaRPr lang="en-US"/>
        </a:p>
      </dgm:t>
    </dgm:pt>
    <dgm:pt modelId="{A5BB90B6-62F7-43E1-A0FF-42B859083DCB}" type="pres">
      <dgm:prSet presAssocID="{4084EA63-CB5E-4085-A0B7-EE72A812AEBB}" presName="Parent3" presStyleLbl="revTx" presStyleIdx="0" presStyleCnt="0">
        <dgm:presLayoutVars>
          <dgm:chMax val="1"/>
          <dgm:chPref val="1"/>
          <dgm:bulletEnabled val="1"/>
        </dgm:presLayoutVars>
      </dgm:prSet>
      <dgm:spPr/>
      <dgm:t>
        <a:bodyPr/>
        <a:lstStyle/>
        <a:p>
          <a:endParaRPr lang="en-US"/>
        </a:p>
      </dgm:t>
    </dgm:pt>
    <dgm:pt modelId="{8AA7B3D2-5888-4844-876A-7BEEA34E2DEC}" type="pres">
      <dgm:prSet presAssocID="{377C27DF-FA37-464D-A535-66FE7AA65E40}" presName="Accent2" presStyleCnt="0"/>
      <dgm:spPr/>
    </dgm:pt>
    <dgm:pt modelId="{2437AF13-C7B4-4861-9407-F5E608D206C3}" type="pres">
      <dgm:prSet presAssocID="{377C27DF-FA37-464D-A535-66FE7AA65E40}" presName="Accent" presStyleLbl="node1" presStyleIdx="4" presStyleCnt="6"/>
      <dgm:spPr/>
    </dgm:pt>
    <dgm:pt modelId="{F492230A-7820-4C47-83BB-A1A9ED0A1DB4}" type="pres">
      <dgm:prSet presAssocID="{377C27DF-FA37-464D-A535-66FE7AA65E40}" presName="ParentBackground2" presStyleCnt="0"/>
      <dgm:spPr/>
    </dgm:pt>
    <dgm:pt modelId="{73CE9221-BF9C-4588-9C65-5528C3EEABAF}" type="pres">
      <dgm:prSet presAssocID="{377C27DF-FA37-464D-A535-66FE7AA65E40}" presName="ParentBackground" presStyleLbl="fgAcc1" presStyleIdx="4" presStyleCnt="6"/>
      <dgm:spPr/>
      <dgm:t>
        <a:bodyPr/>
        <a:lstStyle/>
        <a:p>
          <a:endParaRPr lang="en-US"/>
        </a:p>
      </dgm:t>
    </dgm:pt>
    <dgm:pt modelId="{E98271EB-4FC2-42C3-BF52-9B4EC65464B0}" type="pres">
      <dgm:prSet presAssocID="{377C27DF-FA37-464D-A535-66FE7AA65E40}" presName="Parent2" presStyleLbl="revTx" presStyleIdx="0" presStyleCnt="0">
        <dgm:presLayoutVars>
          <dgm:chMax val="1"/>
          <dgm:chPref val="1"/>
          <dgm:bulletEnabled val="1"/>
        </dgm:presLayoutVars>
      </dgm:prSet>
      <dgm:spPr/>
      <dgm:t>
        <a:bodyPr/>
        <a:lstStyle/>
        <a:p>
          <a:endParaRPr lang="en-US"/>
        </a:p>
      </dgm:t>
    </dgm:pt>
    <dgm:pt modelId="{F1E44D50-2773-4EB4-8FAF-8CAD019D2D2B}" type="pres">
      <dgm:prSet presAssocID="{06A04627-BA95-48E2-B844-3EBC5A54D25C}" presName="Accent1" presStyleCnt="0"/>
      <dgm:spPr/>
    </dgm:pt>
    <dgm:pt modelId="{AFF48BD0-C5FD-4900-9D47-F9DFC50B2882}" type="pres">
      <dgm:prSet presAssocID="{06A04627-BA95-48E2-B844-3EBC5A54D25C}" presName="Accent" presStyleLbl="node1" presStyleIdx="5" presStyleCnt="6"/>
      <dgm:spPr/>
    </dgm:pt>
    <dgm:pt modelId="{679627D0-DA55-4119-9C3C-6C03FFA5E802}" type="pres">
      <dgm:prSet presAssocID="{06A04627-BA95-48E2-B844-3EBC5A54D25C}" presName="ParentBackground1" presStyleCnt="0"/>
      <dgm:spPr/>
    </dgm:pt>
    <dgm:pt modelId="{C4414ECA-47B1-43BD-9A76-43A6E7D1DC90}" type="pres">
      <dgm:prSet presAssocID="{06A04627-BA95-48E2-B844-3EBC5A54D25C}" presName="ParentBackground" presStyleLbl="fgAcc1" presStyleIdx="5" presStyleCnt="6"/>
      <dgm:spPr/>
      <dgm:t>
        <a:bodyPr/>
        <a:lstStyle/>
        <a:p>
          <a:endParaRPr lang="en-US"/>
        </a:p>
      </dgm:t>
    </dgm:pt>
    <dgm:pt modelId="{572DD299-3BF7-4721-B102-2D0C324A6F29}" type="pres">
      <dgm:prSet presAssocID="{06A04627-BA95-48E2-B844-3EBC5A54D25C}" presName="Parent1" presStyleLbl="revTx" presStyleIdx="0" presStyleCnt="0">
        <dgm:presLayoutVars>
          <dgm:chMax val="1"/>
          <dgm:chPref val="1"/>
          <dgm:bulletEnabled val="1"/>
        </dgm:presLayoutVars>
      </dgm:prSet>
      <dgm:spPr/>
      <dgm:t>
        <a:bodyPr/>
        <a:lstStyle/>
        <a:p>
          <a:endParaRPr lang="en-US"/>
        </a:p>
      </dgm:t>
    </dgm:pt>
  </dgm:ptLst>
  <dgm:cxnLst>
    <dgm:cxn modelId="{FE2DB4A5-9EE7-4CF4-BE9D-0B0117834194}" type="presOf" srcId="{4084EA63-CB5E-4085-A0B7-EE72A812AEBB}" destId="{ECE1D94F-79E6-4E08-9D98-8F41F7BA97B7}" srcOrd="0" destOrd="0" presId="urn:microsoft.com/office/officeart/2011/layout/CircleProcess"/>
    <dgm:cxn modelId="{368A6629-DB9D-4F05-B7C1-28A7A685D0B0}" type="presOf" srcId="{55606832-0FF9-47AE-8A1B-2536408CE15E}" destId="{36FFF794-B96B-4588-9473-F974B226A981}" srcOrd="1" destOrd="0" presId="urn:microsoft.com/office/officeart/2011/layout/CircleProcess"/>
    <dgm:cxn modelId="{8D3C67A9-9FDC-4403-9B26-7320C4FA2362}" type="presOf" srcId="{377C27DF-FA37-464D-A535-66FE7AA65E40}" destId="{73CE9221-BF9C-4588-9C65-5528C3EEABAF}" srcOrd="0" destOrd="0" presId="urn:microsoft.com/office/officeart/2011/layout/CircleProcess"/>
    <dgm:cxn modelId="{2FDB8D90-619E-4CFC-8535-CDE6DDB6A904}" type="presOf" srcId="{D4442200-C577-4C6D-99AC-D4D0706C97AB}" destId="{C66C0FF3-CA93-41A1-B4F9-2577C332C1C4}" srcOrd="0" destOrd="0" presId="urn:microsoft.com/office/officeart/2011/layout/CircleProcess"/>
    <dgm:cxn modelId="{B9EC993D-F1A2-4651-9A20-EF804D78CD50}" srcId="{89E2EC87-2FE5-4DFC-92FC-08DAEEB4C345}" destId="{4084EA63-CB5E-4085-A0B7-EE72A812AEBB}" srcOrd="2" destOrd="0" parTransId="{F0B08EC3-6AF8-466A-9F60-26D72849A411}" sibTransId="{73E2D731-A607-4280-BA77-CF9329E492F7}"/>
    <dgm:cxn modelId="{5DFECA23-173D-46CE-80B3-8241B944B8A4}" type="presOf" srcId="{377C27DF-FA37-464D-A535-66FE7AA65E40}" destId="{E98271EB-4FC2-42C3-BF52-9B4EC65464B0}" srcOrd="1" destOrd="0" presId="urn:microsoft.com/office/officeart/2011/layout/CircleProcess"/>
    <dgm:cxn modelId="{87D43C55-CDF6-4A82-8AE2-751FD10E7B54}" srcId="{89E2EC87-2FE5-4DFC-92FC-08DAEEB4C345}" destId="{4C568639-9B03-4107-886C-C0813BACC4D0}" srcOrd="4" destOrd="0" parTransId="{83B78F73-507A-4D7D-BA41-461D82E2CDA4}" sibTransId="{ADFECE92-7FD0-4E0E-BC79-737FCFDCC00C}"/>
    <dgm:cxn modelId="{CA3A0D4F-81BD-4EDB-878F-3CBDED34F0A8}" type="presOf" srcId="{D4442200-C577-4C6D-99AC-D4D0706C97AB}" destId="{B092FB1D-B22A-45D4-847C-B984B4957D8C}" srcOrd="1" destOrd="0" presId="urn:microsoft.com/office/officeart/2011/layout/CircleProcess"/>
    <dgm:cxn modelId="{D67A88A7-1EAA-48F9-A44F-D1D1F71D5128}" srcId="{89E2EC87-2FE5-4DFC-92FC-08DAEEB4C345}" destId="{377C27DF-FA37-464D-A535-66FE7AA65E40}" srcOrd="1" destOrd="0" parTransId="{BD570E22-574D-41B6-9C51-EAC498137E0F}" sibTransId="{BF5430E9-5B86-439A-A5D4-C23251C3B145}"/>
    <dgm:cxn modelId="{AF4496D2-A75C-4D6B-86FC-26EACCDD4355}" srcId="{89E2EC87-2FE5-4DFC-92FC-08DAEEB4C345}" destId="{55606832-0FF9-47AE-8A1B-2536408CE15E}" srcOrd="3" destOrd="0" parTransId="{B525C615-9461-4CA7-887E-EA08935E0707}" sibTransId="{68E30A60-27CB-4A5C-8248-1DCA5677692E}"/>
    <dgm:cxn modelId="{A535FFB0-9DF2-47F1-8C12-FF9E9BEE9740}" srcId="{89E2EC87-2FE5-4DFC-92FC-08DAEEB4C345}" destId="{06A04627-BA95-48E2-B844-3EBC5A54D25C}" srcOrd="0" destOrd="0" parTransId="{947BF889-6B4B-4BBD-B651-01A1F16045EF}" sibTransId="{3BE4D204-DE86-4813-B613-39C60A6FFBCD}"/>
    <dgm:cxn modelId="{FF2DC763-C212-4640-9100-1FC497CC83B4}" type="presOf" srcId="{89E2EC87-2FE5-4DFC-92FC-08DAEEB4C345}" destId="{D9A90987-27F2-4EAD-BF6E-95DE75C24A6C}" srcOrd="0" destOrd="0" presId="urn:microsoft.com/office/officeart/2011/layout/CircleProcess"/>
    <dgm:cxn modelId="{6EA5076E-1D46-4855-96AB-35B1590F71F5}" type="presOf" srcId="{55606832-0FF9-47AE-8A1B-2536408CE15E}" destId="{BA2ECA2D-9663-40D3-8C44-7F1DA2F01B0B}" srcOrd="0" destOrd="0" presId="urn:microsoft.com/office/officeart/2011/layout/CircleProcess"/>
    <dgm:cxn modelId="{61C0151C-C711-4A83-88D3-4139816CDCC3}" srcId="{89E2EC87-2FE5-4DFC-92FC-08DAEEB4C345}" destId="{D4442200-C577-4C6D-99AC-D4D0706C97AB}" srcOrd="5" destOrd="0" parTransId="{3F335F98-4B38-4B7D-AF17-EA8081B858E2}" sibTransId="{C5E47B2C-2759-4620-A6F1-7F86061FF0CF}"/>
    <dgm:cxn modelId="{CB197748-0BB3-46BC-9657-9E01B05940F9}" type="presOf" srcId="{4084EA63-CB5E-4085-A0B7-EE72A812AEBB}" destId="{A5BB90B6-62F7-43E1-A0FF-42B859083DCB}" srcOrd="1" destOrd="0" presId="urn:microsoft.com/office/officeart/2011/layout/CircleProcess"/>
    <dgm:cxn modelId="{41B0E4B2-394A-4E91-864A-BE09CFC30924}" type="presOf" srcId="{4C568639-9B03-4107-886C-C0813BACC4D0}" destId="{7B172441-235F-43F0-BBCB-CEA220F6DAFD}" srcOrd="0" destOrd="0" presId="urn:microsoft.com/office/officeart/2011/layout/CircleProcess"/>
    <dgm:cxn modelId="{3607926A-D681-4DE0-ADA1-FE318EE65DD5}" type="presOf" srcId="{06A04627-BA95-48E2-B844-3EBC5A54D25C}" destId="{572DD299-3BF7-4721-B102-2D0C324A6F29}" srcOrd="1" destOrd="0" presId="urn:microsoft.com/office/officeart/2011/layout/CircleProcess"/>
    <dgm:cxn modelId="{01BD7EA5-F034-4665-8220-7C75B1F63C06}" type="presOf" srcId="{06A04627-BA95-48E2-B844-3EBC5A54D25C}" destId="{C4414ECA-47B1-43BD-9A76-43A6E7D1DC90}" srcOrd="0" destOrd="0" presId="urn:microsoft.com/office/officeart/2011/layout/CircleProcess"/>
    <dgm:cxn modelId="{9B87C55A-300F-4F4A-9D07-E5E471C9D626}" type="presOf" srcId="{4C568639-9B03-4107-886C-C0813BACC4D0}" destId="{F407C76C-EC23-4DCA-BFB7-6506DAE5AABA}" srcOrd="1" destOrd="0" presId="urn:microsoft.com/office/officeart/2011/layout/CircleProcess"/>
    <dgm:cxn modelId="{A2ABBCD4-9EA4-48B5-A689-145397D154DB}" type="presParOf" srcId="{D9A90987-27F2-4EAD-BF6E-95DE75C24A6C}" destId="{0C2EB2B0-0754-485C-B494-647D29DA4ABA}" srcOrd="0" destOrd="0" presId="urn:microsoft.com/office/officeart/2011/layout/CircleProcess"/>
    <dgm:cxn modelId="{01359FFA-D874-4EAF-97EF-837DF4837176}" type="presParOf" srcId="{0C2EB2B0-0754-485C-B494-647D29DA4ABA}" destId="{D7AC3A80-9916-4FE3-BFE3-FA2D8293D1CA}" srcOrd="0" destOrd="0" presId="urn:microsoft.com/office/officeart/2011/layout/CircleProcess"/>
    <dgm:cxn modelId="{669AD219-986E-40C9-9093-B60CF4EAFC8E}" type="presParOf" srcId="{D9A90987-27F2-4EAD-BF6E-95DE75C24A6C}" destId="{BA66454F-B4A9-473C-9E03-EB4E5BC8FEF8}" srcOrd="1" destOrd="0" presId="urn:microsoft.com/office/officeart/2011/layout/CircleProcess"/>
    <dgm:cxn modelId="{CED3811D-EC05-4D6C-9709-11D3947D0078}" type="presParOf" srcId="{BA66454F-B4A9-473C-9E03-EB4E5BC8FEF8}" destId="{C66C0FF3-CA93-41A1-B4F9-2577C332C1C4}" srcOrd="0" destOrd="0" presId="urn:microsoft.com/office/officeart/2011/layout/CircleProcess"/>
    <dgm:cxn modelId="{790B6959-548D-41BD-B086-D63779CCCF96}" type="presParOf" srcId="{D9A90987-27F2-4EAD-BF6E-95DE75C24A6C}" destId="{B092FB1D-B22A-45D4-847C-B984B4957D8C}" srcOrd="2" destOrd="0" presId="urn:microsoft.com/office/officeart/2011/layout/CircleProcess"/>
    <dgm:cxn modelId="{9697A21F-EFC6-4B82-808A-87A7F91036F0}" type="presParOf" srcId="{D9A90987-27F2-4EAD-BF6E-95DE75C24A6C}" destId="{A7D84B38-6CAA-4B83-ABEB-691BDA967C68}" srcOrd="3" destOrd="0" presId="urn:microsoft.com/office/officeart/2011/layout/CircleProcess"/>
    <dgm:cxn modelId="{BCCC1E73-7C0C-4B32-8926-78254FEDBEBB}" type="presParOf" srcId="{A7D84B38-6CAA-4B83-ABEB-691BDA967C68}" destId="{732B396B-B9A3-4E47-B393-AB8C1DFABA62}" srcOrd="0" destOrd="0" presId="urn:microsoft.com/office/officeart/2011/layout/CircleProcess"/>
    <dgm:cxn modelId="{FA4DF6F8-17ED-40D4-9B78-DE73E6B79E31}" type="presParOf" srcId="{D9A90987-27F2-4EAD-BF6E-95DE75C24A6C}" destId="{72E0AEFB-7BE8-4157-96A1-CE2474D06ADC}" srcOrd="4" destOrd="0" presId="urn:microsoft.com/office/officeart/2011/layout/CircleProcess"/>
    <dgm:cxn modelId="{89F348C3-28D1-4933-8A42-DBEFEEF38997}" type="presParOf" srcId="{72E0AEFB-7BE8-4157-96A1-CE2474D06ADC}" destId="{7B172441-235F-43F0-BBCB-CEA220F6DAFD}" srcOrd="0" destOrd="0" presId="urn:microsoft.com/office/officeart/2011/layout/CircleProcess"/>
    <dgm:cxn modelId="{BC987BB8-E337-4585-B2EB-9E26B78A0785}" type="presParOf" srcId="{D9A90987-27F2-4EAD-BF6E-95DE75C24A6C}" destId="{F407C76C-EC23-4DCA-BFB7-6506DAE5AABA}" srcOrd="5" destOrd="0" presId="urn:microsoft.com/office/officeart/2011/layout/CircleProcess"/>
    <dgm:cxn modelId="{96EFE4E8-B9D3-40EE-A9BC-DEB8BD129D2F}" type="presParOf" srcId="{D9A90987-27F2-4EAD-BF6E-95DE75C24A6C}" destId="{1D3F6D13-D09E-48C4-AAEE-EEA316F05EF2}" srcOrd="6" destOrd="0" presId="urn:microsoft.com/office/officeart/2011/layout/CircleProcess"/>
    <dgm:cxn modelId="{F3A26C36-843B-4233-917E-D2EA2E7F0864}" type="presParOf" srcId="{1D3F6D13-D09E-48C4-AAEE-EEA316F05EF2}" destId="{D52D4DBC-63A7-415E-B7DC-531DE63F4FC5}" srcOrd="0" destOrd="0" presId="urn:microsoft.com/office/officeart/2011/layout/CircleProcess"/>
    <dgm:cxn modelId="{90438600-C9EE-4574-95F4-14F924353D87}" type="presParOf" srcId="{D9A90987-27F2-4EAD-BF6E-95DE75C24A6C}" destId="{053780C7-1B1B-4BD6-BC03-5B6631DA798A}" srcOrd="7" destOrd="0" presId="urn:microsoft.com/office/officeart/2011/layout/CircleProcess"/>
    <dgm:cxn modelId="{7FD5B521-FBE1-4E20-B57C-DE508AAE6B43}" type="presParOf" srcId="{053780C7-1B1B-4BD6-BC03-5B6631DA798A}" destId="{BA2ECA2D-9663-40D3-8C44-7F1DA2F01B0B}" srcOrd="0" destOrd="0" presId="urn:microsoft.com/office/officeart/2011/layout/CircleProcess"/>
    <dgm:cxn modelId="{49BFF449-CE01-4237-AC67-9BDD5848D530}" type="presParOf" srcId="{D9A90987-27F2-4EAD-BF6E-95DE75C24A6C}" destId="{36FFF794-B96B-4588-9473-F974B226A981}" srcOrd="8" destOrd="0" presId="urn:microsoft.com/office/officeart/2011/layout/CircleProcess"/>
    <dgm:cxn modelId="{6C5FD8D0-1CFD-4433-869C-BAD7C327E6CA}" type="presParOf" srcId="{D9A90987-27F2-4EAD-BF6E-95DE75C24A6C}" destId="{EBFA616B-DED4-458E-BAEF-4C816CE1AA66}" srcOrd="9" destOrd="0" presId="urn:microsoft.com/office/officeart/2011/layout/CircleProcess"/>
    <dgm:cxn modelId="{8169314B-FD86-4F19-9F83-DFA2FBC04529}" type="presParOf" srcId="{EBFA616B-DED4-458E-BAEF-4C816CE1AA66}" destId="{0FA4D779-7836-4114-9CF1-ACB32A3395B2}" srcOrd="0" destOrd="0" presId="urn:microsoft.com/office/officeart/2011/layout/CircleProcess"/>
    <dgm:cxn modelId="{9288E80B-696E-4AA0-8809-DBE35C69EAD4}" type="presParOf" srcId="{D9A90987-27F2-4EAD-BF6E-95DE75C24A6C}" destId="{87997607-2ADE-46DE-8D35-87F7F5EB0A08}" srcOrd="10" destOrd="0" presId="urn:microsoft.com/office/officeart/2011/layout/CircleProcess"/>
    <dgm:cxn modelId="{8A09DCCC-404F-4AF2-AE3D-FE6B64A77B64}" type="presParOf" srcId="{87997607-2ADE-46DE-8D35-87F7F5EB0A08}" destId="{ECE1D94F-79E6-4E08-9D98-8F41F7BA97B7}" srcOrd="0" destOrd="0" presId="urn:microsoft.com/office/officeart/2011/layout/CircleProcess"/>
    <dgm:cxn modelId="{9822EB41-899F-4FC1-BD86-7B2AD79A303A}" type="presParOf" srcId="{D9A90987-27F2-4EAD-BF6E-95DE75C24A6C}" destId="{A5BB90B6-62F7-43E1-A0FF-42B859083DCB}" srcOrd="11" destOrd="0" presId="urn:microsoft.com/office/officeart/2011/layout/CircleProcess"/>
    <dgm:cxn modelId="{067F50BB-36E9-470E-9680-6AECA7905706}" type="presParOf" srcId="{D9A90987-27F2-4EAD-BF6E-95DE75C24A6C}" destId="{8AA7B3D2-5888-4844-876A-7BEEA34E2DEC}" srcOrd="12" destOrd="0" presId="urn:microsoft.com/office/officeart/2011/layout/CircleProcess"/>
    <dgm:cxn modelId="{2E279DF8-D752-4386-8A05-71B40BFAFAEF}" type="presParOf" srcId="{8AA7B3D2-5888-4844-876A-7BEEA34E2DEC}" destId="{2437AF13-C7B4-4861-9407-F5E608D206C3}" srcOrd="0" destOrd="0" presId="urn:microsoft.com/office/officeart/2011/layout/CircleProcess"/>
    <dgm:cxn modelId="{C8E64814-CCFA-47D1-A6F5-7DEC4F479086}" type="presParOf" srcId="{D9A90987-27F2-4EAD-BF6E-95DE75C24A6C}" destId="{F492230A-7820-4C47-83BB-A1A9ED0A1DB4}" srcOrd="13" destOrd="0" presId="urn:microsoft.com/office/officeart/2011/layout/CircleProcess"/>
    <dgm:cxn modelId="{68044ED6-48F7-42F2-BA89-70106EBE004C}" type="presParOf" srcId="{F492230A-7820-4C47-83BB-A1A9ED0A1DB4}" destId="{73CE9221-BF9C-4588-9C65-5528C3EEABAF}" srcOrd="0" destOrd="0" presId="urn:microsoft.com/office/officeart/2011/layout/CircleProcess"/>
    <dgm:cxn modelId="{8B52231A-A096-48DA-8FD1-E6E846F73098}" type="presParOf" srcId="{D9A90987-27F2-4EAD-BF6E-95DE75C24A6C}" destId="{E98271EB-4FC2-42C3-BF52-9B4EC65464B0}" srcOrd="14" destOrd="0" presId="urn:microsoft.com/office/officeart/2011/layout/CircleProcess"/>
    <dgm:cxn modelId="{291C8DCD-AD37-48CA-94DB-68119BC4C1CA}" type="presParOf" srcId="{D9A90987-27F2-4EAD-BF6E-95DE75C24A6C}" destId="{F1E44D50-2773-4EB4-8FAF-8CAD019D2D2B}" srcOrd="15" destOrd="0" presId="urn:microsoft.com/office/officeart/2011/layout/CircleProcess"/>
    <dgm:cxn modelId="{E236CD1C-08DB-429C-BFB1-02632D6A2705}" type="presParOf" srcId="{F1E44D50-2773-4EB4-8FAF-8CAD019D2D2B}" destId="{AFF48BD0-C5FD-4900-9D47-F9DFC50B2882}" srcOrd="0" destOrd="0" presId="urn:microsoft.com/office/officeart/2011/layout/CircleProcess"/>
    <dgm:cxn modelId="{1CE78C66-4E37-42A1-8DC4-9422277DD28F}" type="presParOf" srcId="{D9A90987-27F2-4EAD-BF6E-95DE75C24A6C}" destId="{679627D0-DA55-4119-9C3C-6C03FFA5E802}" srcOrd="16" destOrd="0" presId="urn:microsoft.com/office/officeart/2011/layout/CircleProcess"/>
    <dgm:cxn modelId="{2FABF6B1-81D4-4D8C-81A8-33A3A7B2E930}" type="presParOf" srcId="{679627D0-DA55-4119-9C3C-6C03FFA5E802}" destId="{C4414ECA-47B1-43BD-9A76-43A6E7D1DC90}" srcOrd="0" destOrd="0" presId="urn:microsoft.com/office/officeart/2011/layout/CircleProcess"/>
    <dgm:cxn modelId="{9B1D59BB-94CA-4C9B-AC23-AF1E37DB7183}" type="presParOf" srcId="{D9A90987-27F2-4EAD-BF6E-95DE75C24A6C}" destId="{572DD299-3BF7-4721-B102-2D0C324A6F29}" srcOrd="17"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4AAF5C-CC44-4480-8DDA-96246B741178}" type="doc">
      <dgm:prSet loTypeId="urn:microsoft.com/office/officeart/2005/8/layout/orgChart1" loCatId="hierarchy" qsTypeId="urn:microsoft.com/office/officeart/2005/8/quickstyle/3d3" qsCatId="3D" csTypeId="urn:microsoft.com/office/officeart/2005/8/colors/colorful4" csCatId="colorful" phldr="1"/>
      <dgm:spPr/>
      <dgm:t>
        <a:bodyPr/>
        <a:lstStyle/>
        <a:p>
          <a:endParaRPr lang="en-US"/>
        </a:p>
      </dgm:t>
    </dgm:pt>
    <dgm:pt modelId="{B2F2F05A-1CF3-488E-A97E-8FCD02C3B91B}">
      <dgm:prSet phldrT="[Text]"/>
      <dgm:spPr/>
      <dgm:t>
        <a:bodyPr/>
        <a:lstStyle/>
        <a:p>
          <a:r>
            <a:rPr lang="en-US" dirty="0" err="1" smtClean="0"/>
            <a:t>Programme</a:t>
          </a:r>
          <a:r>
            <a:rPr lang="en-US" dirty="0" smtClean="0"/>
            <a:t> Manager</a:t>
          </a:r>
          <a:endParaRPr lang="en-US" dirty="0"/>
        </a:p>
      </dgm:t>
    </dgm:pt>
    <dgm:pt modelId="{301A9449-EF76-41BD-A511-89C6A2D41DBE}" type="parTrans" cxnId="{09F45753-3330-4909-A57C-CB8D5BBB2E70}">
      <dgm:prSet/>
      <dgm:spPr/>
      <dgm:t>
        <a:bodyPr/>
        <a:lstStyle/>
        <a:p>
          <a:endParaRPr lang="en-US"/>
        </a:p>
      </dgm:t>
    </dgm:pt>
    <dgm:pt modelId="{39D78D85-78A1-4AF4-8213-AD430F43C8C8}" type="sibTrans" cxnId="{09F45753-3330-4909-A57C-CB8D5BBB2E70}">
      <dgm:prSet/>
      <dgm:spPr/>
      <dgm:t>
        <a:bodyPr/>
        <a:lstStyle/>
        <a:p>
          <a:endParaRPr lang="en-US"/>
        </a:p>
      </dgm:t>
    </dgm:pt>
    <dgm:pt modelId="{3AA2AC1C-0E8B-4135-BE8E-5D3FE0BDBD41}" type="asst">
      <dgm:prSet phldrT="[Text]"/>
      <dgm:spPr/>
      <dgm:t>
        <a:bodyPr/>
        <a:lstStyle/>
        <a:p>
          <a:r>
            <a:rPr lang="en-US" dirty="0" smtClean="0"/>
            <a:t>Senior Advisor</a:t>
          </a:r>
          <a:endParaRPr lang="en-US" dirty="0"/>
        </a:p>
      </dgm:t>
    </dgm:pt>
    <dgm:pt modelId="{5C3C325F-9C34-4376-A08E-7346AF9AA5B2}" type="parTrans" cxnId="{FD0AF94F-9099-4531-A2DC-AFC92610AFAC}">
      <dgm:prSet/>
      <dgm:spPr/>
      <dgm:t>
        <a:bodyPr/>
        <a:lstStyle/>
        <a:p>
          <a:endParaRPr lang="en-US"/>
        </a:p>
      </dgm:t>
    </dgm:pt>
    <dgm:pt modelId="{7728FFCE-F863-44DF-903A-089078BC92E2}" type="sibTrans" cxnId="{FD0AF94F-9099-4531-A2DC-AFC92610AFAC}">
      <dgm:prSet/>
      <dgm:spPr/>
      <dgm:t>
        <a:bodyPr/>
        <a:lstStyle/>
        <a:p>
          <a:endParaRPr lang="en-US"/>
        </a:p>
      </dgm:t>
    </dgm:pt>
    <dgm:pt modelId="{C48CE25C-4679-4838-85D5-A80FF5C45A3D}">
      <dgm:prSet phldrT="[Text]"/>
      <dgm:spPr/>
      <dgm:t>
        <a:bodyPr/>
        <a:lstStyle/>
        <a:p>
          <a:r>
            <a:rPr lang="en-US" dirty="0" smtClean="0"/>
            <a:t>Fusion Science Department</a:t>
          </a:r>
          <a:endParaRPr lang="en-US" dirty="0"/>
        </a:p>
      </dgm:t>
    </dgm:pt>
    <dgm:pt modelId="{0E8F0EE6-CECB-4DBD-BC9D-30FE958CED2B}" type="parTrans" cxnId="{603D4A07-E95E-4417-AE2C-F6571109B969}">
      <dgm:prSet/>
      <dgm:spPr/>
      <dgm:t>
        <a:bodyPr/>
        <a:lstStyle/>
        <a:p>
          <a:endParaRPr lang="en-US"/>
        </a:p>
      </dgm:t>
    </dgm:pt>
    <dgm:pt modelId="{A32F8D7B-1245-4A53-839E-9CB8EF1CD949}" type="sibTrans" cxnId="{603D4A07-E95E-4417-AE2C-F6571109B969}">
      <dgm:prSet/>
      <dgm:spPr/>
      <dgm:t>
        <a:bodyPr/>
        <a:lstStyle/>
        <a:p>
          <a:endParaRPr lang="en-US"/>
        </a:p>
      </dgm:t>
    </dgm:pt>
    <dgm:pt modelId="{ADDEEF5D-2A6C-4402-81AE-507A6B41AC05}">
      <dgm:prSet phldrT="[Text]"/>
      <dgm:spPr/>
      <dgm:t>
        <a:bodyPr/>
        <a:lstStyle/>
        <a:p>
          <a:r>
            <a:rPr lang="en-US" dirty="0" smtClean="0"/>
            <a:t>Fusion Technology Department</a:t>
          </a:r>
          <a:endParaRPr lang="en-US" dirty="0"/>
        </a:p>
      </dgm:t>
    </dgm:pt>
    <dgm:pt modelId="{F732E3B8-BD1B-46B1-872B-4266A03CC5C1}" type="parTrans" cxnId="{4F00498E-C3A2-4F40-9A7B-5CCC0D8A5DF5}">
      <dgm:prSet/>
      <dgm:spPr/>
      <dgm:t>
        <a:bodyPr/>
        <a:lstStyle/>
        <a:p>
          <a:endParaRPr lang="en-US"/>
        </a:p>
      </dgm:t>
    </dgm:pt>
    <dgm:pt modelId="{0BFCDD93-65CA-4069-AB45-41D69A8777CB}" type="sibTrans" cxnId="{4F00498E-C3A2-4F40-9A7B-5CCC0D8A5DF5}">
      <dgm:prSet/>
      <dgm:spPr/>
      <dgm:t>
        <a:bodyPr/>
        <a:lstStyle/>
        <a:p>
          <a:endParaRPr lang="en-US"/>
        </a:p>
      </dgm:t>
    </dgm:pt>
    <dgm:pt modelId="{8B5A2078-3C3D-4639-A4AC-816CA6C332A0}">
      <dgm:prSet phldrT="[Text]"/>
      <dgm:spPr/>
      <dgm:t>
        <a:bodyPr/>
        <a:lstStyle/>
        <a:p>
          <a:r>
            <a:rPr lang="en-US" dirty="0" smtClean="0"/>
            <a:t>Administration Department</a:t>
          </a:r>
          <a:endParaRPr lang="en-US" dirty="0"/>
        </a:p>
      </dgm:t>
    </dgm:pt>
    <dgm:pt modelId="{1771003F-6171-4EB9-B37E-742BC0AC429C}" type="parTrans" cxnId="{C32C6E49-FBB7-4BFD-873D-46A58B998FCB}">
      <dgm:prSet/>
      <dgm:spPr/>
      <dgm:t>
        <a:bodyPr/>
        <a:lstStyle/>
        <a:p>
          <a:endParaRPr lang="en-US"/>
        </a:p>
      </dgm:t>
    </dgm:pt>
    <dgm:pt modelId="{7958DFBF-C23E-4E0C-A939-51ED74739D72}" type="sibTrans" cxnId="{C32C6E49-FBB7-4BFD-873D-46A58B998FCB}">
      <dgm:prSet/>
      <dgm:spPr/>
      <dgm:t>
        <a:bodyPr/>
        <a:lstStyle/>
        <a:p>
          <a:endParaRPr lang="en-US"/>
        </a:p>
      </dgm:t>
    </dgm:pt>
    <dgm:pt modelId="{31E2B8DF-6C70-4E41-85D8-93EE1CD3A067}" type="asst">
      <dgm:prSet/>
      <dgm:spPr/>
      <dgm:t>
        <a:bodyPr/>
        <a:lstStyle/>
        <a:p>
          <a:r>
            <a:rPr lang="en-US" dirty="0" smtClean="0"/>
            <a:t>Secretariat</a:t>
          </a:r>
          <a:endParaRPr lang="en-US" dirty="0"/>
        </a:p>
      </dgm:t>
    </dgm:pt>
    <dgm:pt modelId="{ECB4FCDE-D935-4A63-A7DA-2138D49D60C5}" type="parTrans" cxnId="{43CB5504-09C6-4896-814D-DA43B949E017}">
      <dgm:prSet/>
      <dgm:spPr/>
      <dgm:t>
        <a:bodyPr/>
        <a:lstStyle/>
        <a:p>
          <a:endParaRPr lang="en-US"/>
        </a:p>
      </dgm:t>
    </dgm:pt>
    <dgm:pt modelId="{FD762122-A8A0-4D75-B651-733F6568BC9E}" type="sibTrans" cxnId="{43CB5504-09C6-4896-814D-DA43B949E017}">
      <dgm:prSet/>
      <dgm:spPr/>
      <dgm:t>
        <a:bodyPr/>
        <a:lstStyle/>
        <a:p>
          <a:endParaRPr lang="en-US"/>
        </a:p>
      </dgm:t>
    </dgm:pt>
    <dgm:pt modelId="{666AEC7B-4DED-44A0-B1AB-3550FF4F04CE}" type="asst">
      <dgm:prSet/>
      <dgm:spPr/>
      <dgm:t>
        <a:bodyPr/>
        <a:lstStyle/>
        <a:p>
          <a:r>
            <a:rPr lang="en-US" dirty="0" smtClean="0"/>
            <a:t>Legal Advisor</a:t>
          </a:r>
          <a:endParaRPr lang="en-US" dirty="0"/>
        </a:p>
      </dgm:t>
    </dgm:pt>
    <dgm:pt modelId="{F6BEF37F-C6FE-4C08-B8FC-7736557E4939}" type="parTrans" cxnId="{41340E4A-57D9-481D-8615-D00DC025DC0F}">
      <dgm:prSet/>
      <dgm:spPr/>
      <dgm:t>
        <a:bodyPr/>
        <a:lstStyle/>
        <a:p>
          <a:endParaRPr lang="en-US"/>
        </a:p>
      </dgm:t>
    </dgm:pt>
    <dgm:pt modelId="{CD7DC7DA-51B6-4BAB-8A59-A731ACB1F4BE}" type="sibTrans" cxnId="{41340E4A-57D9-481D-8615-D00DC025DC0F}">
      <dgm:prSet/>
      <dgm:spPr/>
      <dgm:t>
        <a:bodyPr/>
        <a:lstStyle/>
        <a:p>
          <a:endParaRPr lang="en-US"/>
        </a:p>
      </dgm:t>
    </dgm:pt>
    <dgm:pt modelId="{4940D15A-2314-4C93-B009-24B484FD7283}" type="asst">
      <dgm:prSet/>
      <dgm:spPr/>
      <dgm:t>
        <a:bodyPr/>
        <a:lstStyle/>
        <a:p>
          <a:r>
            <a:rPr lang="en-US" dirty="0" smtClean="0"/>
            <a:t>Intern. Collaboration  Officer</a:t>
          </a:r>
          <a:endParaRPr lang="en-US" dirty="0"/>
        </a:p>
      </dgm:t>
    </dgm:pt>
    <dgm:pt modelId="{92B29D50-57C0-4429-AC8A-E68EA723138B}" type="parTrans" cxnId="{B6F2A154-5DD8-40FA-87B3-31B91DE9C16B}">
      <dgm:prSet/>
      <dgm:spPr/>
      <dgm:t>
        <a:bodyPr/>
        <a:lstStyle/>
        <a:p>
          <a:endParaRPr lang="en-US"/>
        </a:p>
      </dgm:t>
    </dgm:pt>
    <dgm:pt modelId="{4B057554-BD64-4B21-AD8C-CDC8804E3F11}" type="sibTrans" cxnId="{B6F2A154-5DD8-40FA-87B3-31B91DE9C16B}">
      <dgm:prSet/>
      <dgm:spPr/>
      <dgm:t>
        <a:bodyPr/>
        <a:lstStyle/>
        <a:p>
          <a:endParaRPr lang="en-US"/>
        </a:p>
      </dgm:t>
    </dgm:pt>
    <dgm:pt modelId="{1E9D1D0E-9F83-4FEC-BB5C-A59C2841230D}" type="asst">
      <dgm:prSet/>
      <dgm:spPr/>
      <dgm:t>
        <a:bodyPr/>
        <a:lstStyle/>
        <a:p>
          <a:r>
            <a:rPr lang="en-US" dirty="0" smtClean="0"/>
            <a:t>Communication Office</a:t>
          </a:r>
          <a:endParaRPr lang="en-US" dirty="0"/>
        </a:p>
      </dgm:t>
    </dgm:pt>
    <dgm:pt modelId="{C391B497-0980-4219-9DA2-089B150F7FD0}" type="parTrans" cxnId="{553AFDDC-8949-4185-8DA2-5F1CF290B4DA}">
      <dgm:prSet/>
      <dgm:spPr/>
      <dgm:t>
        <a:bodyPr/>
        <a:lstStyle/>
        <a:p>
          <a:endParaRPr lang="en-US"/>
        </a:p>
      </dgm:t>
    </dgm:pt>
    <dgm:pt modelId="{6DD67065-FBF6-4BC3-9094-081E10F29536}" type="sibTrans" cxnId="{553AFDDC-8949-4185-8DA2-5F1CF290B4DA}">
      <dgm:prSet/>
      <dgm:spPr/>
      <dgm:t>
        <a:bodyPr/>
        <a:lstStyle/>
        <a:p>
          <a:endParaRPr lang="en-US"/>
        </a:p>
      </dgm:t>
    </dgm:pt>
    <dgm:pt modelId="{E4E5E994-5334-4FE7-B927-92329F5A31E7}" type="asst">
      <dgm:prSet/>
      <dgm:spPr/>
      <dgm:t>
        <a:bodyPr/>
        <a:lstStyle/>
        <a:p>
          <a:r>
            <a:rPr lang="en-US" dirty="0" smtClean="0"/>
            <a:t>Training and Education Officer</a:t>
          </a:r>
          <a:endParaRPr lang="en-US" dirty="0"/>
        </a:p>
      </dgm:t>
    </dgm:pt>
    <dgm:pt modelId="{F2B2F5B1-B06E-4C84-8610-30C7690C891F}" type="parTrans" cxnId="{EEE61C76-6426-473A-B24A-301814EA4DD9}">
      <dgm:prSet/>
      <dgm:spPr/>
      <dgm:t>
        <a:bodyPr/>
        <a:lstStyle/>
        <a:p>
          <a:endParaRPr lang="en-US"/>
        </a:p>
      </dgm:t>
    </dgm:pt>
    <dgm:pt modelId="{CAE66363-E173-419D-9A46-E0ECB2A96EE3}" type="sibTrans" cxnId="{EEE61C76-6426-473A-B24A-301814EA4DD9}">
      <dgm:prSet/>
      <dgm:spPr/>
      <dgm:t>
        <a:bodyPr/>
        <a:lstStyle/>
        <a:p>
          <a:endParaRPr lang="en-US"/>
        </a:p>
      </dgm:t>
    </dgm:pt>
    <dgm:pt modelId="{2DEE5F80-FF99-4920-9D9C-FA4F32723BD2}" type="asst">
      <dgm:prSet/>
      <dgm:spPr/>
      <dgm:t>
        <a:bodyPr/>
        <a:lstStyle/>
        <a:p>
          <a:r>
            <a:rPr lang="en-US" dirty="0" smtClean="0"/>
            <a:t>Project Management Office</a:t>
          </a:r>
          <a:endParaRPr lang="en-US" dirty="0"/>
        </a:p>
      </dgm:t>
    </dgm:pt>
    <dgm:pt modelId="{8E83D308-B0B6-4BD4-AECE-6BEA796CFC2F}" type="parTrans" cxnId="{BDA9FE85-CB64-4FFF-8541-8C33DD891312}">
      <dgm:prSet/>
      <dgm:spPr/>
      <dgm:t>
        <a:bodyPr/>
        <a:lstStyle/>
        <a:p>
          <a:endParaRPr lang="en-US"/>
        </a:p>
      </dgm:t>
    </dgm:pt>
    <dgm:pt modelId="{BB07A304-B86A-4018-9DB8-85461165171A}" type="sibTrans" cxnId="{BDA9FE85-CB64-4FFF-8541-8C33DD891312}">
      <dgm:prSet/>
      <dgm:spPr/>
      <dgm:t>
        <a:bodyPr/>
        <a:lstStyle/>
        <a:p>
          <a:endParaRPr lang="en-US"/>
        </a:p>
      </dgm:t>
    </dgm:pt>
    <dgm:pt modelId="{C8811EEE-4DAD-4851-B173-4D394DE2589C}">
      <dgm:prSet/>
      <dgm:spPr/>
      <dgm:t>
        <a:bodyPr/>
        <a:lstStyle/>
        <a:p>
          <a:r>
            <a:rPr lang="en-US" dirty="0" smtClean="0"/>
            <a:t>DEMO Central Team</a:t>
          </a:r>
          <a:endParaRPr lang="en-US" dirty="0"/>
        </a:p>
      </dgm:t>
    </dgm:pt>
    <dgm:pt modelId="{F29F57D5-FE23-458F-91CF-623CC5EE2F1C}" type="parTrans" cxnId="{E6EBAAEF-7DC7-47BF-8E6A-3EC371601EAC}">
      <dgm:prSet/>
      <dgm:spPr/>
      <dgm:t>
        <a:bodyPr/>
        <a:lstStyle/>
        <a:p>
          <a:endParaRPr lang="en-US"/>
        </a:p>
      </dgm:t>
    </dgm:pt>
    <dgm:pt modelId="{2E819F0C-80DF-4AA3-8C82-328EF957F585}" type="sibTrans" cxnId="{E6EBAAEF-7DC7-47BF-8E6A-3EC371601EAC}">
      <dgm:prSet/>
      <dgm:spPr/>
      <dgm:t>
        <a:bodyPr/>
        <a:lstStyle/>
        <a:p>
          <a:endParaRPr lang="en-US"/>
        </a:p>
      </dgm:t>
    </dgm:pt>
    <dgm:pt modelId="{206BE409-F6FB-42CC-B4D8-6434D795899D}" type="pres">
      <dgm:prSet presAssocID="{C54AAF5C-CC44-4480-8DDA-96246B741178}" presName="hierChild1" presStyleCnt="0">
        <dgm:presLayoutVars>
          <dgm:orgChart val="1"/>
          <dgm:chPref val="1"/>
          <dgm:dir/>
          <dgm:animOne val="branch"/>
          <dgm:animLvl val="lvl"/>
          <dgm:resizeHandles/>
        </dgm:presLayoutVars>
      </dgm:prSet>
      <dgm:spPr/>
      <dgm:t>
        <a:bodyPr/>
        <a:lstStyle/>
        <a:p>
          <a:endParaRPr lang="en-US"/>
        </a:p>
      </dgm:t>
    </dgm:pt>
    <dgm:pt modelId="{FC475400-7FB6-453C-949B-2342C3627F5B}" type="pres">
      <dgm:prSet presAssocID="{B2F2F05A-1CF3-488E-A97E-8FCD02C3B91B}" presName="hierRoot1" presStyleCnt="0">
        <dgm:presLayoutVars>
          <dgm:hierBranch val="init"/>
        </dgm:presLayoutVars>
      </dgm:prSet>
      <dgm:spPr/>
      <dgm:t>
        <a:bodyPr/>
        <a:lstStyle/>
        <a:p>
          <a:endParaRPr lang="en-US"/>
        </a:p>
      </dgm:t>
    </dgm:pt>
    <dgm:pt modelId="{9DC71EED-B86B-4280-8D8B-460721548CC2}" type="pres">
      <dgm:prSet presAssocID="{B2F2F05A-1CF3-488E-A97E-8FCD02C3B91B}" presName="rootComposite1" presStyleCnt="0"/>
      <dgm:spPr/>
      <dgm:t>
        <a:bodyPr/>
        <a:lstStyle/>
        <a:p>
          <a:endParaRPr lang="en-US"/>
        </a:p>
      </dgm:t>
    </dgm:pt>
    <dgm:pt modelId="{EE4EC5CB-D3E8-46F1-90B3-0E985646EC4F}" type="pres">
      <dgm:prSet presAssocID="{B2F2F05A-1CF3-488E-A97E-8FCD02C3B91B}" presName="rootText1" presStyleLbl="node0" presStyleIdx="0" presStyleCnt="1">
        <dgm:presLayoutVars>
          <dgm:chPref val="3"/>
        </dgm:presLayoutVars>
      </dgm:prSet>
      <dgm:spPr/>
      <dgm:t>
        <a:bodyPr/>
        <a:lstStyle/>
        <a:p>
          <a:endParaRPr lang="en-US"/>
        </a:p>
      </dgm:t>
    </dgm:pt>
    <dgm:pt modelId="{602CC3F5-9C1C-40CE-ADD0-E2BFE20125DE}" type="pres">
      <dgm:prSet presAssocID="{B2F2F05A-1CF3-488E-A97E-8FCD02C3B91B}" presName="rootConnector1" presStyleLbl="node1" presStyleIdx="0" presStyleCnt="0"/>
      <dgm:spPr/>
      <dgm:t>
        <a:bodyPr/>
        <a:lstStyle/>
        <a:p>
          <a:endParaRPr lang="en-US"/>
        </a:p>
      </dgm:t>
    </dgm:pt>
    <dgm:pt modelId="{C6C8B640-BBBA-4957-AD26-AF520566246D}" type="pres">
      <dgm:prSet presAssocID="{B2F2F05A-1CF3-488E-A97E-8FCD02C3B91B}" presName="hierChild2" presStyleCnt="0"/>
      <dgm:spPr/>
      <dgm:t>
        <a:bodyPr/>
        <a:lstStyle/>
        <a:p>
          <a:endParaRPr lang="en-US"/>
        </a:p>
      </dgm:t>
    </dgm:pt>
    <dgm:pt modelId="{AD81296B-4120-496F-A582-C741C4E3B891}" type="pres">
      <dgm:prSet presAssocID="{0E8F0EE6-CECB-4DBD-BC9D-30FE958CED2B}" presName="Name37" presStyleLbl="parChTrans1D2" presStyleIdx="0" presStyleCnt="10"/>
      <dgm:spPr/>
      <dgm:t>
        <a:bodyPr/>
        <a:lstStyle/>
        <a:p>
          <a:endParaRPr lang="en-US"/>
        </a:p>
      </dgm:t>
    </dgm:pt>
    <dgm:pt modelId="{125D416A-0200-4E29-8EF4-6BDEBC58DD11}" type="pres">
      <dgm:prSet presAssocID="{C48CE25C-4679-4838-85D5-A80FF5C45A3D}" presName="hierRoot2" presStyleCnt="0">
        <dgm:presLayoutVars>
          <dgm:hierBranch val="init"/>
        </dgm:presLayoutVars>
      </dgm:prSet>
      <dgm:spPr/>
      <dgm:t>
        <a:bodyPr/>
        <a:lstStyle/>
        <a:p>
          <a:endParaRPr lang="en-US"/>
        </a:p>
      </dgm:t>
    </dgm:pt>
    <dgm:pt modelId="{239D5939-FDA1-405A-B095-C5DA1B09B32C}" type="pres">
      <dgm:prSet presAssocID="{C48CE25C-4679-4838-85D5-A80FF5C45A3D}" presName="rootComposite" presStyleCnt="0"/>
      <dgm:spPr/>
      <dgm:t>
        <a:bodyPr/>
        <a:lstStyle/>
        <a:p>
          <a:endParaRPr lang="en-US"/>
        </a:p>
      </dgm:t>
    </dgm:pt>
    <dgm:pt modelId="{4E264F13-C133-4304-872A-B9B0AC7BBFF7}" type="pres">
      <dgm:prSet presAssocID="{C48CE25C-4679-4838-85D5-A80FF5C45A3D}" presName="rootText" presStyleLbl="node2" presStyleIdx="0" presStyleCnt="3">
        <dgm:presLayoutVars>
          <dgm:chPref val="3"/>
        </dgm:presLayoutVars>
      </dgm:prSet>
      <dgm:spPr/>
      <dgm:t>
        <a:bodyPr/>
        <a:lstStyle/>
        <a:p>
          <a:endParaRPr lang="en-US"/>
        </a:p>
      </dgm:t>
    </dgm:pt>
    <dgm:pt modelId="{02ADCDFE-F51B-4523-BCA7-C9999DC4B22B}" type="pres">
      <dgm:prSet presAssocID="{C48CE25C-4679-4838-85D5-A80FF5C45A3D}" presName="rootConnector" presStyleLbl="node2" presStyleIdx="0" presStyleCnt="3"/>
      <dgm:spPr/>
      <dgm:t>
        <a:bodyPr/>
        <a:lstStyle/>
        <a:p>
          <a:endParaRPr lang="en-US"/>
        </a:p>
      </dgm:t>
    </dgm:pt>
    <dgm:pt modelId="{835E10E6-66D9-401A-81CC-C8B73D3FD8DB}" type="pres">
      <dgm:prSet presAssocID="{C48CE25C-4679-4838-85D5-A80FF5C45A3D}" presName="hierChild4" presStyleCnt="0"/>
      <dgm:spPr/>
      <dgm:t>
        <a:bodyPr/>
        <a:lstStyle/>
        <a:p>
          <a:endParaRPr lang="en-US"/>
        </a:p>
      </dgm:t>
    </dgm:pt>
    <dgm:pt modelId="{FEF70E05-52F6-4348-A549-AD227B66D503}" type="pres">
      <dgm:prSet presAssocID="{C48CE25C-4679-4838-85D5-A80FF5C45A3D}" presName="hierChild5" presStyleCnt="0"/>
      <dgm:spPr/>
      <dgm:t>
        <a:bodyPr/>
        <a:lstStyle/>
        <a:p>
          <a:endParaRPr lang="en-US"/>
        </a:p>
      </dgm:t>
    </dgm:pt>
    <dgm:pt modelId="{47D7C936-9FAF-4276-B5A1-B699F9B67EC5}" type="pres">
      <dgm:prSet presAssocID="{F732E3B8-BD1B-46B1-872B-4266A03CC5C1}" presName="Name37" presStyleLbl="parChTrans1D2" presStyleIdx="1" presStyleCnt="10"/>
      <dgm:spPr/>
      <dgm:t>
        <a:bodyPr/>
        <a:lstStyle/>
        <a:p>
          <a:endParaRPr lang="en-US"/>
        </a:p>
      </dgm:t>
    </dgm:pt>
    <dgm:pt modelId="{AE3F592A-B283-4B5B-AAAE-164D94BB5307}" type="pres">
      <dgm:prSet presAssocID="{ADDEEF5D-2A6C-4402-81AE-507A6B41AC05}" presName="hierRoot2" presStyleCnt="0">
        <dgm:presLayoutVars>
          <dgm:hierBranch val="init"/>
        </dgm:presLayoutVars>
      </dgm:prSet>
      <dgm:spPr/>
      <dgm:t>
        <a:bodyPr/>
        <a:lstStyle/>
        <a:p>
          <a:endParaRPr lang="en-US"/>
        </a:p>
      </dgm:t>
    </dgm:pt>
    <dgm:pt modelId="{1CB67A4E-53D3-4EE8-BFCE-76CAD03347F7}" type="pres">
      <dgm:prSet presAssocID="{ADDEEF5D-2A6C-4402-81AE-507A6B41AC05}" presName="rootComposite" presStyleCnt="0"/>
      <dgm:spPr/>
      <dgm:t>
        <a:bodyPr/>
        <a:lstStyle/>
        <a:p>
          <a:endParaRPr lang="en-US"/>
        </a:p>
      </dgm:t>
    </dgm:pt>
    <dgm:pt modelId="{B187D7A5-9992-442F-BDFE-55B47B560A6D}" type="pres">
      <dgm:prSet presAssocID="{ADDEEF5D-2A6C-4402-81AE-507A6B41AC05}" presName="rootText" presStyleLbl="node2" presStyleIdx="1" presStyleCnt="3">
        <dgm:presLayoutVars>
          <dgm:chPref val="3"/>
        </dgm:presLayoutVars>
      </dgm:prSet>
      <dgm:spPr/>
      <dgm:t>
        <a:bodyPr/>
        <a:lstStyle/>
        <a:p>
          <a:endParaRPr lang="en-US"/>
        </a:p>
      </dgm:t>
    </dgm:pt>
    <dgm:pt modelId="{6A31B96B-9FBF-4691-B1F4-CE26C4BF1BC6}" type="pres">
      <dgm:prSet presAssocID="{ADDEEF5D-2A6C-4402-81AE-507A6B41AC05}" presName="rootConnector" presStyleLbl="node2" presStyleIdx="1" presStyleCnt="3"/>
      <dgm:spPr/>
      <dgm:t>
        <a:bodyPr/>
        <a:lstStyle/>
        <a:p>
          <a:endParaRPr lang="en-US"/>
        </a:p>
      </dgm:t>
    </dgm:pt>
    <dgm:pt modelId="{ED995EA6-7082-4A14-AEEE-2350099FF29B}" type="pres">
      <dgm:prSet presAssocID="{ADDEEF5D-2A6C-4402-81AE-507A6B41AC05}" presName="hierChild4" presStyleCnt="0"/>
      <dgm:spPr/>
      <dgm:t>
        <a:bodyPr/>
        <a:lstStyle/>
        <a:p>
          <a:endParaRPr lang="en-US"/>
        </a:p>
      </dgm:t>
    </dgm:pt>
    <dgm:pt modelId="{B8CA7556-4085-4C56-8E4B-F0704745C38C}" type="pres">
      <dgm:prSet presAssocID="{F29F57D5-FE23-458F-91CF-623CC5EE2F1C}" presName="Name37" presStyleLbl="parChTrans1D3" presStyleIdx="0" presStyleCnt="1"/>
      <dgm:spPr/>
      <dgm:t>
        <a:bodyPr/>
        <a:lstStyle/>
        <a:p>
          <a:endParaRPr lang="en-US"/>
        </a:p>
      </dgm:t>
    </dgm:pt>
    <dgm:pt modelId="{555DCA28-C312-4A1E-87F7-84B86CA1A8EA}" type="pres">
      <dgm:prSet presAssocID="{C8811EEE-4DAD-4851-B173-4D394DE2589C}" presName="hierRoot2" presStyleCnt="0">
        <dgm:presLayoutVars>
          <dgm:hierBranch val="init"/>
        </dgm:presLayoutVars>
      </dgm:prSet>
      <dgm:spPr/>
      <dgm:t>
        <a:bodyPr/>
        <a:lstStyle/>
        <a:p>
          <a:endParaRPr lang="en-US"/>
        </a:p>
      </dgm:t>
    </dgm:pt>
    <dgm:pt modelId="{1F5085FC-0BE8-475F-858F-A4A75474D723}" type="pres">
      <dgm:prSet presAssocID="{C8811EEE-4DAD-4851-B173-4D394DE2589C}" presName="rootComposite" presStyleCnt="0"/>
      <dgm:spPr/>
      <dgm:t>
        <a:bodyPr/>
        <a:lstStyle/>
        <a:p>
          <a:endParaRPr lang="en-US"/>
        </a:p>
      </dgm:t>
    </dgm:pt>
    <dgm:pt modelId="{983458EB-6F0E-4703-999D-9B6EFB8D5BE1}" type="pres">
      <dgm:prSet presAssocID="{C8811EEE-4DAD-4851-B173-4D394DE2589C}" presName="rootText" presStyleLbl="node3" presStyleIdx="0" presStyleCnt="1">
        <dgm:presLayoutVars>
          <dgm:chPref val="3"/>
        </dgm:presLayoutVars>
      </dgm:prSet>
      <dgm:spPr/>
      <dgm:t>
        <a:bodyPr/>
        <a:lstStyle/>
        <a:p>
          <a:endParaRPr lang="en-US"/>
        </a:p>
      </dgm:t>
    </dgm:pt>
    <dgm:pt modelId="{D15A797B-FBD5-44CC-ABBA-13C7474A3A78}" type="pres">
      <dgm:prSet presAssocID="{C8811EEE-4DAD-4851-B173-4D394DE2589C}" presName="rootConnector" presStyleLbl="node3" presStyleIdx="0" presStyleCnt="1"/>
      <dgm:spPr/>
      <dgm:t>
        <a:bodyPr/>
        <a:lstStyle/>
        <a:p>
          <a:endParaRPr lang="en-US"/>
        </a:p>
      </dgm:t>
    </dgm:pt>
    <dgm:pt modelId="{5CD89ED5-4460-45BE-9C7F-F8B426839353}" type="pres">
      <dgm:prSet presAssocID="{C8811EEE-4DAD-4851-B173-4D394DE2589C}" presName="hierChild4" presStyleCnt="0"/>
      <dgm:spPr/>
      <dgm:t>
        <a:bodyPr/>
        <a:lstStyle/>
        <a:p>
          <a:endParaRPr lang="en-US"/>
        </a:p>
      </dgm:t>
    </dgm:pt>
    <dgm:pt modelId="{B3E12126-A40B-4BE7-AC78-71FFC8D24C24}" type="pres">
      <dgm:prSet presAssocID="{C8811EEE-4DAD-4851-B173-4D394DE2589C}" presName="hierChild5" presStyleCnt="0"/>
      <dgm:spPr/>
      <dgm:t>
        <a:bodyPr/>
        <a:lstStyle/>
        <a:p>
          <a:endParaRPr lang="en-US"/>
        </a:p>
      </dgm:t>
    </dgm:pt>
    <dgm:pt modelId="{474B08F9-FF87-47A2-A97A-0371AD4DF4A0}" type="pres">
      <dgm:prSet presAssocID="{ADDEEF5D-2A6C-4402-81AE-507A6B41AC05}" presName="hierChild5" presStyleCnt="0"/>
      <dgm:spPr/>
      <dgm:t>
        <a:bodyPr/>
        <a:lstStyle/>
        <a:p>
          <a:endParaRPr lang="en-US"/>
        </a:p>
      </dgm:t>
    </dgm:pt>
    <dgm:pt modelId="{BE060251-C395-4BF4-AA14-9BF823CD8379}" type="pres">
      <dgm:prSet presAssocID="{1771003F-6171-4EB9-B37E-742BC0AC429C}" presName="Name37" presStyleLbl="parChTrans1D2" presStyleIdx="2" presStyleCnt="10"/>
      <dgm:spPr/>
      <dgm:t>
        <a:bodyPr/>
        <a:lstStyle/>
        <a:p>
          <a:endParaRPr lang="en-US"/>
        </a:p>
      </dgm:t>
    </dgm:pt>
    <dgm:pt modelId="{EBB29FEB-1FC0-4FD5-ADE5-6673373A0075}" type="pres">
      <dgm:prSet presAssocID="{8B5A2078-3C3D-4639-A4AC-816CA6C332A0}" presName="hierRoot2" presStyleCnt="0">
        <dgm:presLayoutVars>
          <dgm:hierBranch val="init"/>
        </dgm:presLayoutVars>
      </dgm:prSet>
      <dgm:spPr/>
      <dgm:t>
        <a:bodyPr/>
        <a:lstStyle/>
        <a:p>
          <a:endParaRPr lang="en-US"/>
        </a:p>
      </dgm:t>
    </dgm:pt>
    <dgm:pt modelId="{FC9DCC93-3E2C-46DD-B02E-8D2479AF739F}" type="pres">
      <dgm:prSet presAssocID="{8B5A2078-3C3D-4639-A4AC-816CA6C332A0}" presName="rootComposite" presStyleCnt="0"/>
      <dgm:spPr/>
      <dgm:t>
        <a:bodyPr/>
        <a:lstStyle/>
        <a:p>
          <a:endParaRPr lang="en-US"/>
        </a:p>
      </dgm:t>
    </dgm:pt>
    <dgm:pt modelId="{EC05CC64-5F45-4592-B8E8-6961CDD46338}" type="pres">
      <dgm:prSet presAssocID="{8B5A2078-3C3D-4639-A4AC-816CA6C332A0}" presName="rootText" presStyleLbl="node2" presStyleIdx="2" presStyleCnt="3">
        <dgm:presLayoutVars>
          <dgm:chPref val="3"/>
        </dgm:presLayoutVars>
      </dgm:prSet>
      <dgm:spPr/>
      <dgm:t>
        <a:bodyPr/>
        <a:lstStyle/>
        <a:p>
          <a:endParaRPr lang="en-US"/>
        </a:p>
      </dgm:t>
    </dgm:pt>
    <dgm:pt modelId="{A4ABE357-0C12-4AEE-A4DA-7D123A7CD244}" type="pres">
      <dgm:prSet presAssocID="{8B5A2078-3C3D-4639-A4AC-816CA6C332A0}" presName="rootConnector" presStyleLbl="node2" presStyleIdx="2" presStyleCnt="3"/>
      <dgm:spPr/>
      <dgm:t>
        <a:bodyPr/>
        <a:lstStyle/>
        <a:p>
          <a:endParaRPr lang="en-US"/>
        </a:p>
      </dgm:t>
    </dgm:pt>
    <dgm:pt modelId="{5C187FE0-7B98-40CD-A1CC-FBEF4D7B26EE}" type="pres">
      <dgm:prSet presAssocID="{8B5A2078-3C3D-4639-A4AC-816CA6C332A0}" presName="hierChild4" presStyleCnt="0"/>
      <dgm:spPr/>
      <dgm:t>
        <a:bodyPr/>
        <a:lstStyle/>
        <a:p>
          <a:endParaRPr lang="en-US"/>
        </a:p>
      </dgm:t>
    </dgm:pt>
    <dgm:pt modelId="{BF50F9B4-D14F-4F71-AFB7-7D99299DB4DC}" type="pres">
      <dgm:prSet presAssocID="{8B5A2078-3C3D-4639-A4AC-816CA6C332A0}" presName="hierChild5" presStyleCnt="0"/>
      <dgm:spPr/>
      <dgm:t>
        <a:bodyPr/>
        <a:lstStyle/>
        <a:p>
          <a:endParaRPr lang="en-US"/>
        </a:p>
      </dgm:t>
    </dgm:pt>
    <dgm:pt modelId="{06B0BA8E-4F1D-4217-BC1B-95AEC69F52A4}" type="pres">
      <dgm:prSet presAssocID="{B2F2F05A-1CF3-488E-A97E-8FCD02C3B91B}" presName="hierChild3" presStyleCnt="0"/>
      <dgm:spPr/>
      <dgm:t>
        <a:bodyPr/>
        <a:lstStyle/>
        <a:p>
          <a:endParaRPr lang="en-US"/>
        </a:p>
      </dgm:t>
    </dgm:pt>
    <dgm:pt modelId="{03D7446A-BE1D-4101-8189-543EAFFB7939}" type="pres">
      <dgm:prSet presAssocID="{5C3C325F-9C34-4376-A08E-7346AF9AA5B2}" presName="Name111" presStyleLbl="parChTrans1D2" presStyleIdx="3" presStyleCnt="10"/>
      <dgm:spPr/>
      <dgm:t>
        <a:bodyPr/>
        <a:lstStyle/>
        <a:p>
          <a:endParaRPr lang="en-US"/>
        </a:p>
      </dgm:t>
    </dgm:pt>
    <dgm:pt modelId="{3E1CA0EC-579A-40CB-A677-352F7D1CD315}" type="pres">
      <dgm:prSet presAssocID="{3AA2AC1C-0E8B-4135-BE8E-5D3FE0BDBD41}" presName="hierRoot3" presStyleCnt="0">
        <dgm:presLayoutVars>
          <dgm:hierBranch val="init"/>
        </dgm:presLayoutVars>
      </dgm:prSet>
      <dgm:spPr/>
      <dgm:t>
        <a:bodyPr/>
        <a:lstStyle/>
        <a:p>
          <a:endParaRPr lang="en-US"/>
        </a:p>
      </dgm:t>
    </dgm:pt>
    <dgm:pt modelId="{DCA53555-BFF6-4CAB-939F-F604658CF733}" type="pres">
      <dgm:prSet presAssocID="{3AA2AC1C-0E8B-4135-BE8E-5D3FE0BDBD41}" presName="rootComposite3" presStyleCnt="0"/>
      <dgm:spPr/>
      <dgm:t>
        <a:bodyPr/>
        <a:lstStyle/>
        <a:p>
          <a:endParaRPr lang="en-US"/>
        </a:p>
      </dgm:t>
    </dgm:pt>
    <dgm:pt modelId="{3B3FAC7B-1233-4659-BB39-CF6C092DE513}" type="pres">
      <dgm:prSet presAssocID="{3AA2AC1C-0E8B-4135-BE8E-5D3FE0BDBD41}" presName="rootText3" presStyleLbl="asst1" presStyleIdx="0" presStyleCnt="7">
        <dgm:presLayoutVars>
          <dgm:chPref val="3"/>
        </dgm:presLayoutVars>
      </dgm:prSet>
      <dgm:spPr/>
      <dgm:t>
        <a:bodyPr/>
        <a:lstStyle/>
        <a:p>
          <a:endParaRPr lang="en-US"/>
        </a:p>
      </dgm:t>
    </dgm:pt>
    <dgm:pt modelId="{4FA65DCE-1D9D-4D9F-AA6D-295AE7541413}" type="pres">
      <dgm:prSet presAssocID="{3AA2AC1C-0E8B-4135-BE8E-5D3FE0BDBD41}" presName="rootConnector3" presStyleLbl="asst1" presStyleIdx="0" presStyleCnt="7"/>
      <dgm:spPr/>
      <dgm:t>
        <a:bodyPr/>
        <a:lstStyle/>
        <a:p>
          <a:endParaRPr lang="en-US"/>
        </a:p>
      </dgm:t>
    </dgm:pt>
    <dgm:pt modelId="{F4CA5781-99C7-4819-A4B8-877CD9261CC6}" type="pres">
      <dgm:prSet presAssocID="{3AA2AC1C-0E8B-4135-BE8E-5D3FE0BDBD41}" presName="hierChild6" presStyleCnt="0"/>
      <dgm:spPr/>
      <dgm:t>
        <a:bodyPr/>
        <a:lstStyle/>
        <a:p>
          <a:endParaRPr lang="en-US"/>
        </a:p>
      </dgm:t>
    </dgm:pt>
    <dgm:pt modelId="{5BAC05EB-FA6F-45DE-A06C-452C7596C581}" type="pres">
      <dgm:prSet presAssocID="{3AA2AC1C-0E8B-4135-BE8E-5D3FE0BDBD41}" presName="hierChild7" presStyleCnt="0"/>
      <dgm:spPr/>
      <dgm:t>
        <a:bodyPr/>
        <a:lstStyle/>
        <a:p>
          <a:endParaRPr lang="en-US"/>
        </a:p>
      </dgm:t>
    </dgm:pt>
    <dgm:pt modelId="{A727CC7A-F792-408C-AD04-0A74BCA69250}" type="pres">
      <dgm:prSet presAssocID="{ECB4FCDE-D935-4A63-A7DA-2138D49D60C5}" presName="Name111" presStyleLbl="parChTrans1D2" presStyleIdx="4" presStyleCnt="10"/>
      <dgm:spPr/>
      <dgm:t>
        <a:bodyPr/>
        <a:lstStyle/>
        <a:p>
          <a:endParaRPr lang="en-US"/>
        </a:p>
      </dgm:t>
    </dgm:pt>
    <dgm:pt modelId="{C25AF5FD-F247-4A16-9CB3-1437C232C742}" type="pres">
      <dgm:prSet presAssocID="{31E2B8DF-6C70-4E41-85D8-93EE1CD3A067}" presName="hierRoot3" presStyleCnt="0">
        <dgm:presLayoutVars>
          <dgm:hierBranch val="init"/>
        </dgm:presLayoutVars>
      </dgm:prSet>
      <dgm:spPr/>
      <dgm:t>
        <a:bodyPr/>
        <a:lstStyle/>
        <a:p>
          <a:endParaRPr lang="en-US"/>
        </a:p>
      </dgm:t>
    </dgm:pt>
    <dgm:pt modelId="{501ED6B9-C010-4A36-9503-D6AD85E714E6}" type="pres">
      <dgm:prSet presAssocID="{31E2B8DF-6C70-4E41-85D8-93EE1CD3A067}" presName="rootComposite3" presStyleCnt="0"/>
      <dgm:spPr/>
      <dgm:t>
        <a:bodyPr/>
        <a:lstStyle/>
        <a:p>
          <a:endParaRPr lang="en-US"/>
        </a:p>
      </dgm:t>
    </dgm:pt>
    <dgm:pt modelId="{C838A9E0-BA07-4DE9-832D-F891395E8044}" type="pres">
      <dgm:prSet presAssocID="{31E2B8DF-6C70-4E41-85D8-93EE1CD3A067}" presName="rootText3" presStyleLbl="asst1" presStyleIdx="1" presStyleCnt="7">
        <dgm:presLayoutVars>
          <dgm:chPref val="3"/>
        </dgm:presLayoutVars>
      </dgm:prSet>
      <dgm:spPr/>
      <dgm:t>
        <a:bodyPr/>
        <a:lstStyle/>
        <a:p>
          <a:endParaRPr lang="en-US"/>
        </a:p>
      </dgm:t>
    </dgm:pt>
    <dgm:pt modelId="{F6CD9BD9-23F7-42DA-8AE5-3EE3FFDE226D}" type="pres">
      <dgm:prSet presAssocID="{31E2B8DF-6C70-4E41-85D8-93EE1CD3A067}" presName="rootConnector3" presStyleLbl="asst1" presStyleIdx="1" presStyleCnt="7"/>
      <dgm:spPr/>
      <dgm:t>
        <a:bodyPr/>
        <a:lstStyle/>
        <a:p>
          <a:endParaRPr lang="en-US"/>
        </a:p>
      </dgm:t>
    </dgm:pt>
    <dgm:pt modelId="{F1DD2DCA-20D1-437D-AA83-00FFAF0F42FB}" type="pres">
      <dgm:prSet presAssocID="{31E2B8DF-6C70-4E41-85D8-93EE1CD3A067}" presName="hierChild6" presStyleCnt="0"/>
      <dgm:spPr/>
      <dgm:t>
        <a:bodyPr/>
        <a:lstStyle/>
        <a:p>
          <a:endParaRPr lang="en-US"/>
        </a:p>
      </dgm:t>
    </dgm:pt>
    <dgm:pt modelId="{6B45191E-39BE-45D4-81E2-E854ED5B59B0}" type="pres">
      <dgm:prSet presAssocID="{31E2B8DF-6C70-4E41-85D8-93EE1CD3A067}" presName="hierChild7" presStyleCnt="0"/>
      <dgm:spPr/>
      <dgm:t>
        <a:bodyPr/>
        <a:lstStyle/>
        <a:p>
          <a:endParaRPr lang="en-US"/>
        </a:p>
      </dgm:t>
    </dgm:pt>
    <dgm:pt modelId="{7322749C-79A8-41EF-9249-1BB44CB0F5CA}" type="pres">
      <dgm:prSet presAssocID="{F6BEF37F-C6FE-4C08-B8FC-7736557E4939}" presName="Name111" presStyleLbl="parChTrans1D2" presStyleIdx="5" presStyleCnt="10"/>
      <dgm:spPr/>
      <dgm:t>
        <a:bodyPr/>
        <a:lstStyle/>
        <a:p>
          <a:endParaRPr lang="en-US"/>
        </a:p>
      </dgm:t>
    </dgm:pt>
    <dgm:pt modelId="{C0D093C3-6C48-4A7C-A785-20D6AC797042}" type="pres">
      <dgm:prSet presAssocID="{666AEC7B-4DED-44A0-B1AB-3550FF4F04CE}" presName="hierRoot3" presStyleCnt="0">
        <dgm:presLayoutVars>
          <dgm:hierBranch val="init"/>
        </dgm:presLayoutVars>
      </dgm:prSet>
      <dgm:spPr/>
      <dgm:t>
        <a:bodyPr/>
        <a:lstStyle/>
        <a:p>
          <a:endParaRPr lang="en-US"/>
        </a:p>
      </dgm:t>
    </dgm:pt>
    <dgm:pt modelId="{0EB3CC9C-808B-4E7C-B270-247EBAA100CC}" type="pres">
      <dgm:prSet presAssocID="{666AEC7B-4DED-44A0-B1AB-3550FF4F04CE}" presName="rootComposite3" presStyleCnt="0"/>
      <dgm:spPr/>
      <dgm:t>
        <a:bodyPr/>
        <a:lstStyle/>
        <a:p>
          <a:endParaRPr lang="en-US"/>
        </a:p>
      </dgm:t>
    </dgm:pt>
    <dgm:pt modelId="{78699DBC-90DF-4DDE-8A63-FA3035E21304}" type="pres">
      <dgm:prSet presAssocID="{666AEC7B-4DED-44A0-B1AB-3550FF4F04CE}" presName="rootText3" presStyleLbl="asst1" presStyleIdx="2" presStyleCnt="7">
        <dgm:presLayoutVars>
          <dgm:chPref val="3"/>
        </dgm:presLayoutVars>
      </dgm:prSet>
      <dgm:spPr/>
      <dgm:t>
        <a:bodyPr/>
        <a:lstStyle/>
        <a:p>
          <a:endParaRPr lang="en-US"/>
        </a:p>
      </dgm:t>
    </dgm:pt>
    <dgm:pt modelId="{DAFB3514-6E4C-4633-B770-2E72CB91DEFE}" type="pres">
      <dgm:prSet presAssocID="{666AEC7B-4DED-44A0-B1AB-3550FF4F04CE}" presName="rootConnector3" presStyleLbl="asst1" presStyleIdx="2" presStyleCnt="7"/>
      <dgm:spPr/>
      <dgm:t>
        <a:bodyPr/>
        <a:lstStyle/>
        <a:p>
          <a:endParaRPr lang="en-US"/>
        </a:p>
      </dgm:t>
    </dgm:pt>
    <dgm:pt modelId="{3D47E7E9-33ED-4451-8E2C-291C2C19F284}" type="pres">
      <dgm:prSet presAssocID="{666AEC7B-4DED-44A0-B1AB-3550FF4F04CE}" presName="hierChild6" presStyleCnt="0"/>
      <dgm:spPr/>
      <dgm:t>
        <a:bodyPr/>
        <a:lstStyle/>
        <a:p>
          <a:endParaRPr lang="en-US"/>
        </a:p>
      </dgm:t>
    </dgm:pt>
    <dgm:pt modelId="{0B1017B2-553F-4668-AC0D-86D002062D68}" type="pres">
      <dgm:prSet presAssocID="{666AEC7B-4DED-44A0-B1AB-3550FF4F04CE}" presName="hierChild7" presStyleCnt="0"/>
      <dgm:spPr/>
      <dgm:t>
        <a:bodyPr/>
        <a:lstStyle/>
        <a:p>
          <a:endParaRPr lang="en-US"/>
        </a:p>
      </dgm:t>
    </dgm:pt>
    <dgm:pt modelId="{B0598E2E-B498-4065-A9FA-761A617FCDD4}" type="pres">
      <dgm:prSet presAssocID="{92B29D50-57C0-4429-AC8A-E68EA723138B}" presName="Name111" presStyleLbl="parChTrans1D2" presStyleIdx="6" presStyleCnt="10"/>
      <dgm:spPr/>
      <dgm:t>
        <a:bodyPr/>
        <a:lstStyle/>
        <a:p>
          <a:endParaRPr lang="en-US"/>
        </a:p>
      </dgm:t>
    </dgm:pt>
    <dgm:pt modelId="{93329C3B-E98C-4D37-B78D-FFD108B83CF8}" type="pres">
      <dgm:prSet presAssocID="{4940D15A-2314-4C93-B009-24B484FD7283}" presName="hierRoot3" presStyleCnt="0">
        <dgm:presLayoutVars>
          <dgm:hierBranch val="init"/>
        </dgm:presLayoutVars>
      </dgm:prSet>
      <dgm:spPr/>
      <dgm:t>
        <a:bodyPr/>
        <a:lstStyle/>
        <a:p>
          <a:endParaRPr lang="en-US"/>
        </a:p>
      </dgm:t>
    </dgm:pt>
    <dgm:pt modelId="{D4E900AC-86A7-46DE-A4BB-3F53A18B35AA}" type="pres">
      <dgm:prSet presAssocID="{4940D15A-2314-4C93-B009-24B484FD7283}" presName="rootComposite3" presStyleCnt="0"/>
      <dgm:spPr/>
      <dgm:t>
        <a:bodyPr/>
        <a:lstStyle/>
        <a:p>
          <a:endParaRPr lang="en-US"/>
        </a:p>
      </dgm:t>
    </dgm:pt>
    <dgm:pt modelId="{D799E986-2C29-46BF-9101-C52E092A4475}" type="pres">
      <dgm:prSet presAssocID="{4940D15A-2314-4C93-B009-24B484FD7283}" presName="rootText3" presStyleLbl="asst1" presStyleIdx="3" presStyleCnt="7">
        <dgm:presLayoutVars>
          <dgm:chPref val="3"/>
        </dgm:presLayoutVars>
      </dgm:prSet>
      <dgm:spPr/>
      <dgm:t>
        <a:bodyPr/>
        <a:lstStyle/>
        <a:p>
          <a:endParaRPr lang="en-US"/>
        </a:p>
      </dgm:t>
    </dgm:pt>
    <dgm:pt modelId="{05930E79-6418-4620-AC13-092B99EAFA3B}" type="pres">
      <dgm:prSet presAssocID="{4940D15A-2314-4C93-B009-24B484FD7283}" presName="rootConnector3" presStyleLbl="asst1" presStyleIdx="3" presStyleCnt="7"/>
      <dgm:spPr/>
      <dgm:t>
        <a:bodyPr/>
        <a:lstStyle/>
        <a:p>
          <a:endParaRPr lang="en-US"/>
        </a:p>
      </dgm:t>
    </dgm:pt>
    <dgm:pt modelId="{FBE46EDB-3E6D-4CA8-AAB6-24266A6DE618}" type="pres">
      <dgm:prSet presAssocID="{4940D15A-2314-4C93-B009-24B484FD7283}" presName="hierChild6" presStyleCnt="0"/>
      <dgm:spPr/>
      <dgm:t>
        <a:bodyPr/>
        <a:lstStyle/>
        <a:p>
          <a:endParaRPr lang="en-US"/>
        </a:p>
      </dgm:t>
    </dgm:pt>
    <dgm:pt modelId="{468FBB1A-3D61-46AF-8CD8-EE27F72C23E7}" type="pres">
      <dgm:prSet presAssocID="{4940D15A-2314-4C93-B009-24B484FD7283}" presName="hierChild7" presStyleCnt="0"/>
      <dgm:spPr/>
      <dgm:t>
        <a:bodyPr/>
        <a:lstStyle/>
        <a:p>
          <a:endParaRPr lang="en-US"/>
        </a:p>
      </dgm:t>
    </dgm:pt>
    <dgm:pt modelId="{1E9713D2-6979-4427-B33F-D77C5519C4BE}" type="pres">
      <dgm:prSet presAssocID="{C391B497-0980-4219-9DA2-089B150F7FD0}" presName="Name111" presStyleLbl="parChTrans1D2" presStyleIdx="7" presStyleCnt="10"/>
      <dgm:spPr/>
      <dgm:t>
        <a:bodyPr/>
        <a:lstStyle/>
        <a:p>
          <a:endParaRPr lang="en-US"/>
        </a:p>
      </dgm:t>
    </dgm:pt>
    <dgm:pt modelId="{1A058C87-C2AD-4AB2-8602-A73556D4D974}" type="pres">
      <dgm:prSet presAssocID="{1E9D1D0E-9F83-4FEC-BB5C-A59C2841230D}" presName="hierRoot3" presStyleCnt="0">
        <dgm:presLayoutVars>
          <dgm:hierBranch val="init"/>
        </dgm:presLayoutVars>
      </dgm:prSet>
      <dgm:spPr/>
      <dgm:t>
        <a:bodyPr/>
        <a:lstStyle/>
        <a:p>
          <a:endParaRPr lang="en-US"/>
        </a:p>
      </dgm:t>
    </dgm:pt>
    <dgm:pt modelId="{45961B3E-32F1-4D8C-ABD1-FC05ED656559}" type="pres">
      <dgm:prSet presAssocID="{1E9D1D0E-9F83-4FEC-BB5C-A59C2841230D}" presName="rootComposite3" presStyleCnt="0"/>
      <dgm:spPr/>
      <dgm:t>
        <a:bodyPr/>
        <a:lstStyle/>
        <a:p>
          <a:endParaRPr lang="en-US"/>
        </a:p>
      </dgm:t>
    </dgm:pt>
    <dgm:pt modelId="{21DF83A7-F892-44EE-ABE7-CA53F02F8E1B}" type="pres">
      <dgm:prSet presAssocID="{1E9D1D0E-9F83-4FEC-BB5C-A59C2841230D}" presName="rootText3" presStyleLbl="asst1" presStyleIdx="4" presStyleCnt="7">
        <dgm:presLayoutVars>
          <dgm:chPref val="3"/>
        </dgm:presLayoutVars>
      </dgm:prSet>
      <dgm:spPr/>
      <dgm:t>
        <a:bodyPr/>
        <a:lstStyle/>
        <a:p>
          <a:endParaRPr lang="en-US"/>
        </a:p>
      </dgm:t>
    </dgm:pt>
    <dgm:pt modelId="{940B0F68-C9D1-4186-8B79-B5F161731774}" type="pres">
      <dgm:prSet presAssocID="{1E9D1D0E-9F83-4FEC-BB5C-A59C2841230D}" presName="rootConnector3" presStyleLbl="asst1" presStyleIdx="4" presStyleCnt="7"/>
      <dgm:spPr/>
      <dgm:t>
        <a:bodyPr/>
        <a:lstStyle/>
        <a:p>
          <a:endParaRPr lang="en-US"/>
        </a:p>
      </dgm:t>
    </dgm:pt>
    <dgm:pt modelId="{29188D81-0F52-42D5-B02C-BF8F5E9F5595}" type="pres">
      <dgm:prSet presAssocID="{1E9D1D0E-9F83-4FEC-BB5C-A59C2841230D}" presName="hierChild6" presStyleCnt="0"/>
      <dgm:spPr/>
      <dgm:t>
        <a:bodyPr/>
        <a:lstStyle/>
        <a:p>
          <a:endParaRPr lang="en-US"/>
        </a:p>
      </dgm:t>
    </dgm:pt>
    <dgm:pt modelId="{C251CF83-401D-43C9-BDFD-A1116CAE6A33}" type="pres">
      <dgm:prSet presAssocID="{1E9D1D0E-9F83-4FEC-BB5C-A59C2841230D}" presName="hierChild7" presStyleCnt="0"/>
      <dgm:spPr/>
      <dgm:t>
        <a:bodyPr/>
        <a:lstStyle/>
        <a:p>
          <a:endParaRPr lang="en-US"/>
        </a:p>
      </dgm:t>
    </dgm:pt>
    <dgm:pt modelId="{C97888F1-C5CC-48CD-BC81-ADBE594955D5}" type="pres">
      <dgm:prSet presAssocID="{F2B2F5B1-B06E-4C84-8610-30C7690C891F}" presName="Name111" presStyleLbl="parChTrans1D2" presStyleIdx="8" presStyleCnt="10"/>
      <dgm:spPr/>
      <dgm:t>
        <a:bodyPr/>
        <a:lstStyle/>
        <a:p>
          <a:endParaRPr lang="en-US"/>
        </a:p>
      </dgm:t>
    </dgm:pt>
    <dgm:pt modelId="{8420D7A5-C84E-4506-87D3-B16712435C7C}" type="pres">
      <dgm:prSet presAssocID="{E4E5E994-5334-4FE7-B927-92329F5A31E7}" presName="hierRoot3" presStyleCnt="0">
        <dgm:presLayoutVars>
          <dgm:hierBranch val="init"/>
        </dgm:presLayoutVars>
      </dgm:prSet>
      <dgm:spPr/>
      <dgm:t>
        <a:bodyPr/>
        <a:lstStyle/>
        <a:p>
          <a:endParaRPr lang="en-US"/>
        </a:p>
      </dgm:t>
    </dgm:pt>
    <dgm:pt modelId="{5773B534-22AB-4701-8497-C4287160EB5A}" type="pres">
      <dgm:prSet presAssocID="{E4E5E994-5334-4FE7-B927-92329F5A31E7}" presName="rootComposite3" presStyleCnt="0"/>
      <dgm:spPr/>
      <dgm:t>
        <a:bodyPr/>
        <a:lstStyle/>
        <a:p>
          <a:endParaRPr lang="en-US"/>
        </a:p>
      </dgm:t>
    </dgm:pt>
    <dgm:pt modelId="{487672BD-A549-4741-8373-A4CD49B34754}" type="pres">
      <dgm:prSet presAssocID="{E4E5E994-5334-4FE7-B927-92329F5A31E7}" presName="rootText3" presStyleLbl="asst1" presStyleIdx="5" presStyleCnt="7">
        <dgm:presLayoutVars>
          <dgm:chPref val="3"/>
        </dgm:presLayoutVars>
      </dgm:prSet>
      <dgm:spPr/>
      <dgm:t>
        <a:bodyPr/>
        <a:lstStyle/>
        <a:p>
          <a:endParaRPr lang="en-US"/>
        </a:p>
      </dgm:t>
    </dgm:pt>
    <dgm:pt modelId="{AD3B85E2-783D-4972-B6AD-571F76A82E19}" type="pres">
      <dgm:prSet presAssocID="{E4E5E994-5334-4FE7-B927-92329F5A31E7}" presName="rootConnector3" presStyleLbl="asst1" presStyleIdx="5" presStyleCnt="7"/>
      <dgm:spPr/>
      <dgm:t>
        <a:bodyPr/>
        <a:lstStyle/>
        <a:p>
          <a:endParaRPr lang="en-US"/>
        </a:p>
      </dgm:t>
    </dgm:pt>
    <dgm:pt modelId="{FA934AA0-3F02-4479-8B4E-45061355B9A6}" type="pres">
      <dgm:prSet presAssocID="{E4E5E994-5334-4FE7-B927-92329F5A31E7}" presName="hierChild6" presStyleCnt="0"/>
      <dgm:spPr/>
      <dgm:t>
        <a:bodyPr/>
        <a:lstStyle/>
        <a:p>
          <a:endParaRPr lang="en-US"/>
        </a:p>
      </dgm:t>
    </dgm:pt>
    <dgm:pt modelId="{35F988C6-DD36-49CD-AFAE-DD9CEB31669E}" type="pres">
      <dgm:prSet presAssocID="{E4E5E994-5334-4FE7-B927-92329F5A31E7}" presName="hierChild7" presStyleCnt="0"/>
      <dgm:spPr/>
      <dgm:t>
        <a:bodyPr/>
        <a:lstStyle/>
        <a:p>
          <a:endParaRPr lang="en-US"/>
        </a:p>
      </dgm:t>
    </dgm:pt>
    <dgm:pt modelId="{2C886D8F-F4B8-47B2-A77D-60E872E7A3EC}" type="pres">
      <dgm:prSet presAssocID="{8E83D308-B0B6-4BD4-AECE-6BEA796CFC2F}" presName="Name111" presStyleLbl="parChTrans1D2" presStyleIdx="9" presStyleCnt="10"/>
      <dgm:spPr/>
      <dgm:t>
        <a:bodyPr/>
        <a:lstStyle/>
        <a:p>
          <a:endParaRPr lang="en-US"/>
        </a:p>
      </dgm:t>
    </dgm:pt>
    <dgm:pt modelId="{2225E11D-CCB4-4C4F-98BE-F3F8FA8A96E7}" type="pres">
      <dgm:prSet presAssocID="{2DEE5F80-FF99-4920-9D9C-FA4F32723BD2}" presName="hierRoot3" presStyleCnt="0">
        <dgm:presLayoutVars>
          <dgm:hierBranch val="init"/>
        </dgm:presLayoutVars>
      </dgm:prSet>
      <dgm:spPr/>
      <dgm:t>
        <a:bodyPr/>
        <a:lstStyle/>
        <a:p>
          <a:endParaRPr lang="en-US"/>
        </a:p>
      </dgm:t>
    </dgm:pt>
    <dgm:pt modelId="{E6DD4C13-CF29-4EC6-8D20-B9601A26C946}" type="pres">
      <dgm:prSet presAssocID="{2DEE5F80-FF99-4920-9D9C-FA4F32723BD2}" presName="rootComposite3" presStyleCnt="0"/>
      <dgm:spPr/>
      <dgm:t>
        <a:bodyPr/>
        <a:lstStyle/>
        <a:p>
          <a:endParaRPr lang="en-US"/>
        </a:p>
      </dgm:t>
    </dgm:pt>
    <dgm:pt modelId="{4714B484-3B18-41C6-855F-4C9194ED25FD}" type="pres">
      <dgm:prSet presAssocID="{2DEE5F80-FF99-4920-9D9C-FA4F32723BD2}" presName="rootText3" presStyleLbl="asst1" presStyleIdx="6" presStyleCnt="7">
        <dgm:presLayoutVars>
          <dgm:chPref val="3"/>
        </dgm:presLayoutVars>
      </dgm:prSet>
      <dgm:spPr/>
      <dgm:t>
        <a:bodyPr/>
        <a:lstStyle/>
        <a:p>
          <a:endParaRPr lang="en-US"/>
        </a:p>
      </dgm:t>
    </dgm:pt>
    <dgm:pt modelId="{EAA62EA9-EB58-48C8-9F5C-F23E3A089555}" type="pres">
      <dgm:prSet presAssocID="{2DEE5F80-FF99-4920-9D9C-FA4F32723BD2}" presName="rootConnector3" presStyleLbl="asst1" presStyleIdx="6" presStyleCnt="7"/>
      <dgm:spPr/>
      <dgm:t>
        <a:bodyPr/>
        <a:lstStyle/>
        <a:p>
          <a:endParaRPr lang="en-US"/>
        </a:p>
      </dgm:t>
    </dgm:pt>
    <dgm:pt modelId="{1726D01A-708D-4BBF-B96C-565E6A593F94}" type="pres">
      <dgm:prSet presAssocID="{2DEE5F80-FF99-4920-9D9C-FA4F32723BD2}" presName="hierChild6" presStyleCnt="0"/>
      <dgm:spPr/>
      <dgm:t>
        <a:bodyPr/>
        <a:lstStyle/>
        <a:p>
          <a:endParaRPr lang="en-US"/>
        </a:p>
      </dgm:t>
    </dgm:pt>
    <dgm:pt modelId="{78D8371D-C21C-4507-B0B2-E5CC6C2FF258}" type="pres">
      <dgm:prSet presAssocID="{2DEE5F80-FF99-4920-9D9C-FA4F32723BD2}" presName="hierChild7" presStyleCnt="0"/>
      <dgm:spPr/>
      <dgm:t>
        <a:bodyPr/>
        <a:lstStyle/>
        <a:p>
          <a:endParaRPr lang="en-US"/>
        </a:p>
      </dgm:t>
    </dgm:pt>
  </dgm:ptLst>
  <dgm:cxnLst>
    <dgm:cxn modelId="{43CB5504-09C6-4896-814D-DA43B949E017}" srcId="{B2F2F05A-1CF3-488E-A97E-8FCD02C3B91B}" destId="{31E2B8DF-6C70-4E41-85D8-93EE1CD3A067}" srcOrd="4" destOrd="0" parTransId="{ECB4FCDE-D935-4A63-A7DA-2138D49D60C5}" sibTransId="{FD762122-A8A0-4D75-B651-733F6568BC9E}"/>
    <dgm:cxn modelId="{065DDB16-B12F-486E-97B8-9C8EE3819C62}" type="presOf" srcId="{ADDEEF5D-2A6C-4402-81AE-507A6B41AC05}" destId="{B187D7A5-9992-442F-BDFE-55B47B560A6D}" srcOrd="0" destOrd="0" presId="urn:microsoft.com/office/officeart/2005/8/layout/orgChart1"/>
    <dgm:cxn modelId="{605EAD97-1885-463E-9DFB-8CC8E049476C}" type="presOf" srcId="{B2F2F05A-1CF3-488E-A97E-8FCD02C3B91B}" destId="{EE4EC5CB-D3E8-46F1-90B3-0E985646EC4F}" srcOrd="0" destOrd="0" presId="urn:microsoft.com/office/officeart/2005/8/layout/orgChart1"/>
    <dgm:cxn modelId="{73CDC121-4EA8-4470-BD69-AD2F9D5CC073}" type="presOf" srcId="{8B5A2078-3C3D-4639-A4AC-816CA6C332A0}" destId="{EC05CC64-5F45-4592-B8E8-6961CDD46338}" srcOrd="0" destOrd="0" presId="urn:microsoft.com/office/officeart/2005/8/layout/orgChart1"/>
    <dgm:cxn modelId="{FC5E3B37-8AEC-417F-8394-4FFE9DB4149D}" type="presOf" srcId="{4940D15A-2314-4C93-B009-24B484FD7283}" destId="{D799E986-2C29-46BF-9101-C52E092A4475}" srcOrd="0" destOrd="0" presId="urn:microsoft.com/office/officeart/2005/8/layout/orgChart1"/>
    <dgm:cxn modelId="{023BECD9-C4C5-41D0-AFAA-8672BA1D65D4}" type="presOf" srcId="{F732E3B8-BD1B-46B1-872B-4266A03CC5C1}" destId="{47D7C936-9FAF-4276-B5A1-B699F9B67EC5}" srcOrd="0" destOrd="0" presId="urn:microsoft.com/office/officeart/2005/8/layout/orgChart1"/>
    <dgm:cxn modelId="{485F5C7D-2B3A-4D56-880A-32FFB90C6928}" type="presOf" srcId="{C8811EEE-4DAD-4851-B173-4D394DE2589C}" destId="{983458EB-6F0E-4703-999D-9B6EFB8D5BE1}" srcOrd="0" destOrd="0" presId="urn:microsoft.com/office/officeart/2005/8/layout/orgChart1"/>
    <dgm:cxn modelId="{33EED20F-3014-455E-B631-12D15FDBED70}" type="presOf" srcId="{5C3C325F-9C34-4376-A08E-7346AF9AA5B2}" destId="{03D7446A-BE1D-4101-8189-543EAFFB7939}" srcOrd="0" destOrd="0" presId="urn:microsoft.com/office/officeart/2005/8/layout/orgChart1"/>
    <dgm:cxn modelId="{9FBFCB3D-0911-4E72-A45E-0250ACE19F9E}" type="presOf" srcId="{1E9D1D0E-9F83-4FEC-BB5C-A59C2841230D}" destId="{940B0F68-C9D1-4186-8B79-B5F161731774}" srcOrd="1" destOrd="0" presId="urn:microsoft.com/office/officeart/2005/8/layout/orgChart1"/>
    <dgm:cxn modelId="{D3F2ED76-A95D-45B8-98C5-D7F59F7BF384}" type="presOf" srcId="{31E2B8DF-6C70-4E41-85D8-93EE1CD3A067}" destId="{F6CD9BD9-23F7-42DA-8AE5-3EE3FFDE226D}" srcOrd="1" destOrd="0" presId="urn:microsoft.com/office/officeart/2005/8/layout/orgChart1"/>
    <dgm:cxn modelId="{A0A7C2F4-AF8F-48DB-ACDC-F97132F07E9D}" type="presOf" srcId="{E4E5E994-5334-4FE7-B927-92329F5A31E7}" destId="{487672BD-A549-4741-8373-A4CD49B34754}" srcOrd="0" destOrd="0" presId="urn:microsoft.com/office/officeart/2005/8/layout/orgChart1"/>
    <dgm:cxn modelId="{80360E76-A51E-4C17-8B0B-7B0C37616DAB}" type="presOf" srcId="{C48CE25C-4679-4838-85D5-A80FF5C45A3D}" destId="{02ADCDFE-F51B-4523-BCA7-C9999DC4B22B}" srcOrd="1" destOrd="0" presId="urn:microsoft.com/office/officeart/2005/8/layout/orgChart1"/>
    <dgm:cxn modelId="{2F879F54-C1E0-4A5F-BDEF-758833CB3886}" type="presOf" srcId="{0E8F0EE6-CECB-4DBD-BC9D-30FE958CED2B}" destId="{AD81296B-4120-496F-A582-C741C4E3B891}" srcOrd="0" destOrd="0" presId="urn:microsoft.com/office/officeart/2005/8/layout/orgChart1"/>
    <dgm:cxn modelId="{9CBA8C4E-D772-4AA7-B12D-CB3F699855CA}" type="presOf" srcId="{E4E5E994-5334-4FE7-B927-92329F5A31E7}" destId="{AD3B85E2-783D-4972-B6AD-571F76A82E19}" srcOrd="1" destOrd="0" presId="urn:microsoft.com/office/officeart/2005/8/layout/orgChart1"/>
    <dgm:cxn modelId="{EEE61C76-6426-473A-B24A-301814EA4DD9}" srcId="{B2F2F05A-1CF3-488E-A97E-8FCD02C3B91B}" destId="{E4E5E994-5334-4FE7-B927-92329F5A31E7}" srcOrd="8" destOrd="0" parTransId="{F2B2F5B1-B06E-4C84-8610-30C7690C891F}" sibTransId="{CAE66363-E173-419D-9A46-E0ECB2A96EE3}"/>
    <dgm:cxn modelId="{41340E4A-57D9-481D-8615-D00DC025DC0F}" srcId="{B2F2F05A-1CF3-488E-A97E-8FCD02C3B91B}" destId="{666AEC7B-4DED-44A0-B1AB-3550FF4F04CE}" srcOrd="5" destOrd="0" parTransId="{F6BEF37F-C6FE-4C08-B8FC-7736557E4939}" sibTransId="{CD7DC7DA-51B6-4BAB-8A59-A731ACB1F4BE}"/>
    <dgm:cxn modelId="{ADB538D1-903E-4298-BE58-E400E22C5775}" type="presOf" srcId="{1E9D1D0E-9F83-4FEC-BB5C-A59C2841230D}" destId="{21DF83A7-F892-44EE-ABE7-CA53F02F8E1B}" srcOrd="0" destOrd="0" presId="urn:microsoft.com/office/officeart/2005/8/layout/orgChart1"/>
    <dgm:cxn modelId="{553AFDDC-8949-4185-8DA2-5F1CF290B4DA}" srcId="{B2F2F05A-1CF3-488E-A97E-8FCD02C3B91B}" destId="{1E9D1D0E-9F83-4FEC-BB5C-A59C2841230D}" srcOrd="7" destOrd="0" parTransId="{C391B497-0980-4219-9DA2-089B150F7FD0}" sibTransId="{6DD67065-FBF6-4BC3-9094-081E10F29536}"/>
    <dgm:cxn modelId="{18747E7F-6544-4388-BE10-EE773F875D03}" type="presOf" srcId="{1771003F-6171-4EB9-B37E-742BC0AC429C}" destId="{BE060251-C395-4BF4-AA14-9BF823CD8379}" srcOrd="0" destOrd="0" presId="urn:microsoft.com/office/officeart/2005/8/layout/orgChart1"/>
    <dgm:cxn modelId="{BBFF1D77-189F-4269-A2F7-45F51AEE001F}" type="presOf" srcId="{ECB4FCDE-D935-4A63-A7DA-2138D49D60C5}" destId="{A727CC7A-F792-408C-AD04-0A74BCA69250}" srcOrd="0" destOrd="0" presId="urn:microsoft.com/office/officeart/2005/8/layout/orgChart1"/>
    <dgm:cxn modelId="{29E27892-E209-4DD4-A1BA-15370DBDFF9A}" type="presOf" srcId="{F2B2F5B1-B06E-4C84-8610-30C7690C891F}" destId="{C97888F1-C5CC-48CD-BC81-ADBE594955D5}" srcOrd="0" destOrd="0" presId="urn:microsoft.com/office/officeart/2005/8/layout/orgChart1"/>
    <dgm:cxn modelId="{8398886F-651A-4901-84E1-07E5C3C2E5BF}" type="presOf" srcId="{31E2B8DF-6C70-4E41-85D8-93EE1CD3A067}" destId="{C838A9E0-BA07-4DE9-832D-F891395E8044}" srcOrd="0" destOrd="0" presId="urn:microsoft.com/office/officeart/2005/8/layout/orgChart1"/>
    <dgm:cxn modelId="{EB86E272-8017-470A-B4F9-48627E9D2A5F}" type="presOf" srcId="{2DEE5F80-FF99-4920-9D9C-FA4F32723BD2}" destId="{4714B484-3B18-41C6-855F-4C9194ED25FD}" srcOrd="0" destOrd="0" presId="urn:microsoft.com/office/officeart/2005/8/layout/orgChart1"/>
    <dgm:cxn modelId="{0DC82893-932C-4B23-BFA4-DF2E485D92FB}" type="presOf" srcId="{F6BEF37F-C6FE-4C08-B8FC-7736557E4939}" destId="{7322749C-79A8-41EF-9249-1BB44CB0F5CA}" srcOrd="0" destOrd="0" presId="urn:microsoft.com/office/officeart/2005/8/layout/orgChart1"/>
    <dgm:cxn modelId="{99095FEB-5A67-4566-9110-7ED0B2293DCB}" type="presOf" srcId="{ADDEEF5D-2A6C-4402-81AE-507A6B41AC05}" destId="{6A31B96B-9FBF-4691-B1F4-CE26C4BF1BC6}" srcOrd="1" destOrd="0" presId="urn:microsoft.com/office/officeart/2005/8/layout/orgChart1"/>
    <dgm:cxn modelId="{77E5CAEE-6786-45F5-A383-6F09C145A683}" type="presOf" srcId="{C8811EEE-4DAD-4851-B173-4D394DE2589C}" destId="{D15A797B-FBD5-44CC-ABBA-13C7474A3A78}" srcOrd="1" destOrd="0" presId="urn:microsoft.com/office/officeart/2005/8/layout/orgChart1"/>
    <dgm:cxn modelId="{4F00498E-C3A2-4F40-9A7B-5CCC0D8A5DF5}" srcId="{B2F2F05A-1CF3-488E-A97E-8FCD02C3B91B}" destId="{ADDEEF5D-2A6C-4402-81AE-507A6B41AC05}" srcOrd="2" destOrd="0" parTransId="{F732E3B8-BD1B-46B1-872B-4266A03CC5C1}" sibTransId="{0BFCDD93-65CA-4069-AB45-41D69A8777CB}"/>
    <dgm:cxn modelId="{BDA9FE85-CB64-4FFF-8541-8C33DD891312}" srcId="{B2F2F05A-1CF3-488E-A97E-8FCD02C3B91B}" destId="{2DEE5F80-FF99-4920-9D9C-FA4F32723BD2}" srcOrd="9" destOrd="0" parTransId="{8E83D308-B0B6-4BD4-AECE-6BEA796CFC2F}" sibTransId="{BB07A304-B86A-4018-9DB8-85461165171A}"/>
    <dgm:cxn modelId="{E1517070-1B87-4972-8703-9DD4989957E5}" type="presOf" srcId="{3AA2AC1C-0E8B-4135-BE8E-5D3FE0BDBD41}" destId="{4FA65DCE-1D9D-4D9F-AA6D-295AE7541413}" srcOrd="1" destOrd="0" presId="urn:microsoft.com/office/officeart/2005/8/layout/orgChart1"/>
    <dgm:cxn modelId="{F17B2477-1868-4902-9E48-1E466D42D55D}" type="presOf" srcId="{B2F2F05A-1CF3-488E-A97E-8FCD02C3B91B}" destId="{602CC3F5-9C1C-40CE-ADD0-E2BFE20125DE}" srcOrd="1" destOrd="0" presId="urn:microsoft.com/office/officeart/2005/8/layout/orgChart1"/>
    <dgm:cxn modelId="{80FDA000-7095-4720-BF50-F0E30E8BD213}" type="presOf" srcId="{4940D15A-2314-4C93-B009-24B484FD7283}" destId="{05930E79-6418-4620-AC13-092B99EAFA3B}" srcOrd="1" destOrd="0" presId="urn:microsoft.com/office/officeart/2005/8/layout/orgChart1"/>
    <dgm:cxn modelId="{5F05A69C-DFAF-42B2-BAA2-D23B30310B41}" type="presOf" srcId="{C48CE25C-4679-4838-85D5-A80FF5C45A3D}" destId="{4E264F13-C133-4304-872A-B9B0AC7BBFF7}" srcOrd="0" destOrd="0" presId="urn:microsoft.com/office/officeart/2005/8/layout/orgChart1"/>
    <dgm:cxn modelId="{209B6033-8868-4FB9-9042-3F9E5F24F57D}" type="presOf" srcId="{C54AAF5C-CC44-4480-8DDA-96246B741178}" destId="{206BE409-F6FB-42CC-B4D8-6434D795899D}" srcOrd="0" destOrd="0" presId="urn:microsoft.com/office/officeart/2005/8/layout/orgChart1"/>
    <dgm:cxn modelId="{FD0AF94F-9099-4531-A2DC-AFC92610AFAC}" srcId="{B2F2F05A-1CF3-488E-A97E-8FCD02C3B91B}" destId="{3AA2AC1C-0E8B-4135-BE8E-5D3FE0BDBD41}" srcOrd="0" destOrd="0" parTransId="{5C3C325F-9C34-4376-A08E-7346AF9AA5B2}" sibTransId="{7728FFCE-F863-44DF-903A-089078BC92E2}"/>
    <dgm:cxn modelId="{C32C6E49-FBB7-4BFD-873D-46A58B998FCB}" srcId="{B2F2F05A-1CF3-488E-A97E-8FCD02C3B91B}" destId="{8B5A2078-3C3D-4639-A4AC-816CA6C332A0}" srcOrd="3" destOrd="0" parTransId="{1771003F-6171-4EB9-B37E-742BC0AC429C}" sibTransId="{7958DFBF-C23E-4E0C-A939-51ED74739D72}"/>
    <dgm:cxn modelId="{FF53838B-F1ED-4CE9-A4B4-A6DA5CECB2BE}" type="presOf" srcId="{8E83D308-B0B6-4BD4-AECE-6BEA796CFC2F}" destId="{2C886D8F-F4B8-47B2-A77D-60E872E7A3EC}" srcOrd="0" destOrd="0" presId="urn:microsoft.com/office/officeart/2005/8/layout/orgChart1"/>
    <dgm:cxn modelId="{E6EBAAEF-7DC7-47BF-8E6A-3EC371601EAC}" srcId="{ADDEEF5D-2A6C-4402-81AE-507A6B41AC05}" destId="{C8811EEE-4DAD-4851-B173-4D394DE2589C}" srcOrd="0" destOrd="0" parTransId="{F29F57D5-FE23-458F-91CF-623CC5EE2F1C}" sibTransId="{2E819F0C-80DF-4AA3-8C82-328EF957F585}"/>
    <dgm:cxn modelId="{09F45753-3330-4909-A57C-CB8D5BBB2E70}" srcId="{C54AAF5C-CC44-4480-8DDA-96246B741178}" destId="{B2F2F05A-1CF3-488E-A97E-8FCD02C3B91B}" srcOrd="0" destOrd="0" parTransId="{301A9449-EF76-41BD-A511-89C6A2D41DBE}" sibTransId="{39D78D85-78A1-4AF4-8213-AD430F43C8C8}"/>
    <dgm:cxn modelId="{971B256D-91E7-498A-8FB0-23DD15204FC0}" type="presOf" srcId="{F29F57D5-FE23-458F-91CF-623CC5EE2F1C}" destId="{B8CA7556-4085-4C56-8E4B-F0704745C38C}" srcOrd="0" destOrd="0" presId="urn:microsoft.com/office/officeart/2005/8/layout/orgChart1"/>
    <dgm:cxn modelId="{603D4A07-E95E-4417-AE2C-F6571109B969}" srcId="{B2F2F05A-1CF3-488E-A97E-8FCD02C3B91B}" destId="{C48CE25C-4679-4838-85D5-A80FF5C45A3D}" srcOrd="1" destOrd="0" parTransId="{0E8F0EE6-CECB-4DBD-BC9D-30FE958CED2B}" sibTransId="{A32F8D7B-1245-4A53-839E-9CB8EF1CD949}"/>
    <dgm:cxn modelId="{B6F2A154-5DD8-40FA-87B3-31B91DE9C16B}" srcId="{B2F2F05A-1CF3-488E-A97E-8FCD02C3B91B}" destId="{4940D15A-2314-4C93-B009-24B484FD7283}" srcOrd="6" destOrd="0" parTransId="{92B29D50-57C0-4429-AC8A-E68EA723138B}" sibTransId="{4B057554-BD64-4B21-AD8C-CDC8804E3F11}"/>
    <dgm:cxn modelId="{575AEBBC-F50F-436B-B3CD-CD98774FC178}" type="presOf" srcId="{92B29D50-57C0-4429-AC8A-E68EA723138B}" destId="{B0598E2E-B498-4065-A9FA-761A617FCDD4}" srcOrd="0" destOrd="0" presId="urn:microsoft.com/office/officeart/2005/8/layout/orgChart1"/>
    <dgm:cxn modelId="{E9893A63-C070-4B7E-94CD-844F9CD1D20B}" type="presOf" srcId="{666AEC7B-4DED-44A0-B1AB-3550FF4F04CE}" destId="{78699DBC-90DF-4DDE-8A63-FA3035E21304}" srcOrd="0" destOrd="0" presId="urn:microsoft.com/office/officeart/2005/8/layout/orgChart1"/>
    <dgm:cxn modelId="{9D335C81-5A96-475E-B004-5EBB4F103DB0}" type="presOf" srcId="{C391B497-0980-4219-9DA2-089B150F7FD0}" destId="{1E9713D2-6979-4427-B33F-D77C5519C4BE}" srcOrd="0" destOrd="0" presId="urn:microsoft.com/office/officeart/2005/8/layout/orgChart1"/>
    <dgm:cxn modelId="{D40D1659-761F-4CEA-B0BF-CB9983B7216E}" type="presOf" srcId="{2DEE5F80-FF99-4920-9D9C-FA4F32723BD2}" destId="{EAA62EA9-EB58-48C8-9F5C-F23E3A089555}" srcOrd="1" destOrd="0" presId="urn:microsoft.com/office/officeart/2005/8/layout/orgChart1"/>
    <dgm:cxn modelId="{1C74C24F-BB91-4C77-B0F8-9AF5C4ECAB02}" type="presOf" srcId="{666AEC7B-4DED-44A0-B1AB-3550FF4F04CE}" destId="{DAFB3514-6E4C-4633-B770-2E72CB91DEFE}" srcOrd="1" destOrd="0" presId="urn:microsoft.com/office/officeart/2005/8/layout/orgChart1"/>
    <dgm:cxn modelId="{E2241421-7F19-4A08-9EDA-477314907487}" type="presOf" srcId="{8B5A2078-3C3D-4639-A4AC-816CA6C332A0}" destId="{A4ABE357-0C12-4AEE-A4DA-7D123A7CD244}" srcOrd="1" destOrd="0" presId="urn:microsoft.com/office/officeart/2005/8/layout/orgChart1"/>
    <dgm:cxn modelId="{CEA3B24D-BA97-4C0C-8581-C968E31EBA89}" type="presOf" srcId="{3AA2AC1C-0E8B-4135-BE8E-5D3FE0BDBD41}" destId="{3B3FAC7B-1233-4659-BB39-CF6C092DE513}" srcOrd="0" destOrd="0" presId="urn:microsoft.com/office/officeart/2005/8/layout/orgChart1"/>
    <dgm:cxn modelId="{2C8D0D00-B0E4-4B5B-9055-0A46863B14F0}" type="presParOf" srcId="{206BE409-F6FB-42CC-B4D8-6434D795899D}" destId="{FC475400-7FB6-453C-949B-2342C3627F5B}" srcOrd="0" destOrd="0" presId="urn:microsoft.com/office/officeart/2005/8/layout/orgChart1"/>
    <dgm:cxn modelId="{6335993C-C2E4-4FFB-A090-3E7784E35124}" type="presParOf" srcId="{FC475400-7FB6-453C-949B-2342C3627F5B}" destId="{9DC71EED-B86B-4280-8D8B-460721548CC2}" srcOrd="0" destOrd="0" presId="urn:microsoft.com/office/officeart/2005/8/layout/orgChart1"/>
    <dgm:cxn modelId="{D123F92F-70A5-4954-949C-2497F65CC1A4}" type="presParOf" srcId="{9DC71EED-B86B-4280-8D8B-460721548CC2}" destId="{EE4EC5CB-D3E8-46F1-90B3-0E985646EC4F}" srcOrd="0" destOrd="0" presId="urn:microsoft.com/office/officeart/2005/8/layout/orgChart1"/>
    <dgm:cxn modelId="{ADC36AAE-C6CD-42CA-98FB-95D3FCC388C0}" type="presParOf" srcId="{9DC71EED-B86B-4280-8D8B-460721548CC2}" destId="{602CC3F5-9C1C-40CE-ADD0-E2BFE20125DE}" srcOrd="1" destOrd="0" presId="urn:microsoft.com/office/officeart/2005/8/layout/orgChart1"/>
    <dgm:cxn modelId="{7C463892-9A46-4555-ACFA-238E236536D6}" type="presParOf" srcId="{FC475400-7FB6-453C-949B-2342C3627F5B}" destId="{C6C8B640-BBBA-4957-AD26-AF520566246D}" srcOrd="1" destOrd="0" presId="urn:microsoft.com/office/officeart/2005/8/layout/orgChart1"/>
    <dgm:cxn modelId="{F0F7DC7B-6348-4FBC-AF5B-8B512B0D06B2}" type="presParOf" srcId="{C6C8B640-BBBA-4957-AD26-AF520566246D}" destId="{AD81296B-4120-496F-A582-C741C4E3B891}" srcOrd="0" destOrd="0" presId="urn:microsoft.com/office/officeart/2005/8/layout/orgChart1"/>
    <dgm:cxn modelId="{74F52469-51A7-40C3-9CC4-9195CC92E7E0}" type="presParOf" srcId="{C6C8B640-BBBA-4957-AD26-AF520566246D}" destId="{125D416A-0200-4E29-8EF4-6BDEBC58DD11}" srcOrd="1" destOrd="0" presId="urn:microsoft.com/office/officeart/2005/8/layout/orgChart1"/>
    <dgm:cxn modelId="{8B328006-4F27-45B8-B22C-DC1088C0BA3B}" type="presParOf" srcId="{125D416A-0200-4E29-8EF4-6BDEBC58DD11}" destId="{239D5939-FDA1-405A-B095-C5DA1B09B32C}" srcOrd="0" destOrd="0" presId="urn:microsoft.com/office/officeart/2005/8/layout/orgChart1"/>
    <dgm:cxn modelId="{D7B7B586-4510-4D20-83CD-B9AFC220E1E3}" type="presParOf" srcId="{239D5939-FDA1-405A-B095-C5DA1B09B32C}" destId="{4E264F13-C133-4304-872A-B9B0AC7BBFF7}" srcOrd="0" destOrd="0" presId="urn:microsoft.com/office/officeart/2005/8/layout/orgChart1"/>
    <dgm:cxn modelId="{01E7CA73-DBAF-489E-B56A-B32AA0ED307C}" type="presParOf" srcId="{239D5939-FDA1-405A-B095-C5DA1B09B32C}" destId="{02ADCDFE-F51B-4523-BCA7-C9999DC4B22B}" srcOrd="1" destOrd="0" presId="urn:microsoft.com/office/officeart/2005/8/layout/orgChart1"/>
    <dgm:cxn modelId="{3CC24A66-4197-4337-ADDB-CC37C1123202}" type="presParOf" srcId="{125D416A-0200-4E29-8EF4-6BDEBC58DD11}" destId="{835E10E6-66D9-401A-81CC-C8B73D3FD8DB}" srcOrd="1" destOrd="0" presId="urn:microsoft.com/office/officeart/2005/8/layout/orgChart1"/>
    <dgm:cxn modelId="{EDC9D727-FC5C-42FF-8F55-5A43EE1B14BA}" type="presParOf" srcId="{125D416A-0200-4E29-8EF4-6BDEBC58DD11}" destId="{FEF70E05-52F6-4348-A549-AD227B66D503}" srcOrd="2" destOrd="0" presId="urn:microsoft.com/office/officeart/2005/8/layout/orgChart1"/>
    <dgm:cxn modelId="{7ACC6CE0-7DA6-43A8-8AA7-F4D16B90AD18}" type="presParOf" srcId="{C6C8B640-BBBA-4957-AD26-AF520566246D}" destId="{47D7C936-9FAF-4276-B5A1-B699F9B67EC5}" srcOrd="2" destOrd="0" presId="urn:microsoft.com/office/officeart/2005/8/layout/orgChart1"/>
    <dgm:cxn modelId="{C729A169-516C-424D-A91A-23B2EEF65DBE}" type="presParOf" srcId="{C6C8B640-BBBA-4957-AD26-AF520566246D}" destId="{AE3F592A-B283-4B5B-AAAE-164D94BB5307}" srcOrd="3" destOrd="0" presId="urn:microsoft.com/office/officeart/2005/8/layout/orgChart1"/>
    <dgm:cxn modelId="{55794266-0D06-41D1-8B3C-6800BAEAC206}" type="presParOf" srcId="{AE3F592A-B283-4B5B-AAAE-164D94BB5307}" destId="{1CB67A4E-53D3-4EE8-BFCE-76CAD03347F7}" srcOrd="0" destOrd="0" presId="urn:microsoft.com/office/officeart/2005/8/layout/orgChart1"/>
    <dgm:cxn modelId="{C5AE2E50-B011-486A-9723-71A5BD739B3B}" type="presParOf" srcId="{1CB67A4E-53D3-4EE8-BFCE-76CAD03347F7}" destId="{B187D7A5-9992-442F-BDFE-55B47B560A6D}" srcOrd="0" destOrd="0" presId="urn:microsoft.com/office/officeart/2005/8/layout/orgChart1"/>
    <dgm:cxn modelId="{A62CFACE-F48D-4B7A-889C-4DB2278511A8}" type="presParOf" srcId="{1CB67A4E-53D3-4EE8-BFCE-76CAD03347F7}" destId="{6A31B96B-9FBF-4691-B1F4-CE26C4BF1BC6}" srcOrd="1" destOrd="0" presId="urn:microsoft.com/office/officeart/2005/8/layout/orgChart1"/>
    <dgm:cxn modelId="{D4AD5318-9C4C-4F05-A5DD-2098D135BBC0}" type="presParOf" srcId="{AE3F592A-B283-4B5B-AAAE-164D94BB5307}" destId="{ED995EA6-7082-4A14-AEEE-2350099FF29B}" srcOrd="1" destOrd="0" presId="urn:microsoft.com/office/officeart/2005/8/layout/orgChart1"/>
    <dgm:cxn modelId="{4A9EFF5E-12F0-42F8-9E52-66BF9F330EAE}" type="presParOf" srcId="{ED995EA6-7082-4A14-AEEE-2350099FF29B}" destId="{B8CA7556-4085-4C56-8E4B-F0704745C38C}" srcOrd="0" destOrd="0" presId="urn:microsoft.com/office/officeart/2005/8/layout/orgChart1"/>
    <dgm:cxn modelId="{991FCDE3-A7BE-4ECD-92C3-E3DEB6086EA0}" type="presParOf" srcId="{ED995EA6-7082-4A14-AEEE-2350099FF29B}" destId="{555DCA28-C312-4A1E-87F7-84B86CA1A8EA}" srcOrd="1" destOrd="0" presId="urn:microsoft.com/office/officeart/2005/8/layout/orgChart1"/>
    <dgm:cxn modelId="{F62CF844-AD51-4D21-AC6B-4BD1DB34822E}" type="presParOf" srcId="{555DCA28-C312-4A1E-87F7-84B86CA1A8EA}" destId="{1F5085FC-0BE8-475F-858F-A4A75474D723}" srcOrd="0" destOrd="0" presId="urn:microsoft.com/office/officeart/2005/8/layout/orgChart1"/>
    <dgm:cxn modelId="{46FAB07C-00DF-4021-B5F2-18BE278690C2}" type="presParOf" srcId="{1F5085FC-0BE8-475F-858F-A4A75474D723}" destId="{983458EB-6F0E-4703-999D-9B6EFB8D5BE1}" srcOrd="0" destOrd="0" presId="urn:microsoft.com/office/officeart/2005/8/layout/orgChart1"/>
    <dgm:cxn modelId="{4F6EC873-1A1C-49C4-8884-B79646C87F47}" type="presParOf" srcId="{1F5085FC-0BE8-475F-858F-A4A75474D723}" destId="{D15A797B-FBD5-44CC-ABBA-13C7474A3A78}" srcOrd="1" destOrd="0" presId="urn:microsoft.com/office/officeart/2005/8/layout/orgChart1"/>
    <dgm:cxn modelId="{5C8315D3-2A77-4460-949C-F4284636A79E}" type="presParOf" srcId="{555DCA28-C312-4A1E-87F7-84B86CA1A8EA}" destId="{5CD89ED5-4460-45BE-9C7F-F8B426839353}" srcOrd="1" destOrd="0" presId="urn:microsoft.com/office/officeart/2005/8/layout/orgChart1"/>
    <dgm:cxn modelId="{AC78C2C0-4401-4588-B747-C4ECD129C109}" type="presParOf" srcId="{555DCA28-C312-4A1E-87F7-84B86CA1A8EA}" destId="{B3E12126-A40B-4BE7-AC78-71FFC8D24C24}" srcOrd="2" destOrd="0" presId="urn:microsoft.com/office/officeart/2005/8/layout/orgChart1"/>
    <dgm:cxn modelId="{C4F0D596-D8ED-4BAB-B429-255D3EC77501}" type="presParOf" srcId="{AE3F592A-B283-4B5B-AAAE-164D94BB5307}" destId="{474B08F9-FF87-47A2-A97A-0371AD4DF4A0}" srcOrd="2" destOrd="0" presId="urn:microsoft.com/office/officeart/2005/8/layout/orgChart1"/>
    <dgm:cxn modelId="{DE422615-3933-45E1-9C2A-C9560FFB1C8A}" type="presParOf" srcId="{C6C8B640-BBBA-4957-AD26-AF520566246D}" destId="{BE060251-C395-4BF4-AA14-9BF823CD8379}" srcOrd="4" destOrd="0" presId="urn:microsoft.com/office/officeart/2005/8/layout/orgChart1"/>
    <dgm:cxn modelId="{02E431A8-6603-4B86-BEE3-BCDDD23DFBAC}" type="presParOf" srcId="{C6C8B640-BBBA-4957-AD26-AF520566246D}" destId="{EBB29FEB-1FC0-4FD5-ADE5-6673373A0075}" srcOrd="5" destOrd="0" presId="urn:microsoft.com/office/officeart/2005/8/layout/orgChart1"/>
    <dgm:cxn modelId="{8C9D8BC5-8B2C-4DFB-ADDD-63FB606FD1FE}" type="presParOf" srcId="{EBB29FEB-1FC0-4FD5-ADE5-6673373A0075}" destId="{FC9DCC93-3E2C-46DD-B02E-8D2479AF739F}" srcOrd="0" destOrd="0" presId="urn:microsoft.com/office/officeart/2005/8/layout/orgChart1"/>
    <dgm:cxn modelId="{EB0DDD75-DFE4-4FFF-B2F8-54357CF8F479}" type="presParOf" srcId="{FC9DCC93-3E2C-46DD-B02E-8D2479AF739F}" destId="{EC05CC64-5F45-4592-B8E8-6961CDD46338}" srcOrd="0" destOrd="0" presId="urn:microsoft.com/office/officeart/2005/8/layout/orgChart1"/>
    <dgm:cxn modelId="{30E1DC6B-7EC7-4B38-9DEB-799E645787DF}" type="presParOf" srcId="{FC9DCC93-3E2C-46DD-B02E-8D2479AF739F}" destId="{A4ABE357-0C12-4AEE-A4DA-7D123A7CD244}" srcOrd="1" destOrd="0" presId="urn:microsoft.com/office/officeart/2005/8/layout/orgChart1"/>
    <dgm:cxn modelId="{7F8215CF-6B5A-46AA-978E-CB03C1A9C325}" type="presParOf" srcId="{EBB29FEB-1FC0-4FD5-ADE5-6673373A0075}" destId="{5C187FE0-7B98-40CD-A1CC-FBEF4D7B26EE}" srcOrd="1" destOrd="0" presId="urn:microsoft.com/office/officeart/2005/8/layout/orgChart1"/>
    <dgm:cxn modelId="{88B0C96D-BEC1-46A0-8FAC-53E0065C2096}" type="presParOf" srcId="{EBB29FEB-1FC0-4FD5-ADE5-6673373A0075}" destId="{BF50F9B4-D14F-4F71-AFB7-7D99299DB4DC}" srcOrd="2" destOrd="0" presId="urn:microsoft.com/office/officeart/2005/8/layout/orgChart1"/>
    <dgm:cxn modelId="{5DFA1FA0-33B6-41CD-AC61-AC750A0804C6}" type="presParOf" srcId="{FC475400-7FB6-453C-949B-2342C3627F5B}" destId="{06B0BA8E-4F1D-4217-BC1B-95AEC69F52A4}" srcOrd="2" destOrd="0" presId="urn:microsoft.com/office/officeart/2005/8/layout/orgChart1"/>
    <dgm:cxn modelId="{1F8CBEAE-6F64-409F-BFB3-93E1ABBCFD71}" type="presParOf" srcId="{06B0BA8E-4F1D-4217-BC1B-95AEC69F52A4}" destId="{03D7446A-BE1D-4101-8189-543EAFFB7939}" srcOrd="0" destOrd="0" presId="urn:microsoft.com/office/officeart/2005/8/layout/orgChart1"/>
    <dgm:cxn modelId="{72305307-8B32-4393-B07C-7142930CF982}" type="presParOf" srcId="{06B0BA8E-4F1D-4217-BC1B-95AEC69F52A4}" destId="{3E1CA0EC-579A-40CB-A677-352F7D1CD315}" srcOrd="1" destOrd="0" presId="urn:microsoft.com/office/officeart/2005/8/layout/orgChart1"/>
    <dgm:cxn modelId="{1AD79944-98F6-4EBB-95CA-CAD730CA33CD}" type="presParOf" srcId="{3E1CA0EC-579A-40CB-A677-352F7D1CD315}" destId="{DCA53555-BFF6-4CAB-939F-F604658CF733}" srcOrd="0" destOrd="0" presId="urn:microsoft.com/office/officeart/2005/8/layout/orgChart1"/>
    <dgm:cxn modelId="{EA97A062-36D9-497A-9743-B6DE177C0B79}" type="presParOf" srcId="{DCA53555-BFF6-4CAB-939F-F604658CF733}" destId="{3B3FAC7B-1233-4659-BB39-CF6C092DE513}" srcOrd="0" destOrd="0" presId="urn:microsoft.com/office/officeart/2005/8/layout/orgChart1"/>
    <dgm:cxn modelId="{75AE57DD-C602-4D84-9371-831802FCAD45}" type="presParOf" srcId="{DCA53555-BFF6-4CAB-939F-F604658CF733}" destId="{4FA65DCE-1D9D-4D9F-AA6D-295AE7541413}" srcOrd="1" destOrd="0" presId="urn:microsoft.com/office/officeart/2005/8/layout/orgChart1"/>
    <dgm:cxn modelId="{DA9A58D8-58AA-497D-A86C-6C99A5461886}" type="presParOf" srcId="{3E1CA0EC-579A-40CB-A677-352F7D1CD315}" destId="{F4CA5781-99C7-4819-A4B8-877CD9261CC6}" srcOrd="1" destOrd="0" presId="urn:microsoft.com/office/officeart/2005/8/layout/orgChart1"/>
    <dgm:cxn modelId="{4CA0D0EE-278B-486D-B42A-C6AFAD7E5E45}" type="presParOf" srcId="{3E1CA0EC-579A-40CB-A677-352F7D1CD315}" destId="{5BAC05EB-FA6F-45DE-A06C-452C7596C581}" srcOrd="2" destOrd="0" presId="urn:microsoft.com/office/officeart/2005/8/layout/orgChart1"/>
    <dgm:cxn modelId="{7256EE05-7F8A-404B-8CE2-6EF4AE3486AC}" type="presParOf" srcId="{06B0BA8E-4F1D-4217-BC1B-95AEC69F52A4}" destId="{A727CC7A-F792-408C-AD04-0A74BCA69250}" srcOrd="2" destOrd="0" presId="urn:microsoft.com/office/officeart/2005/8/layout/orgChart1"/>
    <dgm:cxn modelId="{4A21E9BA-C1C7-41DB-AA5F-13AE631D29A8}" type="presParOf" srcId="{06B0BA8E-4F1D-4217-BC1B-95AEC69F52A4}" destId="{C25AF5FD-F247-4A16-9CB3-1437C232C742}" srcOrd="3" destOrd="0" presId="urn:microsoft.com/office/officeart/2005/8/layout/orgChart1"/>
    <dgm:cxn modelId="{AB0BAAE5-A8A9-487A-A6BE-8F669329A796}" type="presParOf" srcId="{C25AF5FD-F247-4A16-9CB3-1437C232C742}" destId="{501ED6B9-C010-4A36-9503-D6AD85E714E6}" srcOrd="0" destOrd="0" presId="urn:microsoft.com/office/officeart/2005/8/layout/orgChart1"/>
    <dgm:cxn modelId="{E1D02775-40ED-4D98-847A-2FBF183684EF}" type="presParOf" srcId="{501ED6B9-C010-4A36-9503-D6AD85E714E6}" destId="{C838A9E0-BA07-4DE9-832D-F891395E8044}" srcOrd="0" destOrd="0" presId="urn:microsoft.com/office/officeart/2005/8/layout/orgChart1"/>
    <dgm:cxn modelId="{A265B62A-5F48-4851-AB78-E0329A618FAB}" type="presParOf" srcId="{501ED6B9-C010-4A36-9503-D6AD85E714E6}" destId="{F6CD9BD9-23F7-42DA-8AE5-3EE3FFDE226D}" srcOrd="1" destOrd="0" presId="urn:microsoft.com/office/officeart/2005/8/layout/orgChart1"/>
    <dgm:cxn modelId="{0A783387-1106-464E-9A56-67EC6B504D36}" type="presParOf" srcId="{C25AF5FD-F247-4A16-9CB3-1437C232C742}" destId="{F1DD2DCA-20D1-437D-AA83-00FFAF0F42FB}" srcOrd="1" destOrd="0" presId="urn:microsoft.com/office/officeart/2005/8/layout/orgChart1"/>
    <dgm:cxn modelId="{CB38119C-D43A-4956-86A6-2F26ADBF261B}" type="presParOf" srcId="{C25AF5FD-F247-4A16-9CB3-1437C232C742}" destId="{6B45191E-39BE-45D4-81E2-E854ED5B59B0}" srcOrd="2" destOrd="0" presId="urn:microsoft.com/office/officeart/2005/8/layout/orgChart1"/>
    <dgm:cxn modelId="{1041B3F4-F5B2-46F5-B502-CA1B7BCF9413}" type="presParOf" srcId="{06B0BA8E-4F1D-4217-BC1B-95AEC69F52A4}" destId="{7322749C-79A8-41EF-9249-1BB44CB0F5CA}" srcOrd="4" destOrd="0" presId="urn:microsoft.com/office/officeart/2005/8/layout/orgChart1"/>
    <dgm:cxn modelId="{62C89874-D978-4C49-82E6-84550F6758C5}" type="presParOf" srcId="{06B0BA8E-4F1D-4217-BC1B-95AEC69F52A4}" destId="{C0D093C3-6C48-4A7C-A785-20D6AC797042}" srcOrd="5" destOrd="0" presId="urn:microsoft.com/office/officeart/2005/8/layout/orgChart1"/>
    <dgm:cxn modelId="{B4CE24D8-D1FD-4A05-84EA-131C125B53F6}" type="presParOf" srcId="{C0D093C3-6C48-4A7C-A785-20D6AC797042}" destId="{0EB3CC9C-808B-4E7C-B270-247EBAA100CC}" srcOrd="0" destOrd="0" presId="urn:microsoft.com/office/officeart/2005/8/layout/orgChart1"/>
    <dgm:cxn modelId="{F3A40D8A-4B6F-4A47-BAAE-CAED611ADDD3}" type="presParOf" srcId="{0EB3CC9C-808B-4E7C-B270-247EBAA100CC}" destId="{78699DBC-90DF-4DDE-8A63-FA3035E21304}" srcOrd="0" destOrd="0" presId="urn:microsoft.com/office/officeart/2005/8/layout/orgChart1"/>
    <dgm:cxn modelId="{18402493-BFBF-4A99-B565-533BF36C0C4D}" type="presParOf" srcId="{0EB3CC9C-808B-4E7C-B270-247EBAA100CC}" destId="{DAFB3514-6E4C-4633-B770-2E72CB91DEFE}" srcOrd="1" destOrd="0" presId="urn:microsoft.com/office/officeart/2005/8/layout/orgChart1"/>
    <dgm:cxn modelId="{77E7B221-64E7-48E8-A446-29EA83AC094A}" type="presParOf" srcId="{C0D093C3-6C48-4A7C-A785-20D6AC797042}" destId="{3D47E7E9-33ED-4451-8E2C-291C2C19F284}" srcOrd="1" destOrd="0" presId="urn:microsoft.com/office/officeart/2005/8/layout/orgChart1"/>
    <dgm:cxn modelId="{2B7F6951-042E-43A4-9A3C-929D8DDB0AB8}" type="presParOf" srcId="{C0D093C3-6C48-4A7C-A785-20D6AC797042}" destId="{0B1017B2-553F-4668-AC0D-86D002062D68}" srcOrd="2" destOrd="0" presId="urn:microsoft.com/office/officeart/2005/8/layout/orgChart1"/>
    <dgm:cxn modelId="{2335C1F7-E31C-4224-8AA1-6D92B02476FA}" type="presParOf" srcId="{06B0BA8E-4F1D-4217-BC1B-95AEC69F52A4}" destId="{B0598E2E-B498-4065-A9FA-761A617FCDD4}" srcOrd="6" destOrd="0" presId="urn:microsoft.com/office/officeart/2005/8/layout/orgChart1"/>
    <dgm:cxn modelId="{CDBF7DA4-3231-4625-825D-B44DE7288567}" type="presParOf" srcId="{06B0BA8E-4F1D-4217-BC1B-95AEC69F52A4}" destId="{93329C3B-E98C-4D37-B78D-FFD108B83CF8}" srcOrd="7" destOrd="0" presId="urn:microsoft.com/office/officeart/2005/8/layout/orgChart1"/>
    <dgm:cxn modelId="{C6D4C49E-8047-42DE-91A3-F5280D3CFE0C}" type="presParOf" srcId="{93329C3B-E98C-4D37-B78D-FFD108B83CF8}" destId="{D4E900AC-86A7-46DE-A4BB-3F53A18B35AA}" srcOrd="0" destOrd="0" presId="urn:microsoft.com/office/officeart/2005/8/layout/orgChart1"/>
    <dgm:cxn modelId="{CF9876A6-0DB2-4473-AED2-A4BA1B9ACCC2}" type="presParOf" srcId="{D4E900AC-86A7-46DE-A4BB-3F53A18B35AA}" destId="{D799E986-2C29-46BF-9101-C52E092A4475}" srcOrd="0" destOrd="0" presId="urn:microsoft.com/office/officeart/2005/8/layout/orgChart1"/>
    <dgm:cxn modelId="{D6BF35E0-7744-4194-8D7F-92B29FBD388F}" type="presParOf" srcId="{D4E900AC-86A7-46DE-A4BB-3F53A18B35AA}" destId="{05930E79-6418-4620-AC13-092B99EAFA3B}" srcOrd="1" destOrd="0" presId="urn:microsoft.com/office/officeart/2005/8/layout/orgChart1"/>
    <dgm:cxn modelId="{C5A417D7-A8CF-4524-A837-5168391AC008}" type="presParOf" srcId="{93329C3B-E98C-4D37-B78D-FFD108B83CF8}" destId="{FBE46EDB-3E6D-4CA8-AAB6-24266A6DE618}" srcOrd="1" destOrd="0" presId="urn:microsoft.com/office/officeart/2005/8/layout/orgChart1"/>
    <dgm:cxn modelId="{363D9EDD-1366-4FC7-957D-30AE8DFBE3D3}" type="presParOf" srcId="{93329C3B-E98C-4D37-B78D-FFD108B83CF8}" destId="{468FBB1A-3D61-46AF-8CD8-EE27F72C23E7}" srcOrd="2" destOrd="0" presId="urn:microsoft.com/office/officeart/2005/8/layout/orgChart1"/>
    <dgm:cxn modelId="{D88722A1-B75C-4680-B79D-BF67D9DBCBE1}" type="presParOf" srcId="{06B0BA8E-4F1D-4217-BC1B-95AEC69F52A4}" destId="{1E9713D2-6979-4427-B33F-D77C5519C4BE}" srcOrd="8" destOrd="0" presId="urn:microsoft.com/office/officeart/2005/8/layout/orgChart1"/>
    <dgm:cxn modelId="{8BDBA9E0-60C3-4E2F-9232-395E9B04DC83}" type="presParOf" srcId="{06B0BA8E-4F1D-4217-BC1B-95AEC69F52A4}" destId="{1A058C87-C2AD-4AB2-8602-A73556D4D974}" srcOrd="9" destOrd="0" presId="urn:microsoft.com/office/officeart/2005/8/layout/orgChart1"/>
    <dgm:cxn modelId="{88656003-09F4-4708-9E1B-3CDB0778AB6F}" type="presParOf" srcId="{1A058C87-C2AD-4AB2-8602-A73556D4D974}" destId="{45961B3E-32F1-4D8C-ABD1-FC05ED656559}" srcOrd="0" destOrd="0" presId="urn:microsoft.com/office/officeart/2005/8/layout/orgChart1"/>
    <dgm:cxn modelId="{D5B2E413-9C89-488B-97AD-BC02CBA954ED}" type="presParOf" srcId="{45961B3E-32F1-4D8C-ABD1-FC05ED656559}" destId="{21DF83A7-F892-44EE-ABE7-CA53F02F8E1B}" srcOrd="0" destOrd="0" presId="urn:microsoft.com/office/officeart/2005/8/layout/orgChart1"/>
    <dgm:cxn modelId="{E5275096-CC74-4B5D-AC24-F8B62A578684}" type="presParOf" srcId="{45961B3E-32F1-4D8C-ABD1-FC05ED656559}" destId="{940B0F68-C9D1-4186-8B79-B5F161731774}" srcOrd="1" destOrd="0" presId="urn:microsoft.com/office/officeart/2005/8/layout/orgChart1"/>
    <dgm:cxn modelId="{A6BAF4D4-2D24-4EEB-9AEF-3B911B396DCD}" type="presParOf" srcId="{1A058C87-C2AD-4AB2-8602-A73556D4D974}" destId="{29188D81-0F52-42D5-B02C-BF8F5E9F5595}" srcOrd="1" destOrd="0" presId="urn:microsoft.com/office/officeart/2005/8/layout/orgChart1"/>
    <dgm:cxn modelId="{33BF43D6-4C45-4FB5-B46A-B45751FEE646}" type="presParOf" srcId="{1A058C87-C2AD-4AB2-8602-A73556D4D974}" destId="{C251CF83-401D-43C9-BDFD-A1116CAE6A33}" srcOrd="2" destOrd="0" presId="urn:microsoft.com/office/officeart/2005/8/layout/orgChart1"/>
    <dgm:cxn modelId="{A723910B-CAB9-4143-A33F-12BD5E61AB38}" type="presParOf" srcId="{06B0BA8E-4F1D-4217-BC1B-95AEC69F52A4}" destId="{C97888F1-C5CC-48CD-BC81-ADBE594955D5}" srcOrd="10" destOrd="0" presId="urn:microsoft.com/office/officeart/2005/8/layout/orgChart1"/>
    <dgm:cxn modelId="{DF8DB1EA-EC2B-47F1-9685-80E67F6C21DA}" type="presParOf" srcId="{06B0BA8E-4F1D-4217-BC1B-95AEC69F52A4}" destId="{8420D7A5-C84E-4506-87D3-B16712435C7C}" srcOrd="11" destOrd="0" presId="urn:microsoft.com/office/officeart/2005/8/layout/orgChart1"/>
    <dgm:cxn modelId="{C0ECA037-9D89-44A1-81F9-476B4DC89C16}" type="presParOf" srcId="{8420D7A5-C84E-4506-87D3-B16712435C7C}" destId="{5773B534-22AB-4701-8497-C4287160EB5A}" srcOrd="0" destOrd="0" presId="urn:microsoft.com/office/officeart/2005/8/layout/orgChart1"/>
    <dgm:cxn modelId="{63E76A5C-FF6D-4B7F-89D7-47CD4AAC8B5B}" type="presParOf" srcId="{5773B534-22AB-4701-8497-C4287160EB5A}" destId="{487672BD-A549-4741-8373-A4CD49B34754}" srcOrd="0" destOrd="0" presId="urn:microsoft.com/office/officeart/2005/8/layout/orgChart1"/>
    <dgm:cxn modelId="{3FD71976-7D52-480C-A02A-9FF5B458AD21}" type="presParOf" srcId="{5773B534-22AB-4701-8497-C4287160EB5A}" destId="{AD3B85E2-783D-4972-B6AD-571F76A82E19}" srcOrd="1" destOrd="0" presId="urn:microsoft.com/office/officeart/2005/8/layout/orgChart1"/>
    <dgm:cxn modelId="{5493F4AD-58A8-4065-B493-2CCBBF3E7AD8}" type="presParOf" srcId="{8420D7A5-C84E-4506-87D3-B16712435C7C}" destId="{FA934AA0-3F02-4479-8B4E-45061355B9A6}" srcOrd="1" destOrd="0" presId="urn:microsoft.com/office/officeart/2005/8/layout/orgChart1"/>
    <dgm:cxn modelId="{550DEC14-E028-4BE5-AB68-431FA0CD3775}" type="presParOf" srcId="{8420D7A5-C84E-4506-87D3-B16712435C7C}" destId="{35F988C6-DD36-49CD-AFAE-DD9CEB31669E}" srcOrd="2" destOrd="0" presId="urn:microsoft.com/office/officeart/2005/8/layout/orgChart1"/>
    <dgm:cxn modelId="{891D749B-F12A-4827-ACAD-17310BB7C854}" type="presParOf" srcId="{06B0BA8E-4F1D-4217-BC1B-95AEC69F52A4}" destId="{2C886D8F-F4B8-47B2-A77D-60E872E7A3EC}" srcOrd="12" destOrd="0" presId="urn:microsoft.com/office/officeart/2005/8/layout/orgChart1"/>
    <dgm:cxn modelId="{39DFCCCF-FE3F-4755-AEE4-DBF528C5C799}" type="presParOf" srcId="{06B0BA8E-4F1D-4217-BC1B-95AEC69F52A4}" destId="{2225E11D-CCB4-4C4F-98BE-F3F8FA8A96E7}" srcOrd="13" destOrd="0" presId="urn:microsoft.com/office/officeart/2005/8/layout/orgChart1"/>
    <dgm:cxn modelId="{D25D07D6-154B-49A5-8475-F4D708954390}" type="presParOf" srcId="{2225E11D-CCB4-4C4F-98BE-F3F8FA8A96E7}" destId="{E6DD4C13-CF29-4EC6-8D20-B9601A26C946}" srcOrd="0" destOrd="0" presId="urn:microsoft.com/office/officeart/2005/8/layout/orgChart1"/>
    <dgm:cxn modelId="{426E1FF4-2968-415A-8F09-DBB4CC10D8B7}" type="presParOf" srcId="{E6DD4C13-CF29-4EC6-8D20-B9601A26C946}" destId="{4714B484-3B18-41C6-855F-4C9194ED25FD}" srcOrd="0" destOrd="0" presId="urn:microsoft.com/office/officeart/2005/8/layout/orgChart1"/>
    <dgm:cxn modelId="{860E34AE-ABEC-46E2-98BB-C2D5FDC6A650}" type="presParOf" srcId="{E6DD4C13-CF29-4EC6-8D20-B9601A26C946}" destId="{EAA62EA9-EB58-48C8-9F5C-F23E3A089555}" srcOrd="1" destOrd="0" presId="urn:microsoft.com/office/officeart/2005/8/layout/orgChart1"/>
    <dgm:cxn modelId="{02E54C57-13D7-4E0A-BA43-2E309C791D1A}" type="presParOf" srcId="{2225E11D-CCB4-4C4F-98BE-F3F8FA8A96E7}" destId="{1726D01A-708D-4BBF-B96C-565E6A593F94}" srcOrd="1" destOrd="0" presId="urn:microsoft.com/office/officeart/2005/8/layout/orgChart1"/>
    <dgm:cxn modelId="{4BB284AE-8480-4257-BE9A-4230402541C3}" type="presParOf" srcId="{2225E11D-CCB4-4C4F-98BE-F3F8FA8A96E7}" destId="{78D8371D-C21C-4507-B0B2-E5CC6C2FF25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539A66-7420-41B7-99A3-1CA646F862D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3EEC725-E99E-477F-B8FC-909975BC821A}">
      <dgm:prSet phldrT="[Text]" custT="1"/>
      <dgm:spPr>
        <a:solidFill>
          <a:schemeClr val="accent1">
            <a:lumMod val="50000"/>
          </a:schemeClr>
        </a:solidFill>
      </dgm:spPr>
      <dgm:t>
        <a:bodyPr/>
        <a:lstStyle/>
        <a:p>
          <a:r>
            <a:rPr lang="en-US" sz="1000" b="1" dirty="0" err="1" smtClean="0"/>
            <a:t>EUROfusion</a:t>
          </a:r>
          <a:r>
            <a:rPr lang="en-US" sz="1000" b="1" dirty="0" smtClean="0"/>
            <a:t> </a:t>
          </a:r>
          <a:r>
            <a:rPr lang="en-US" sz="1000" b="1" dirty="0" err="1" smtClean="0"/>
            <a:t>Programme</a:t>
          </a:r>
          <a:r>
            <a:rPr lang="en-US" sz="1000" b="1" dirty="0" smtClean="0"/>
            <a:t> Management</a:t>
          </a:r>
          <a:endParaRPr lang="en-US" sz="1000" b="1" dirty="0"/>
        </a:p>
      </dgm:t>
    </dgm:pt>
    <dgm:pt modelId="{A51EF6DF-6D66-44FA-BE4E-E9BE2772DEE2}" type="parTrans" cxnId="{57FB9028-0007-4672-8071-7819A7ADB862}">
      <dgm:prSet/>
      <dgm:spPr/>
      <dgm:t>
        <a:bodyPr/>
        <a:lstStyle/>
        <a:p>
          <a:endParaRPr lang="en-US"/>
        </a:p>
      </dgm:t>
    </dgm:pt>
    <dgm:pt modelId="{D33A88FA-B020-4795-B567-3397C1032FD9}" type="sibTrans" cxnId="{57FB9028-0007-4672-8071-7819A7ADB862}">
      <dgm:prSet/>
      <dgm:spPr/>
      <dgm:t>
        <a:bodyPr/>
        <a:lstStyle/>
        <a:p>
          <a:endParaRPr lang="en-US"/>
        </a:p>
      </dgm:t>
    </dgm:pt>
    <dgm:pt modelId="{4DF8AC1E-8C94-474C-83FD-FB70E38FC2C2}" type="asst">
      <dgm:prSet phldrT="[Text]" custT="1"/>
      <dgm:spPr>
        <a:solidFill>
          <a:schemeClr val="accent1">
            <a:lumMod val="50000"/>
          </a:schemeClr>
        </a:solidFill>
      </dgm:spPr>
      <dgm:t>
        <a:bodyPr/>
        <a:lstStyle/>
        <a:p>
          <a:r>
            <a:rPr lang="en-US" sz="800" b="1" dirty="0" smtClean="0"/>
            <a:t>International Collaborations</a:t>
          </a:r>
          <a:endParaRPr lang="en-US" sz="800" b="1" dirty="0"/>
        </a:p>
      </dgm:t>
    </dgm:pt>
    <dgm:pt modelId="{679520B8-665A-40BB-9DE0-7278FD6A4995}" type="parTrans" cxnId="{C8EF7837-AAAB-4986-8944-B8AF0FC3596D}">
      <dgm:prSet/>
      <dgm:spPr/>
      <dgm:t>
        <a:bodyPr/>
        <a:lstStyle/>
        <a:p>
          <a:endParaRPr lang="en-US"/>
        </a:p>
      </dgm:t>
    </dgm:pt>
    <dgm:pt modelId="{660A5EEE-7307-43D8-87F1-C1D4C5C90063}" type="sibTrans" cxnId="{C8EF7837-AAAB-4986-8944-B8AF0FC3596D}">
      <dgm:prSet/>
      <dgm:spPr/>
      <dgm:t>
        <a:bodyPr/>
        <a:lstStyle/>
        <a:p>
          <a:endParaRPr lang="en-US"/>
        </a:p>
      </dgm:t>
    </dgm:pt>
    <dgm:pt modelId="{4BC40C7A-D825-417D-90C9-4EAC3309F237}">
      <dgm:prSet phldrT="[Text]" custT="1"/>
      <dgm:spPr>
        <a:solidFill>
          <a:srgbClr val="00B050"/>
        </a:solidFill>
      </dgm:spPr>
      <dgm:t>
        <a:bodyPr/>
        <a:lstStyle/>
        <a:p>
          <a:r>
            <a:rPr lang="en-US" sz="900" b="1" dirty="0" smtClean="0"/>
            <a:t>Fusion Science</a:t>
          </a:r>
          <a:endParaRPr lang="en-US" sz="900" b="1" dirty="0"/>
        </a:p>
      </dgm:t>
    </dgm:pt>
    <dgm:pt modelId="{E5191205-BA03-49AF-A706-BBD817AD3316}" type="parTrans" cxnId="{9C45F019-B77F-43B1-A128-C085955E08C4}">
      <dgm:prSet/>
      <dgm:spPr/>
      <dgm:t>
        <a:bodyPr/>
        <a:lstStyle/>
        <a:p>
          <a:endParaRPr lang="en-US"/>
        </a:p>
      </dgm:t>
    </dgm:pt>
    <dgm:pt modelId="{9DDB9C00-2C31-487B-B772-3DB0F562B7E1}" type="sibTrans" cxnId="{9C45F019-B77F-43B1-A128-C085955E08C4}">
      <dgm:prSet/>
      <dgm:spPr/>
      <dgm:t>
        <a:bodyPr/>
        <a:lstStyle/>
        <a:p>
          <a:endParaRPr lang="en-US"/>
        </a:p>
      </dgm:t>
    </dgm:pt>
    <dgm:pt modelId="{99AE5853-1501-4EFF-AC17-BD39EF494695}">
      <dgm:prSet phldrT="[Text]" custT="1"/>
      <dgm:spPr>
        <a:solidFill>
          <a:srgbClr val="FFC000"/>
        </a:solidFill>
      </dgm:spPr>
      <dgm:t>
        <a:bodyPr/>
        <a:lstStyle/>
        <a:p>
          <a:r>
            <a:rPr lang="en-US" sz="900" b="1" dirty="0" smtClean="0"/>
            <a:t>Fusion Technology</a:t>
          </a:r>
          <a:endParaRPr lang="en-US" sz="900" b="1" dirty="0"/>
        </a:p>
      </dgm:t>
    </dgm:pt>
    <dgm:pt modelId="{A48AD23A-1FFD-444A-A635-4D77FE36CE7E}" type="parTrans" cxnId="{44F0A2DF-E309-4E59-B118-7775B50C8987}">
      <dgm:prSet/>
      <dgm:spPr/>
      <dgm:t>
        <a:bodyPr/>
        <a:lstStyle/>
        <a:p>
          <a:endParaRPr lang="en-US"/>
        </a:p>
      </dgm:t>
    </dgm:pt>
    <dgm:pt modelId="{025CB515-EA5D-40B2-A00A-556C09A2BACB}" type="sibTrans" cxnId="{44F0A2DF-E309-4E59-B118-7775B50C8987}">
      <dgm:prSet/>
      <dgm:spPr/>
      <dgm:t>
        <a:bodyPr/>
        <a:lstStyle/>
        <a:p>
          <a:endParaRPr lang="en-US"/>
        </a:p>
      </dgm:t>
    </dgm:pt>
    <dgm:pt modelId="{EBA531AE-DAD8-4073-863E-58FAE87287FD}">
      <dgm:prSet phldrT="[Text]" custT="1"/>
      <dgm:spPr>
        <a:solidFill>
          <a:schemeClr val="accent1">
            <a:lumMod val="50000"/>
          </a:schemeClr>
        </a:solidFill>
      </dgm:spPr>
      <dgm:t>
        <a:bodyPr/>
        <a:lstStyle/>
        <a:p>
          <a:r>
            <a:rPr lang="en-US" sz="900" b="1" dirty="0" smtClean="0"/>
            <a:t>Administration</a:t>
          </a:r>
          <a:endParaRPr lang="en-US" sz="900" b="1" dirty="0"/>
        </a:p>
      </dgm:t>
    </dgm:pt>
    <dgm:pt modelId="{F3E90984-559A-4464-B130-4A88D88861CB}" type="parTrans" cxnId="{C5D12B6B-C16F-4D82-8637-F46D884A927A}">
      <dgm:prSet/>
      <dgm:spPr/>
      <dgm:t>
        <a:bodyPr/>
        <a:lstStyle/>
        <a:p>
          <a:endParaRPr lang="en-US"/>
        </a:p>
      </dgm:t>
    </dgm:pt>
    <dgm:pt modelId="{6CC539A4-AF23-4A1B-B1AD-55C29AE3EA3C}" type="sibTrans" cxnId="{C5D12B6B-C16F-4D82-8637-F46D884A927A}">
      <dgm:prSet/>
      <dgm:spPr/>
      <dgm:t>
        <a:bodyPr/>
        <a:lstStyle/>
        <a:p>
          <a:endParaRPr lang="en-US"/>
        </a:p>
      </dgm:t>
    </dgm:pt>
    <dgm:pt modelId="{4C86DAB5-78AC-44C1-B4E0-86BCDE6F4583}" type="asst">
      <dgm:prSet custT="1"/>
      <dgm:spPr>
        <a:solidFill>
          <a:schemeClr val="accent1">
            <a:lumMod val="50000"/>
          </a:schemeClr>
        </a:solidFill>
      </dgm:spPr>
      <dgm:t>
        <a:bodyPr/>
        <a:lstStyle/>
        <a:p>
          <a:r>
            <a:rPr lang="en-US" sz="800" b="1" dirty="0" smtClean="0"/>
            <a:t>Communication</a:t>
          </a:r>
          <a:endParaRPr lang="en-US" sz="800" b="1" dirty="0"/>
        </a:p>
      </dgm:t>
    </dgm:pt>
    <dgm:pt modelId="{4C2DEB72-76FC-4A40-B220-C887526A718F}" type="parTrans" cxnId="{0FA709D4-6B31-4B5A-B0FE-DBDBAFC36318}">
      <dgm:prSet/>
      <dgm:spPr/>
      <dgm:t>
        <a:bodyPr/>
        <a:lstStyle/>
        <a:p>
          <a:endParaRPr lang="en-US"/>
        </a:p>
      </dgm:t>
    </dgm:pt>
    <dgm:pt modelId="{FC420934-CDCE-4328-874B-A8F3FB963F8A}" type="sibTrans" cxnId="{0FA709D4-6B31-4B5A-B0FE-DBDBAFC36318}">
      <dgm:prSet/>
      <dgm:spPr/>
      <dgm:t>
        <a:bodyPr/>
        <a:lstStyle/>
        <a:p>
          <a:endParaRPr lang="en-US"/>
        </a:p>
      </dgm:t>
    </dgm:pt>
    <dgm:pt modelId="{B1D7519D-1E0D-4369-A2A5-79C2F6C9F19F}">
      <dgm:prSet custT="1"/>
      <dgm:spPr>
        <a:solidFill>
          <a:srgbClr val="FFC000"/>
        </a:solidFill>
      </dgm:spPr>
      <dgm:t>
        <a:bodyPr/>
        <a:lstStyle/>
        <a:p>
          <a:r>
            <a:rPr lang="en-US" sz="800" b="1" dirty="0" smtClean="0"/>
            <a:t>DEMO Design</a:t>
          </a:r>
          <a:endParaRPr lang="en-US" sz="800" b="1" dirty="0"/>
        </a:p>
      </dgm:t>
    </dgm:pt>
    <dgm:pt modelId="{F6522A4F-D122-4AE4-96C4-3B55A075CD23}" type="parTrans" cxnId="{3A1F9718-B110-43F4-B5E3-B118FCF5A036}">
      <dgm:prSet/>
      <dgm:spPr/>
      <dgm:t>
        <a:bodyPr/>
        <a:lstStyle/>
        <a:p>
          <a:endParaRPr lang="en-US"/>
        </a:p>
      </dgm:t>
    </dgm:pt>
    <dgm:pt modelId="{93AFBBC9-187E-4253-BC5F-90EB2FAA7BB6}" type="sibTrans" cxnId="{3A1F9718-B110-43F4-B5E3-B118FCF5A036}">
      <dgm:prSet/>
      <dgm:spPr/>
      <dgm:t>
        <a:bodyPr/>
        <a:lstStyle/>
        <a:p>
          <a:endParaRPr lang="en-US"/>
        </a:p>
      </dgm:t>
    </dgm:pt>
    <dgm:pt modelId="{425811AB-9A5D-40A3-9D8F-ABA24E6DEF0C}">
      <dgm:prSet custT="1"/>
      <dgm:spPr>
        <a:solidFill>
          <a:srgbClr val="FFC000"/>
        </a:solidFill>
      </dgm:spPr>
      <dgm:t>
        <a:bodyPr/>
        <a:lstStyle/>
        <a:p>
          <a:r>
            <a:rPr lang="en-US" sz="800" b="1" dirty="0" smtClean="0"/>
            <a:t>Early Neutron Source</a:t>
          </a:r>
          <a:endParaRPr lang="en-US" sz="800" b="1" dirty="0"/>
        </a:p>
      </dgm:t>
    </dgm:pt>
    <dgm:pt modelId="{49CF59A5-5D0E-45CF-981E-B366E0677395}" type="parTrans" cxnId="{26881776-E56A-4EFB-B32E-E6C9B6373080}">
      <dgm:prSet/>
      <dgm:spPr/>
      <dgm:t>
        <a:bodyPr/>
        <a:lstStyle/>
        <a:p>
          <a:endParaRPr lang="en-US"/>
        </a:p>
      </dgm:t>
    </dgm:pt>
    <dgm:pt modelId="{24FB0B03-D57F-4AA5-AC78-0EA71C8F8AAC}" type="sibTrans" cxnId="{26881776-E56A-4EFB-B32E-E6C9B6373080}">
      <dgm:prSet/>
      <dgm:spPr/>
      <dgm:t>
        <a:bodyPr/>
        <a:lstStyle/>
        <a:p>
          <a:endParaRPr lang="en-US"/>
        </a:p>
      </dgm:t>
    </dgm:pt>
    <dgm:pt modelId="{E704865B-8955-4961-A653-EA360DB33553}">
      <dgm:prSet custT="1"/>
      <dgm:spPr>
        <a:solidFill>
          <a:srgbClr val="FFC000"/>
        </a:solidFill>
      </dgm:spPr>
      <dgm:t>
        <a:bodyPr/>
        <a:lstStyle/>
        <a:p>
          <a:r>
            <a:rPr lang="en-US" sz="800" b="1" dirty="0" smtClean="0"/>
            <a:t>Prospective R&amp;D</a:t>
          </a:r>
          <a:endParaRPr lang="en-US" sz="800" b="1" dirty="0"/>
        </a:p>
      </dgm:t>
    </dgm:pt>
    <dgm:pt modelId="{ECCFCFED-154A-4847-B7FC-7C544AAE5E62}" type="parTrans" cxnId="{736CFF3B-4FA9-40B8-9AFD-C60EF5AB2E55}">
      <dgm:prSet/>
      <dgm:spPr/>
      <dgm:t>
        <a:bodyPr/>
        <a:lstStyle/>
        <a:p>
          <a:endParaRPr lang="en-US"/>
        </a:p>
      </dgm:t>
    </dgm:pt>
    <dgm:pt modelId="{83F021D7-57B6-4D24-AF3F-3B6CD17D20E0}" type="sibTrans" cxnId="{736CFF3B-4FA9-40B8-9AFD-C60EF5AB2E55}">
      <dgm:prSet/>
      <dgm:spPr/>
      <dgm:t>
        <a:bodyPr/>
        <a:lstStyle/>
        <a:p>
          <a:endParaRPr lang="en-US"/>
        </a:p>
      </dgm:t>
    </dgm:pt>
    <dgm:pt modelId="{8930C459-D368-4113-B2CE-4025489EC4E6}">
      <dgm:prSet custT="1"/>
      <dgm:spPr>
        <a:solidFill>
          <a:schemeClr val="accent2"/>
        </a:solidFill>
      </dgm:spPr>
      <dgm:t>
        <a:bodyPr/>
        <a:lstStyle/>
        <a:p>
          <a:r>
            <a:rPr lang="en-US" sz="1000" b="1" dirty="0" smtClean="0">
              <a:solidFill>
                <a:schemeClr val="tx1"/>
              </a:solidFill>
            </a:rPr>
            <a:t>ENS</a:t>
          </a:r>
          <a:endParaRPr lang="en-US" sz="1000" b="1" dirty="0">
            <a:solidFill>
              <a:schemeClr val="tx1"/>
            </a:solidFill>
          </a:endParaRPr>
        </a:p>
      </dgm:t>
    </dgm:pt>
    <dgm:pt modelId="{05DA89D8-712F-4701-AE3F-94C9591FB7F2}" type="parTrans" cxnId="{E70BE674-8833-4C50-9655-69E8153885CC}">
      <dgm:prSet/>
      <dgm:spPr/>
      <dgm:t>
        <a:bodyPr/>
        <a:lstStyle/>
        <a:p>
          <a:endParaRPr lang="en-US"/>
        </a:p>
      </dgm:t>
    </dgm:pt>
    <dgm:pt modelId="{D9AC9ED8-9D9A-46A8-847F-824C58CC2EC5}" type="sibTrans" cxnId="{E70BE674-8833-4C50-9655-69E8153885CC}">
      <dgm:prSet/>
      <dgm:spPr/>
      <dgm:t>
        <a:bodyPr/>
        <a:lstStyle/>
        <a:p>
          <a:endParaRPr lang="en-US"/>
        </a:p>
      </dgm:t>
    </dgm:pt>
    <dgm:pt modelId="{80E30F7B-5DC7-43D3-B600-57AFFB00E3AF}">
      <dgm:prSet custT="1"/>
      <dgm:spPr>
        <a:solidFill>
          <a:schemeClr val="accent2"/>
        </a:solidFill>
      </dgm:spPr>
      <dgm:t>
        <a:bodyPr/>
        <a:lstStyle/>
        <a:p>
          <a:r>
            <a:rPr lang="en-US" sz="1000" b="1" dirty="0" smtClean="0">
              <a:solidFill>
                <a:schemeClr val="tx1"/>
              </a:solidFill>
            </a:rPr>
            <a:t>PRD</a:t>
          </a:r>
          <a:endParaRPr lang="en-US" sz="1000" b="1" dirty="0">
            <a:solidFill>
              <a:schemeClr val="tx1"/>
            </a:solidFill>
          </a:endParaRPr>
        </a:p>
      </dgm:t>
    </dgm:pt>
    <dgm:pt modelId="{53C5B54C-5988-4C26-8529-F119F8642C70}" type="parTrans" cxnId="{0E92958C-4FD1-403E-9894-B1776864B88E}">
      <dgm:prSet/>
      <dgm:spPr/>
      <dgm:t>
        <a:bodyPr/>
        <a:lstStyle/>
        <a:p>
          <a:endParaRPr lang="en-US"/>
        </a:p>
      </dgm:t>
    </dgm:pt>
    <dgm:pt modelId="{729248F8-2574-475B-8E54-7FE92EA59B5D}" type="sibTrans" cxnId="{0E92958C-4FD1-403E-9894-B1776864B88E}">
      <dgm:prSet/>
      <dgm:spPr/>
      <dgm:t>
        <a:bodyPr/>
        <a:lstStyle/>
        <a:p>
          <a:endParaRPr lang="en-US"/>
        </a:p>
      </dgm:t>
    </dgm:pt>
    <dgm:pt modelId="{DB39EBBE-5BFE-4BAE-B2E0-9469B0B27687}">
      <dgm:prSet custT="1"/>
      <dgm:spPr>
        <a:solidFill>
          <a:schemeClr val="accent2"/>
        </a:solidFill>
      </dgm:spPr>
      <dgm:t>
        <a:bodyPr/>
        <a:lstStyle/>
        <a:p>
          <a:r>
            <a:rPr lang="en-US" sz="1000" b="1" dirty="0" smtClean="0">
              <a:solidFill>
                <a:schemeClr val="tx1"/>
              </a:solidFill>
            </a:rPr>
            <a:t>BB</a:t>
          </a:r>
          <a:endParaRPr lang="en-US" sz="1000" b="1" dirty="0">
            <a:solidFill>
              <a:schemeClr val="tx1"/>
            </a:solidFill>
          </a:endParaRPr>
        </a:p>
      </dgm:t>
    </dgm:pt>
    <dgm:pt modelId="{2D1D3741-8251-4CC0-9201-ED1439364E55}" type="parTrans" cxnId="{B62676E0-F64A-4C4B-87EC-8E5CB2443DFE}">
      <dgm:prSet/>
      <dgm:spPr/>
      <dgm:t>
        <a:bodyPr/>
        <a:lstStyle/>
        <a:p>
          <a:endParaRPr lang="en-US"/>
        </a:p>
      </dgm:t>
    </dgm:pt>
    <dgm:pt modelId="{E6289F58-00E5-410C-B5CD-68DB0DB55076}" type="sibTrans" cxnId="{B62676E0-F64A-4C4B-87EC-8E5CB2443DFE}">
      <dgm:prSet/>
      <dgm:spPr/>
      <dgm:t>
        <a:bodyPr/>
        <a:lstStyle/>
        <a:p>
          <a:endParaRPr lang="en-US"/>
        </a:p>
      </dgm:t>
    </dgm:pt>
    <dgm:pt modelId="{8FE9CBAA-2883-4C41-9A9C-AEE8E68432A9}">
      <dgm:prSet custT="1"/>
      <dgm:spPr>
        <a:solidFill>
          <a:schemeClr val="accent2"/>
        </a:solidFill>
      </dgm:spPr>
      <dgm:t>
        <a:bodyPr/>
        <a:lstStyle/>
        <a:p>
          <a:r>
            <a:rPr lang="en-US" sz="1000" b="1" dirty="0" err="1" smtClean="0">
              <a:solidFill>
                <a:schemeClr val="tx1"/>
              </a:solidFill>
            </a:rPr>
            <a:t>BoP</a:t>
          </a:r>
          <a:endParaRPr lang="en-US" sz="1000" b="1" dirty="0">
            <a:solidFill>
              <a:schemeClr val="tx1"/>
            </a:solidFill>
          </a:endParaRPr>
        </a:p>
      </dgm:t>
    </dgm:pt>
    <dgm:pt modelId="{DCC2AA8E-C567-47EC-9A18-DE697DC03E39}" type="parTrans" cxnId="{61B52F79-45C0-4002-837D-863ADC25F9E1}">
      <dgm:prSet/>
      <dgm:spPr/>
      <dgm:t>
        <a:bodyPr/>
        <a:lstStyle/>
        <a:p>
          <a:endParaRPr lang="en-US"/>
        </a:p>
      </dgm:t>
    </dgm:pt>
    <dgm:pt modelId="{1843141A-5A8C-4BCB-93DF-861B30D88581}" type="sibTrans" cxnId="{61B52F79-45C0-4002-837D-863ADC25F9E1}">
      <dgm:prSet/>
      <dgm:spPr/>
      <dgm:t>
        <a:bodyPr/>
        <a:lstStyle/>
        <a:p>
          <a:endParaRPr lang="en-US"/>
        </a:p>
      </dgm:t>
    </dgm:pt>
    <dgm:pt modelId="{FEBB2C5D-A84D-46CE-93E5-8067B7681D30}">
      <dgm:prSet custT="1"/>
      <dgm:spPr>
        <a:solidFill>
          <a:schemeClr val="accent2"/>
        </a:solidFill>
      </dgm:spPr>
      <dgm:t>
        <a:bodyPr/>
        <a:lstStyle/>
        <a:p>
          <a:r>
            <a:rPr lang="en-US" sz="1000" b="1" dirty="0" smtClean="0">
              <a:solidFill>
                <a:schemeClr val="tx1"/>
              </a:solidFill>
            </a:rPr>
            <a:t>DC</a:t>
          </a:r>
          <a:endParaRPr lang="en-US" sz="1000" b="1" dirty="0">
            <a:solidFill>
              <a:schemeClr val="tx1"/>
            </a:solidFill>
          </a:endParaRPr>
        </a:p>
      </dgm:t>
    </dgm:pt>
    <dgm:pt modelId="{D2DEEE12-DEFC-4201-8141-5B76A46A1619}" type="parTrans" cxnId="{D760EF31-A7D9-4853-9DD8-D2F65584FDB7}">
      <dgm:prSet/>
      <dgm:spPr/>
      <dgm:t>
        <a:bodyPr/>
        <a:lstStyle/>
        <a:p>
          <a:endParaRPr lang="en-US"/>
        </a:p>
      </dgm:t>
    </dgm:pt>
    <dgm:pt modelId="{730F12DD-FDD2-4ACB-890D-76A1CB523F13}" type="sibTrans" cxnId="{D760EF31-A7D9-4853-9DD8-D2F65584FDB7}">
      <dgm:prSet/>
      <dgm:spPr/>
      <dgm:t>
        <a:bodyPr/>
        <a:lstStyle/>
        <a:p>
          <a:endParaRPr lang="en-US"/>
        </a:p>
      </dgm:t>
    </dgm:pt>
    <dgm:pt modelId="{7F587442-235A-4B61-927B-8406C6EB8A00}">
      <dgm:prSet custT="1"/>
      <dgm:spPr>
        <a:solidFill>
          <a:schemeClr val="accent2"/>
        </a:solidFill>
      </dgm:spPr>
      <dgm:t>
        <a:bodyPr/>
        <a:lstStyle/>
        <a:p>
          <a:r>
            <a:rPr lang="en-US" sz="1000" b="1" dirty="0" smtClean="0">
              <a:solidFill>
                <a:schemeClr val="tx1"/>
              </a:solidFill>
            </a:rPr>
            <a:t>DES</a:t>
          </a:r>
          <a:endParaRPr lang="en-US" sz="1000" b="1" dirty="0">
            <a:solidFill>
              <a:schemeClr val="tx1"/>
            </a:solidFill>
          </a:endParaRPr>
        </a:p>
      </dgm:t>
    </dgm:pt>
    <dgm:pt modelId="{B8ADEE66-C6FC-498A-87DE-B7B2977CABE6}" type="parTrans" cxnId="{7CDC344B-2391-4F6E-9A21-FA3A0853ACD8}">
      <dgm:prSet/>
      <dgm:spPr/>
      <dgm:t>
        <a:bodyPr/>
        <a:lstStyle/>
        <a:p>
          <a:endParaRPr lang="en-US"/>
        </a:p>
      </dgm:t>
    </dgm:pt>
    <dgm:pt modelId="{7DD4A359-677E-4C0A-9304-E15F6330240D}" type="sibTrans" cxnId="{7CDC344B-2391-4F6E-9A21-FA3A0853ACD8}">
      <dgm:prSet/>
      <dgm:spPr/>
      <dgm:t>
        <a:bodyPr/>
        <a:lstStyle/>
        <a:p>
          <a:endParaRPr lang="en-US"/>
        </a:p>
      </dgm:t>
    </dgm:pt>
    <dgm:pt modelId="{86A175D7-99E3-45A3-90F1-134F8033EF1D}">
      <dgm:prSet custT="1"/>
      <dgm:spPr>
        <a:solidFill>
          <a:schemeClr val="accent2"/>
        </a:solidFill>
      </dgm:spPr>
      <dgm:t>
        <a:bodyPr/>
        <a:lstStyle/>
        <a:p>
          <a:r>
            <a:rPr lang="en-US" sz="1000" b="1" dirty="0" smtClean="0">
              <a:solidFill>
                <a:schemeClr val="tx1"/>
              </a:solidFill>
            </a:rPr>
            <a:t>DIV</a:t>
          </a:r>
          <a:endParaRPr lang="en-US" sz="1000" b="1" dirty="0">
            <a:solidFill>
              <a:schemeClr val="tx1"/>
            </a:solidFill>
          </a:endParaRPr>
        </a:p>
      </dgm:t>
    </dgm:pt>
    <dgm:pt modelId="{FA70080C-6EC4-44D5-B5B5-598111C8B568}" type="parTrans" cxnId="{63B42631-ACD9-49C0-AABF-7A24CA677B79}">
      <dgm:prSet/>
      <dgm:spPr/>
      <dgm:t>
        <a:bodyPr/>
        <a:lstStyle/>
        <a:p>
          <a:endParaRPr lang="en-US"/>
        </a:p>
      </dgm:t>
    </dgm:pt>
    <dgm:pt modelId="{60220BFC-2DA2-42D5-8166-216FBF584641}" type="sibTrans" cxnId="{63B42631-ACD9-49C0-AABF-7A24CA677B79}">
      <dgm:prSet/>
      <dgm:spPr/>
      <dgm:t>
        <a:bodyPr/>
        <a:lstStyle/>
        <a:p>
          <a:endParaRPr lang="en-US"/>
        </a:p>
      </dgm:t>
    </dgm:pt>
    <dgm:pt modelId="{46C98394-ACBA-48C3-BAC3-DCC7A7A26DB2}">
      <dgm:prSet custT="1"/>
      <dgm:spPr>
        <a:solidFill>
          <a:schemeClr val="accent2"/>
        </a:solidFill>
      </dgm:spPr>
      <dgm:t>
        <a:bodyPr/>
        <a:lstStyle/>
        <a:p>
          <a:r>
            <a:rPr lang="en-US" sz="1000" b="1" dirty="0" smtClean="0">
              <a:solidFill>
                <a:schemeClr val="tx1"/>
              </a:solidFill>
            </a:rPr>
            <a:t>HCD</a:t>
          </a:r>
          <a:endParaRPr lang="en-US" sz="1000" b="1" dirty="0">
            <a:solidFill>
              <a:schemeClr val="tx1"/>
            </a:solidFill>
          </a:endParaRPr>
        </a:p>
      </dgm:t>
    </dgm:pt>
    <dgm:pt modelId="{18B72993-54F0-40C7-96FB-610468979774}" type="parTrans" cxnId="{BCF3C116-B8E2-4BF5-AA3F-28033FB3FAE1}">
      <dgm:prSet/>
      <dgm:spPr/>
      <dgm:t>
        <a:bodyPr/>
        <a:lstStyle/>
        <a:p>
          <a:endParaRPr lang="en-US"/>
        </a:p>
      </dgm:t>
    </dgm:pt>
    <dgm:pt modelId="{E2CBE963-0FEB-4948-8B93-2E73AE5924B8}" type="sibTrans" cxnId="{BCF3C116-B8E2-4BF5-AA3F-28033FB3FAE1}">
      <dgm:prSet/>
      <dgm:spPr/>
      <dgm:t>
        <a:bodyPr/>
        <a:lstStyle/>
        <a:p>
          <a:endParaRPr lang="en-US"/>
        </a:p>
      </dgm:t>
    </dgm:pt>
    <dgm:pt modelId="{4566BE23-BF50-48D7-A3A5-68A26BCCC93F}">
      <dgm:prSet custT="1"/>
      <dgm:spPr>
        <a:solidFill>
          <a:schemeClr val="accent2"/>
        </a:solidFill>
      </dgm:spPr>
      <dgm:t>
        <a:bodyPr/>
        <a:lstStyle/>
        <a:p>
          <a:r>
            <a:rPr lang="en-US" sz="1000" b="1" dirty="0" smtClean="0">
              <a:solidFill>
                <a:schemeClr val="tx1"/>
              </a:solidFill>
            </a:rPr>
            <a:t>MAG</a:t>
          </a:r>
          <a:endParaRPr lang="en-US" sz="1000" b="1" dirty="0">
            <a:solidFill>
              <a:schemeClr val="tx1"/>
            </a:solidFill>
          </a:endParaRPr>
        </a:p>
      </dgm:t>
    </dgm:pt>
    <dgm:pt modelId="{3B68B0EB-AEAD-47DC-8472-B001DC1C8F8F}" type="parTrans" cxnId="{D1A104A8-A4AF-4EA1-85C5-18550655F5E7}">
      <dgm:prSet/>
      <dgm:spPr/>
      <dgm:t>
        <a:bodyPr/>
        <a:lstStyle/>
        <a:p>
          <a:endParaRPr lang="en-US"/>
        </a:p>
      </dgm:t>
    </dgm:pt>
    <dgm:pt modelId="{2DA3590D-442F-44BA-B1CB-4DD1361C1955}" type="sibTrans" cxnId="{D1A104A8-A4AF-4EA1-85C5-18550655F5E7}">
      <dgm:prSet/>
      <dgm:spPr/>
      <dgm:t>
        <a:bodyPr/>
        <a:lstStyle/>
        <a:p>
          <a:endParaRPr lang="en-US"/>
        </a:p>
      </dgm:t>
    </dgm:pt>
    <dgm:pt modelId="{BE6CF2CF-9E2F-447A-8A32-AE4A323A9F4B}">
      <dgm:prSet custT="1"/>
      <dgm:spPr>
        <a:solidFill>
          <a:schemeClr val="accent2"/>
        </a:solidFill>
      </dgm:spPr>
      <dgm:t>
        <a:bodyPr/>
        <a:lstStyle/>
        <a:p>
          <a:r>
            <a:rPr lang="en-US" sz="1000" b="1" dirty="0" smtClean="0">
              <a:solidFill>
                <a:schemeClr val="tx1"/>
              </a:solidFill>
            </a:rPr>
            <a:t>MAT</a:t>
          </a:r>
          <a:endParaRPr lang="en-US" sz="1000" b="1" dirty="0">
            <a:solidFill>
              <a:schemeClr val="tx1"/>
            </a:solidFill>
          </a:endParaRPr>
        </a:p>
      </dgm:t>
    </dgm:pt>
    <dgm:pt modelId="{98422200-EC2E-4C69-AA8C-5D128189819F}" type="parTrans" cxnId="{230CE612-D1F1-4FE2-91F3-7E0C88E430FD}">
      <dgm:prSet/>
      <dgm:spPr/>
      <dgm:t>
        <a:bodyPr/>
        <a:lstStyle/>
        <a:p>
          <a:endParaRPr lang="en-US"/>
        </a:p>
      </dgm:t>
    </dgm:pt>
    <dgm:pt modelId="{FF6BEAFD-1C5F-44C7-BD3D-F3B7B655E023}" type="sibTrans" cxnId="{230CE612-D1F1-4FE2-91F3-7E0C88E430FD}">
      <dgm:prSet/>
      <dgm:spPr/>
      <dgm:t>
        <a:bodyPr/>
        <a:lstStyle/>
        <a:p>
          <a:endParaRPr lang="en-US"/>
        </a:p>
      </dgm:t>
    </dgm:pt>
    <dgm:pt modelId="{1259D02A-FDF1-4255-9EA7-F5B8076B0396}">
      <dgm:prSet custT="1"/>
      <dgm:spPr>
        <a:solidFill>
          <a:schemeClr val="accent2"/>
        </a:solidFill>
      </dgm:spPr>
      <dgm:t>
        <a:bodyPr/>
        <a:lstStyle/>
        <a:p>
          <a:r>
            <a:rPr lang="en-US" sz="1000" b="1" dirty="0" smtClean="0">
              <a:solidFill>
                <a:schemeClr val="tx1"/>
              </a:solidFill>
            </a:rPr>
            <a:t>PES</a:t>
          </a:r>
          <a:endParaRPr lang="en-US" sz="1000" b="1" dirty="0">
            <a:solidFill>
              <a:schemeClr val="tx1"/>
            </a:solidFill>
          </a:endParaRPr>
        </a:p>
      </dgm:t>
    </dgm:pt>
    <dgm:pt modelId="{45C50B0F-08A3-49FF-8B4A-41FE75DFEEB0}" type="parTrans" cxnId="{5264F01D-9CFD-4D9A-B530-3E94EF1C3EBA}">
      <dgm:prSet/>
      <dgm:spPr/>
      <dgm:t>
        <a:bodyPr/>
        <a:lstStyle/>
        <a:p>
          <a:endParaRPr lang="en-US"/>
        </a:p>
      </dgm:t>
    </dgm:pt>
    <dgm:pt modelId="{6CFEC137-ADEC-4C8E-ADF1-D0F2C592AFF9}" type="sibTrans" cxnId="{5264F01D-9CFD-4D9A-B530-3E94EF1C3EBA}">
      <dgm:prSet/>
      <dgm:spPr/>
      <dgm:t>
        <a:bodyPr/>
        <a:lstStyle/>
        <a:p>
          <a:endParaRPr lang="en-US"/>
        </a:p>
      </dgm:t>
    </dgm:pt>
    <dgm:pt modelId="{19F1E632-1FF9-4532-9410-F396FAF71D24}">
      <dgm:prSet custT="1"/>
      <dgm:spPr>
        <a:solidFill>
          <a:schemeClr val="accent2"/>
        </a:solidFill>
      </dgm:spPr>
      <dgm:t>
        <a:bodyPr/>
        <a:lstStyle/>
        <a:p>
          <a:r>
            <a:rPr lang="en-US" sz="1000" b="1" dirty="0" smtClean="0">
              <a:solidFill>
                <a:schemeClr val="tx1"/>
              </a:solidFill>
            </a:rPr>
            <a:t>RM</a:t>
          </a:r>
          <a:endParaRPr lang="en-US" sz="1000" b="1" dirty="0">
            <a:solidFill>
              <a:schemeClr val="tx1"/>
            </a:solidFill>
          </a:endParaRPr>
        </a:p>
      </dgm:t>
    </dgm:pt>
    <dgm:pt modelId="{7608ED7D-25BD-4CF4-928D-F4BA05613B7A}" type="parTrans" cxnId="{5636F370-E968-4EC0-AFE8-6085428632E4}">
      <dgm:prSet/>
      <dgm:spPr/>
      <dgm:t>
        <a:bodyPr/>
        <a:lstStyle/>
        <a:p>
          <a:endParaRPr lang="en-US"/>
        </a:p>
      </dgm:t>
    </dgm:pt>
    <dgm:pt modelId="{EF1DD5CE-BCB8-4ACF-BB03-585B3459FA8F}" type="sibTrans" cxnId="{5636F370-E968-4EC0-AFE8-6085428632E4}">
      <dgm:prSet/>
      <dgm:spPr/>
      <dgm:t>
        <a:bodyPr/>
        <a:lstStyle/>
        <a:p>
          <a:endParaRPr lang="en-US"/>
        </a:p>
      </dgm:t>
    </dgm:pt>
    <dgm:pt modelId="{109BAC00-9544-44AD-986B-8FDB2DCEE68A}">
      <dgm:prSet custT="1"/>
      <dgm:spPr>
        <a:solidFill>
          <a:schemeClr val="accent2"/>
        </a:solidFill>
      </dgm:spPr>
      <dgm:t>
        <a:bodyPr/>
        <a:lstStyle/>
        <a:p>
          <a:r>
            <a:rPr lang="en-US" sz="1000" b="1" dirty="0" smtClean="0">
              <a:solidFill>
                <a:schemeClr val="tx1"/>
              </a:solidFill>
            </a:rPr>
            <a:t>SAE</a:t>
          </a:r>
          <a:endParaRPr lang="en-US" sz="1000" b="1" dirty="0">
            <a:solidFill>
              <a:schemeClr val="tx1"/>
            </a:solidFill>
          </a:endParaRPr>
        </a:p>
      </dgm:t>
    </dgm:pt>
    <dgm:pt modelId="{929BC653-54D2-4EBE-B1F5-961D9669C9A7}" type="parTrans" cxnId="{AAE8007B-34AF-4D68-8130-7C77483384DB}">
      <dgm:prSet/>
      <dgm:spPr/>
      <dgm:t>
        <a:bodyPr/>
        <a:lstStyle/>
        <a:p>
          <a:endParaRPr lang="en-US"/>
        </a:p>
      </dgm:t>
    </dgm:pt>
    <dgm:pt modelId="{C12B5DAD-37C6-4E19-B90A-568A1822FFE5}" type="sibTrans" cxnId="{AAE8007B-34AF-4D68-8130-7C77483384DB}">
      <dgm:prSet/>
      <dgm:spPr/>
      <dgm:t>
        <a:bodyPr/>
        <a:lstStyle/>
        <a:p>
          <a:endParaRPr lang="en-US"/>
        </a:p>
      </dgm:t>
    </dgm:pt>
    <dgm:pt modelId="{72384D67-5CB1-4454-A6ED-03227FCB08D0}">
      <dgm:prSet custT="1"/>
      <dgm:spPr>
        <a:solidFill>
          <a:schemeClr val="accent2"/>
        </a:solidFill>
      </dgm:spPr>
      <dgm:t>
        <a:bodyPr/>
        <a:lstStyle/>
        <a:p>
          <a:r>
            <a:rPr lang="en-US" sz="1000" b="1" dirty="0" smtClean="0">
              <a:solidFill>
                <a:schemeClr val="tx1"/>
              </a:solidFill>
            </a:rPr>
            <a:t>TFV</a:t>
          </a:r>
          <a:endParaRPr lang="en-US" sz="1000" b="1" dirty="0">
            <a:solidFill>
              <a:schemeClr val="tx1"/>
            </a:solidFill>
          </a:endParaRPr>
        </a:p>
      </dgm:t>
    </dgm:pt>
    <dgm:pt modelId="{C13755C0-B543-4E38-A5CC-68DCD73EB85F}" type="parTrans" cxnId="{24E90C27-D6F5-44C6-BCE5-49862052D6E3}">
      <dgm:prSet/>
      <dgm:spPr/>
      <dgm:t>
        <a:bodyPr/>
        <a:lstStyle/>
        <a:p>
          <a:endParaRPr lang="en-US"/>
        </a:p>
      </dgm:t>
    </dgm:pt>
    <dgm:pt modelId="{40ADD388-E310-4871-B88B-86FBB5481802}" type="sibTrans" cxnId="{24E90C27-D6F5-44C6-BCE5-49862052D6E3}">
      <dgm:prSet/>
      <dgm:spPr/>
      <dgm:t>
        <a:bodyPr/>
        <a:lstStyle/>
        <a:p>
          <a:endParaRPr lang="en-US"/>
        </a:p>
      </dgm:t>
    </dgm:pt>
    <dgm:pt modelId="{F9FB533D-0D85-4CA0-B6F3-88F5F647A690}">
      <dgm:prSet custT="1"/>
      <dgm:spPr>
        <a:solidFill>
          <a:srgbClr val="00B050"/>
        </a:solidFill>
      </dgm:spPr>
      <dgm:t>
        <a:bodyPr/>
        <a:lstStyle/>
        <a:p>
          <a:r>
            <a:rPr lang="en-US" sz="800" b="1" dirty="0" smtClean="0"/>
            <a:t>Tokamak &amp; Stellarator Exploitation</a:t>
          </a:r>
          <a:endParaRPr lang="en-US" sz="800" b="1" dirty="0"/>
        </a:p>
      </dgm:t>
    </dgm:pt>
    <dgm:pt modelId="{6B59681B-84A7-4312-A016-2821D1C3BB01}" type="parTrans" cxnId="{21615F52-E50B-4029-8244-D7C26A3C954C}">
      <dgm:prSet/>
      <dgm:spPr/>
      <dgm:t>
        <a:bodyPr/>
        <a:lstStyle/>
        <a:p>
          <a:endParaRPr lang="en-US"/>
        </a:p>
      </dgm:t>
    </dgm:pt>
    <dgm:pt modelId="{6E6D59D8-52E2-4D99-A1D4-F04E1310E00B}" type="sibTrans" cxnId="{21615F52-E50B-4029-8244-D7C26A3C954C}">
      <dgm:prSet/>
      <dgm:spPr/>
      <dgm:t>
        <a:bodyPr/>
        <a:lstStyle/>
        <a:p>
          <a:endParaRPr lang="en-US"/>
        </a:p>
      </dgm:t>
    </dgm:pt>
    <dgm:pt modelId="{268367E9-B8AC-458F-A874-3E8EEB83B572}">
      <dgm:prSet custT="1"/>
      <dgm:spPr>
        <a:solidFill>
          <a:srgbClr val="00B050"/>
        </a:solidFill>
      </dgm:spPr>
      <dgm:t>
        <a:bodyPr/>
        <a:lstStyle/>
        <a:p>
          <a:r>
            <a:rPr lang="en-US" sz="800" b="1" dirty="0" smtClean="0"/>
            <a:t>Theory &amp; Simulation</a:t>
          </a:r>
          <a:endParaRPr lang="en-US" sz="800" b="1" dirty="0"/>
        </a:p>
      </dgm:t>
    </dgm:pt>
    <dgm:pt modelId="{D09B763B-95E1-4088-BDCE-808C9DF0D1B7}" type="parTrans" cxnId="{2283F38D-B7BC-4D63-BA0E-030E019DBD12}">
      <dgm:prSet/>
      <dgm:spPr/>
      <dgm:t>
        <a:bodyPr/>
        <a:lstStyle/>
        <a:p>
          <a:endParaRPr lang="en-US"/>
        </a:p>
      </dgm:t>
    </dgm:pt>
    <dgm:pt modelId="{3EDCF772-01BA-4525-B309-B5364584B79A}" type="sibTrans" cxnId="{2283F38D-B7BC-4D63-BA0E-030E019DBD12}">
      <dgm:prSet/>
      <dgm:spPr/>
      <dgm:t>
        <a:bodyPr/>
        <a:lstStyle/>
        <a:p>
          <a:endParaRPr lang="en-US"/>
        </a:p>
      </dgm:t>
    </dgm:pt>
    <dgm:pt modelId="{256C95F9-EFF6-47E3-AFA2-2C4D68A4A6B2}">
      <dgm:prSet custT="1"/>
      <dgm:spPr>
        <a:solidFill>
          <a:srgbClr val="00B050"/>
        </a:solidFill>
      </dgm:spPr>
      <dgm:t>
        <a:bodyPr/>
        <a:lstStyle/>
        <a:p>
          <a:r>
            <a:rPr lang="en-US" sz="800" b="1" dirty="0" smtClean="0"/>
            <a:t>Plasma Wall Interaction and Exhaust</a:t>
          </a:r>
          <a:endParaRPr lang="en-US" sz="800" b="1" dirty="0"/>
        </a:p>
      </dgm:t>
    </dgm:pt>
    <dgm:pt modelId="{E92476AB-FDDF-455D-A929-E6D0C1202D0A}" type="parTrans" cxnId="{D24E396A-688F-4BB0-985F-F55103236F36}">
      <dgm:prSet/>
      <dgm:spPr/>
      <dgm:t>
        <a:bodyPr/>
        <a:lstStyle/>
        <a:p>
          <a:endParaRPr lang="en-US"/>
        </a:p>
      </dgm:t>
    </dgm:pt>
    <dgm:pt modelId="{8A4815E4-230C-4D3A-AE1B-631092E9B098}" type="sibTrans" cxnId="{D24E396A-688F-4BB0-985F-F55103236F36}">
      <dgm:prSet/>
      <dgm:spPr/>
      <dgm:t>
        <a:bodyPr/>
        <a:lstStyle/>
        <a:p>
          <a:endParaRPr lang="en-US"/>
        </a:p>
      </dgm:t>
    </dgm:pt>
    <dgm:pt modelId="{CA8EE3DB-F7AC-4084-A1EA-05337AD70459}">
      <dgm:prSet custT="1"/>
      <dgm:spPr>
        <a:solidFill>
          <a:schemeClr val="accent2"/>
        </a:solidFill>
      </dgm:spPr>
      <dgm:t>
        <a:bodyPr/>
        <a:lstStyle/>
        <a:p>
          <a:r>
            <a:rPr lang="en-US" sz="1000" b="1" dirty="0" smtClean="0">
              <a:solidFill>
                <a:schemeClr val="tx1"/>
              </a:solidFill>
            </a:rPr>
            <a:t>TE</a:t>
          </a:r>
          <a:endParaRPr lang="en-US" sz="1000" b="1" dirty="0">
            <a:solidFill>
              <a:schemeClr val="tx1"/>
            </a:solidFill>
          </a:endParaRPr>
        </a:p>
      </dgm:t>
    </dgm:pt>
    <dgm:pt modelId="{59137543-4B02-4A56-89E8-9C8943D78079}" type="parTrans" cxnId="{B3381C22-19ED-475B-B261-FF7371F76BD2}">
      <dgm:prSet/>
      <dgm:spPr/>
      <dgm:t>
        <a:bodyPr/>
        <a:lstStyle/>
        <a:p>
          <a:endParaRPr lang="en-US"/>
        </a:p>
      </dgm:t>
    </dgm:pt>
    <dgm:pt modelId="{E16ADC0A-82FB-44B0-A56A-778D7FF0FD20}" type="sibTrans" cxnId="{B3381C22-19ED-475B-B261-FF7371F76BD2}">
      <dgm:prSet/>
      <dgm:spPr/>
      <dgm:t>
        <a:bodyPr/>
        <a:lstStyle/>
        <a:p>
          <a:endParaRPr lang="en-US"/>
        </a:p>
      </dgm:t>
    </dgm:pt>
    <dgm:pt modelId="{4CBD1A3D-9B17-49FB-AAE3-64950D3F14B5}">
      <dgm:prSet custT="1"/>
      <dgm:spPr>
        <a:solidFill>
          <a:schemeClr val="accent2"/>
        </a:solidFill>
      </dgm:spPr>
      <dgm:t>
        <a:bodyPr/>
        <a:lstStyle/>
        <a:p>
          <a:r>
            <a:rPr lang="en-US" sz="1000" b="1" dirty="0" smtClean="0">
              <a:solidFill>
                <a:schemeClr val="tx1"/>
              </a:solidFill>
            </a:rPr>
            <a:t>SA</a:t>
          </a:r>
          <a:endParaRPr lang="en-US" sz="1000" b="1" dirty="0">
            <a:solidFill>
              <a:schemeClr val="tx1"/>
            </a:solidFill>
          </a:endParaRPr>
        </a:p>
      </dgm:t>
    </dgm:pt>
    <dgm:pt modelId="{18228370-3F0D-4346-952A-CF980D70D3CD}" type="parTrans" cxnId="{0A8B0E51-789D-4989-9B62-8D842035E18C}">
      <dgm:prSet/>
      <dgm:spPr/>
      <dgm:t>
        <a:bodyPr/>
        <a:lstStyle/>
        <a:p>
          <a:endParaRPr lang="en-US"/>
        </a:p>
      </dgm:t>
    </dgm:pt>
    <dgm:pt modelId="{7D13CC84-7149-4B86-8012-EFCA56238E24}" type="sibTrans" cxnId="{0A8B0E51-789D-4989-9B62-8D842035E18C}">
      <dgm:prSet/>
      <dgm:spPr/>
      <dgm:t>
        <a:bodyPr/>
        <a:lstStyle/>
        <a:p>
          <a:endParaRPr lang="en-US"/>
        </a:p>
      </dgm:t>
    </dgm:pt>
    <dgm:pt modelId="{38180EB4-5407-46BE-BB69-C9DFD865B8B7}">
      <dgm:prSet custT="1"/>
      <dgm:spPr>
        <a:solidFill>
          <a:schemeClr val="accent2"/>
        </a:solidFill>
      </dgm:spPr>
      <dgm:t>
        <a:bodyPr/>
        <a:lstStyle/>
        <a:p>
          <a:r>
            <a:rPr lang="en-US" sz="1000" b="1" dirty="0" smtClean="0">
              <a:solidFill>
                <a:schemeClr val="tx1"/>
              </a:solidFill>
            </a:rPr>
            <a:t>W7X</a:t>
          </a:r>
          <a:endParaRPr lang="en-US" sz="1000" b="1" dirty="0">
            <a:solidFill>
              <a:schemeClr val="tx1"/>
            </a:solidFill>
          </a:endParaRPr>
        </a:p>
      </dgm:t>
    </dgm:pt>
    <dgm:pt modelId="{356ACC21-CAB2-41BE-962C-89680CD6444F}" type="parTrans" cxnId="{7C856157-BA3C-4C08-8C01-478AD01B1AB0}">
      <dgm:prSet/>
      <dgm:spPr/>
      <dgm:t>
        <a:bodyPr/>
        <a:lstStyle/>
        <a:p>
          <a:endParaRPr lang="en-US"/>
        </a:p>
      </dgm:t>
    </dgm:pt>
    <dgm:pt modelId="{B4A56FFF-115E-4F00-9576-7E0C64A5D2B4}" type="sibTrans" cxnId="{7C856157-BA3C-4C08-8C01-478AD01B1AB0}">
      <dgm:prSet/>
      <dgm:spPr/>
      <dgm:t>
        <a:bodyPr/>
        <a:lstStyle/>
        <a:p>
          <a:endParaRPr lang="en-US"/>
        </a:p>
      </dgm:t>
    </dgm:pt>
    <dgm:pt modelId="{F9891C93-9E46-43D4-BCE0-4662AC98F2AE}">
      <dgm:prSet custT="1"/>
      <dgm:spPr>
        <a:solidFill>
          <a:schemeClr val="accent2"/>
        </a:solidFill>
      </dgm:spPr>
      <dgm:t>
        <a:bodyPr/>
        <a:lstStyle/>
        <a:p>
          <a:r>
            <a:rPr lang="en-US" sz="1000" b="1" dirty="0" err="1" smtClean="0">
              <a:solidFill>
                <a:schemeClr val="tx1"/>
              </a:solidFill>
            </a:rPr>
            <a:t>PrIO</a:t>
          </a:r>
          <a:endParaRPr lang="en-US" sz="1000" b="1" dirty="0">
            <a:solidFill>
              <a:schemeClr val="tx1"/>
            </a:solidFill>
          </a:endParaRPr>
        </a:p>
      </dgm:t>
    </dgm:pt>
    <dgm:pt modelId="{80BA77B0-E8BC-4830-90EB-75BA7A70A7AC}" type="parTrans" cxnId="{854BBEB0-CCB6-47DC-958B-DA40858AE4F5}">
      <dgm:prSet/>
      <dgm:spPr/>
      <dgm:t>
        <a:bodyPr/>
        <a:lstStyle/>
        <a:p>
          <a:endParaRPr lang="en-US"/>
        </a:p>
      </dgm:t>
    </dgm:pt>
    <dgm:pt modelId="{F9F9DD72-CF25-458F-AA00-C5B645A702CB}" type="sibTrans" cxnId="{854BBEB0-CCB6-47DC-958B-DA40858AE4F5}">
      <dgm:prSet/>
      <dgm:spPr/>
      <dgm:t>
        <a:bodyPr/>
        <a:lstStyle/>
        <a:p>
          <a:endParaRPr lang="en-US"/>
        </a:p>
      </dgm:t>
    </dgm:pt>
    <dgm:pt modelId="{7945695B-5168-4E57-B469-1D1AC7077434}">
      <dgm:prSet custT="1"/>
      <dgm:spPr>
        <a:solidFill>
          <a:schemeClr val="accent2"/>
        </a:solidFill>
      </dgm:spPr>
      <dgm:t>
        <a:bodyPr/>
        <a:lstStyle/>
        <a:p>
          <a:r>
            <a:rPr lang="en-US" sz="1000" b="1" dirty="0" smtClean="0">
              <a:solidFill>
                <a:schemeClr val="tx1"/>
              </a:solidFill>
            </a:rPr>
            <a:t>AC</a:t>
          </a:r>
          <a:endParaRPr lang="en-US" sz="1000" b="1" dirty="0">
            <a:solidFill>
              <a:schemeClr val="tx1"/>
            </a:solidFill>
          </a:endParaRPr>
        </a:p>
      </dgm:t>
    </dgm:pt>
    <dgm:pt modelId="{67A171AB-93CD-4D4A-B234-B47471DAF270}" type="parTrans" cxnId="{479E7864-F42F-47AE-BC7C-3C014314D89C}">
      <dgm:prSet/>
      <dgm:spPr/>
      <dgm:t>
        <a:bodyPr/>
        <a:lstStyle/>
        <a:p>
          <a:endParaRPr lang="en-US"/>
        </a:p>
      </dgm:t>
    </dgm:pt>
    <dgm:pt modelId="{A693CD96-D601-47C5-B488-BB2547947741}" type="sibTrans" cxnId="{479E7864-F42F-47AE-BC7C-3C014314D89C}">
      <dgm:prSet/>
      <dgm:spPr/>
      <dgm:t>
        <a:bodyPr/>
        <a:lstStyle/>
        <a:p>
          <a:endParaRPr lang="en-US"/>
        </a:p>
      </dgm:t>
    </dgm:pt>
    <dgm:pt modelId="{1E08A47A-F008-4BD2-8E95-A368D30F558F}">
      <dgm:prSet custT="1"/>
      <dgm:spPr>
        <a:solidFill>
          <a:schemeClr val="accent2"/>
        </a:solidFill>
      </dgm:spPr>
      <dgm:t>
        <a:bodyPr/>
        <a:lstStyle/>
        <a:p>
          <a:r>
            <a:rPr lang="en-US" sz="1000" b="1" dirty="0" smtClean="0">
              <a:solidFill>
                <a:schemeClr val="tx1"/>
              </a:solidFill>
            </a:rPr>
            <a:t>PWIE</a:t>
          </a:r>
          <a:endParaRPr lang="en-US" sz="1000" b="1" dirty="0">
            <a:solidFill>
              <a:schemeClr val="tx1"/>
            </a:solidFill>
          </a:endParaRPr>
        </a:p>
      </dgm:t>
    </dgm:pt>
    <dgm:pt modelId="{0E8A5102-8F29-4CE6-8548-7B4330EDC9E9}" type="parTrans" cxnId="{8CA61B04-7353-4095-A2E0-586562F80206}">
      <dgm:prSet/>
      <dgm:spPr/>
      <dgm:t>
        <a:bodyPr/>
        <a:lstStyle/>
        <a:p>
          <a:endParaRPr lang="en-US"/>
        </a:p>
      </dgm:t>
    </dgm:pt>
    <dgm:pt modelId="{E07AA208-5CEC-4012-A931-6DAE6EC5B985}" type="sibTrans" cxnId="{8CA61B04-7353-4095-A2E0-586562F80206}">
      <dgm:prSet/>
      <dgm:spPr/>
      <dgm:t>
        <a:bodyPr/>
        <a:lstStyle/>
        <a:p>
          <a:endParaRPr lang="en-US"/>
        </a:p>
      </dgm:t>
    </dgm:pt>
    <dgm:pt modelId="{7A637CEE-0C72-4CB9-82E4-2C7E537E8219}">
      <dgm:prSet custT="1"/>
      <dgm:spPr>
        <a:solidFill>
          <a:srgbClr val="00B050"/>
        </a:solidFill>
      </dgm:spPr>
      <dgm:t>
        <a:bodyPr/>
        <a:lstStyle/>
        <a:p>
          <a:r>
            <a:rPr lang="en-US" sz="800" b="1" dirty="0" smtClean="0"/>
            <a:t>Enabling Research</a:t>
          </a:r>
          <a:endParaRPr lang="en-US" sz="800" b="1" dirty="0"/>
        </a:p>
      </dgm:t>
    </dgm:pt>
    <dgm:pt modelId="{E08F86E7-CA5A-4143-A429-BB2EABC24B69}" type="parTrans" cxnId="{4FA15B15-F887-475D-A959-360031D21DE6}">
      <dgm:prSet/>
      <dgm:spPr/>
      <dgm:t>
        <a:bodyPr/>
        <a:lstStyle/>
        <a:p>
          <a:endParaRPr lang="en-US"/>
        </a:p>
      </dgm:t>
    </dgm:pt>
    <dgm:pt modelId="{245FF543-60BF-4335-A71D-B95BAF181F19}" type="sibTrans" cxnId="{4FA15B15-F887-475D-A959-360031D21DE6}">
      <dgm:prSet/>
      <dgm:spPr/>
      <dgm:t>
        <a:bodyPr/>
        <a:lstStyle/>
        <a:p>
          <a:endParaRPr lang="en-US"/>
        </a:p>
      </dgm:t>
    </dgm:pt>
    <dgm:pt modelId="{FBB4B643-B8BB-4CF1-BEF8-2EF387F22687}">
      <dgm:prSet custT="1"/>
      <dgm:spPr>
        <a:solidFill>
          <a:schemeClr val="accent2"/>
        </a:solidFill>
      </dgm:spPr>
      <dgm:t>
        <a:bodyPr/>
        <a:lstStyle/>
        <a:p>
          <a:r>
            <a:rPr lang="en-US" sz="1000" b="1" dirty="0" smtClean="0">
              <a:solidFill>
                <a:schemeClr val="tx1"/>
              </a:solidFill>
            </a:rPr>
            <a:t>ENR</a:t>
          </a:r>
          <a:endParaRPr lang="en-US" sz="1000" b="1" dirty="0">
            <a:solidFill>
              <a:schemeClr val="tx1"/>
            </a:solidFill>
          </a:endParaRPr>
        </a:p>
      </dgm:t>
    </dgm:pt>
    <dgm:pt modelId="{96FBC064-2CB4-4B26-8727-12939BA49076}" type="parTrans" cxnId="{BE49EC08-5492-421E-BBBE-200051AF1210}">
      <dgm:prSet/>
      <dgm:spPr/>
      <dgm:t>
        <a:bodyPr/>
        <a:lstStyle/>
        <a:p>
          <a:endParaRPr lang="en-US"/>
        </a:p>
      </dgm:t>
    </dgm:pt>
    <dgm:pt modelId="{6A762ADA-7900-4203-BC88-0FEBEC0F4853}" type="sibTrans" cxnId="{BE49EC08-5492-421E-BBBE-200051AF1210}">
      <dgm:prSet/>
      <dgm:spPr/>
      <dgm:t>
        <a:bodyPr/>
        <a:lstStyle/>
        <a:p>
          <a:endParaRPr lang="en-US"/>
        </a:p>
      </dgm:t>
    </dgm:pt>
    <dgm:pt modelId="{3DBBF0B5-03FE-41CC-895A-467CC8A14B11}">
      <dgm:prSet custT="1"/>
      <dgm:spPr>
        <a:solidFill>
          <a:schemeClr val="accent2"/>
        </a:solidFill>
      </dgm:spPr>
      <dgm:t>
        <a:bodyPr/>
        <a:lstStyle/>
        <a:p>
          <a:r>
            <a:rPr lang="en-US" sz="1000" b="1" dirty="0" smtClean="0">
              <a:solidFill>
                <a:schemeClr val="tx1"/>
              </a:solidFill>
            </a:rPr>
            <a:t>TT</a:t>
          </a:r>
          <a:endParaRPr lang="en-US" sz="1000" b="1" dirty="0">
            <a:solidFill>
              <a:schemeClr val="tx1"/>
            </a:solidFill>
          </a:endParaRPr>
        </a:p>
      </dgm:t>
    </dgm:pt>
    <dgm:pt modelId="{72E7EF28-C2CB-4AC9-ACA4-52E7959E5A79}" type="parTrans" cxnId="{245A6F19-29B5-47EA-A2B2-AB74A83D9282}">
      <dgm:prSet/>
      <dgm:spPr/>
      <dgm:t>
        <a:bodyPr/>
        <a:lstStyle/>
        <a:p>
          <a:endParaRPr lang="en-US"/>
        </a:p>
      </dgm:t>
    </dgm:pt>
    <dgm:pt modelId="{593D54C1-3209-47DB-8F83-7AEE97A89191}" type="sibTrans" cxnId="{245A6F19-29B5-47EA-A2B2-AB74A83D9282}">
      <dgm:prSet/>
      <dgm:spPr/>
      <dgm:t>
        <a:bodyPr/>
        <a:lstStyle/>
        <a:p>
          <a:endParaRPr lang="en-US"/>
        </a:p>
      </dgm:t>
    </dgm:pt>
    <dgm:pt modelId="{26528BC7-5E08-407D-97E3-7D9C08416204}">
      <dgm:prSet custT="1"/>
      <dgm:spPr>
        <a:solidFill>
          <a:schemeClr val="accent2"/>
        </a:solidFill>
      </dgm:spPr>
      <dgm:t>
        <a:bodyPr/>
        <a:lstStyle/>
        <a:p>
          <a:r>
            <a:rPr lang="en-US" sz="1000" b="1" dirty="0" smtClean="0">
              <a:solidFill>
                <a:schemeClr val="tx1"/>
              </a:solidFill>
            </a:rPr>
            <a:t>PMU</a:t>
          </a:r>
          <a:endParaRPr lang="en-US" sz="1000" b="1" dirty="0">
            <a:solidFill>
              <a:schemeClr val="tx1"/>
            </a:solidFill>
          </a:endParaRPr>
        </a:p>
      </dgm:t>
    </dgm:pt>
    <dgm:pt modelId="{92556254-B761-45D0-B50E-0CCF7DFF2DD8}" type="parTrans" cxnId="{EB55DC4E-9D66-43D3-A310-97DDDBDD0C45}">
      <dgm:prSet/>
      <dgm:spPr/>
      <dgm:t>
        <a:bodyPr/>
        <a:lstStyle/>
        <a:p>
          <a:endParaRPr lang="en-US"/>
        </a:p>
      </dgm:t>
    </dgm:pt>
    <dgm:pt modelId="{56A3C616-8A89-4975-946A-685F26BD7C78}" type="sibTrans" cxnId="{EB55DC4E-9D66-43D3-A310-97DDDBDD0C45}">
      <dgm:prSet/>
      <dgm:spPr/>
      <dgm:t>
        <a:bodyPr/>
        <a:lstStyle/>
        <a:p>
          <a:endParaRPr lang="en-US"/>
        </a:p>
      </dgm:t>
    </dgm:pt>
    <dgm:pt modelId="{9CB4EFFD-D08A-4135-B419-4C88D10BEBE5}">
      <dgm:prSet custT="1"/>
      <dgm:spPr>
        <a:solidFill>
          <a:schemeClr val="accent2"/>
        </a:solidFill>
      </dgm:spPr>
      <dgm:t>
        <a:bodyPr/>
        <a:lstStyle/>
        <a:p>
          <a:r>
            <a:rPr lang="en-US" sz="1000" b="1" dirty="0" smtClean="0">
              <a:solidFill>
                <a:schemeClr val="tx1"/>
              </a:solidFill>
            </a:rPr>
            <a:t>COMM</a:t>
          </a:r>
          <a:endParaRPr lang="en-US" sz="1000" b="1" dirty="0">
            <a:solidFill>
              <a:schemeClr val="tx1"/>
            </a:solidFill>
          </a:endParaRPr>
        </a:p>
      </dgm:t>
    </dgm:pt>
    <dgm:pt modelId="{328BE2CC-E170-48B4-B4D2-6B3B559AD814}" type="parTrans" cxnId="{CC217830-B91F-4217-ACF5-A86E9139D649}">
      <dgm:prSet/>
      <dgm:spPr/>
      <dgm:t>
        <a:bodyPr/>
        <a:lstStyle/>
        <a:p>
          <a:endParaRPr lang="en-US"/>
        </a:p>
      </dgm:t>
    </dgm:pt>
    <dgm:pt modelId="{5D87B92D-8913-4BAB-A5F6-54233D8DEC2A}" type="sibTrans" cxnId="{CC217830-B91F-4217-ACF5-A86E9139D649}">
      <dgm:prSet/>
      <dgm:spPr/>
      <dgm:t>
        <a:bodyPr/>
        <a:lstStyle/>
        <a:p>
          <a:endParaRPr lang="en-US"/>
        </a:p>
      </dgm:t>
    </dgm:pt>
    <dgm:pt modelId="{139953D1-09CC-4BDD-8071-4B39FEADCB7E}">
      <dgm:prSet custT="1"/>
      <dgm:spPr>
        <a:solidFill>
          <a:schemeClr val="accent2"/>
        </a:solidFill>
      </dgm:spPr>
      <dgm:t>
        <a:bodyPr/>
        <a:lstStyle/>
        <a:p>
          <a:r>
            <a:rPr lang="en-US" sz="1000" b="1" dirty="0" smtClean="0">
              <a:solidFill>
                <a:schemeClr val="tx1"/>
              </a:solidFill>
            </a:rPr>
            <a:t>SES</a:t>
          </a:r>
          <a:endParaRPr lang="en-US" sz="1000" b="1" dirty="0">
            <a:solidFill>
              <a:schemeClr val="tx1"/>
            </a:solidFill>
          </a:endParaRPr>
        </a:p>
      </dgm:t>
    </dgm:pt>
    <dgm:pt modelId="{9F446CA3-3354-4D79-93E7-D89AFFCE9E2B}" type="parTrans" cxnId="{A67C204A-8484-40EA-B5B8-1956B6238542}">
      <dgm:prSet/>
      <dgm:spPr/>
      <dgm:t>
        <a:bodyPr/>
        <a:lstStyle/>
        <a:p>
          <a:endParaRPr lang="en-US"/>
        </a:p>
      </dgm:t>
    </dgm:pt>
    <dgm:pt modelId="{362051BD-E34A-499F-9B53-E28BE54C77F8}" type="sibTrans" cxnId="{A67C204A-8484-40EA-B5B8-1956B6238542}">
      <dgm:prSet/>
      <dgm:spPr/>
      <dgm:t>
        <a:bodyPr/>
        <a:lstStyle/>
        <a:p>
          <a:endParaRPr lang="en-US"/>
        </a:p>
      </dgm:t>
    </dgm:pt>
    <dgm:pt modelId="{1A0DC988-A716-4C14-90AB-9BD3B093D83B}" type="asst">
      <dgm:prSet custT="1"/>
      <dgm:spPr>
        <a:solidFill>
          <a:schemeClr val="accent5">
            <a:lumMod val="75000"/>
          </a:schemeClr>
        </a:solidFill>
      </dgm:spPr>
      <dgm:t>
        <a:bodyPr/>
        <a:lstStyle/>
        <a:p>
          <a:r>
            <a:rPr lang="en-US" sz="800" b="1" dirty="0" smtClean="0">
              <a:solidFill>
                <a:schemeClr val="bg1"/>
              </a:solidFill>
            </a:rPr>
            <a:t>Training and Education</a:t>
          </a:r>
          <a:endParaRPr lang="en-US" sz="800" b="1" dirty="0">
            <a:solidFill>
              <a:schemeClr val="bg1"/>
            </a:solidFill>
          </a:endParaRPr>
        </a:p>
      </dgm:t>
    </dgm:pt>
    <dgm:pt modelId="{04554EF4-1CEB-4AFF-8F7F-CA4286337492}" type="parTrans" cxnId="{454BC8A3-9039-441A-B095-AFCADA00E8E3}">
      <dgm:prSet/>
      <dgm:spPr/>
      <dgm:t>
        <a:bodyPr/>
        <a:lstStyle/>
        <a:p>
          <a:endParaRPr lang="en-US"/>
        </a:p>
      </dgm:t>
    </dgm:pt>
    <dgm:pt modelId="{8B638DBC-608C-4B91-836E-25DBC7D45527}" type="sibTrans" cxnId="{454BC8A3-9039-441A-B095-AFCADA00E8E3}">
      <dgm:prSet/>
      <dgm:spPr/>
      <dgm:t>
        <a:bodyPr/>
        <a:lstStyle/>
        <a:p>
          <a:endParaRPr lang="en-US"/>
        </a:p>
      </dgm:t>
    </dgm:pt>
    <dgm:pt modelId="{4F7AAFC0-7DAA-4F9B-B226-C1BA2464E137}">
      <dgm:prSet custT="1"/>
      <dgm:spPr>
        <a:solidFill>
          <a:schemeClr val="accent2"/>
        </a:solidFill>
      </dgm:spPr>
      <dgm:t>
        <a:bodyPr/>
        <a:lstStyle/>
        <a:p>
          <a:r>
            <a:rPr lang="en-US" sz="1000" b="1" dirty="0" smtClean="0">
              <a:solidFill>
                <a:schemeClr val="tx1"/>
              </a:solidFill>
            </a:rPr>
            <a:t>TRED</a:t>
          </a:r>
          <a:endParaRPr lang="en-US" sz="1000" b="1" dirty="0">
            <a:solidFill>
              <a:schemeClr val="tx1"/>
            </a:solidFill>
          </a:endParaRPr>
        </a:p>
      </dgm:t>
    </dgm:pt>
    <dgm:pt modelId="{E78311C2-52A3-4332-B561-0A3B6042094F}" type="parTrans" cxnId="{3BF13092-34DD-4FDC-BEF6-79E8A306D36D}">
      <dgm:prSet/>
      <dgm:spPr/>
      <dgm:t>
        <a:bodyPr/>
        <a:lstStyle/>
        <a:p>
          <a:endParaRPr lang="en-US"/>
        </a:p>
      </dgm:t>
    </dgm:pt>
    <dgm:pt modelId="{E488B994-80A1-4F2E-95AD-7D735E42DD11}" type="sibTrans" cxnId="{3BF13092-34DD-4FDC-BEF6-79E8A306D36D}">
      <dgm:prSet/>
      <dgm:spPr/>
      <dgm:t>
        <a:bodyPr/>
        <a:lstStyle/>
        <a:p>
          <a:endParaRPr lang="en-US"/>
        </a:p>
      </dgm:t>
    </dgm:pt>
    <dgm:pt modelId="{81D1F4CB-CD17-4BC4-83AF-F6AABB8438F6}" type="pres">
      <dgm:prSet presAssocID="{27539A66-7420-41B7-99A3-1CA646F862DC}" presName="hierChild1" presStyleCnt="0">
        <dgm:presLayoutVars>
          <dgm:orgChart val="1"/>
          <dgm:chPref val="1"/>
          <dgm:dir/>
          <dgm:animOne val="branch"/>
          <dgm:animLvl val="lvl"/>
          <dgm:resizeHandles/>
        </dgm:presLayoutVars>
      </dgm:prSet>
      <dgm:spPr/>
      <dgm:t>
        <a:bodyPr/>
        <a:lstStyle/>
        <a:p>
          <a:endParaRPr lang="en-US"/>
        </a:p>
      </dgm:t>
    </dgm:pt>
    <dgm:pt modelId="{753986F6-6683-4D6F-9165-F7A88D5DA401}" type="pres">
      <dgm:prSet presAssocID="{63EEC725-E99E-477F-B8FC-909975BC821A}" presName="hierRoot1" presStyleCnt="0">
        <dgm:presLayoutVars>
          <dgm:hierBranch val="init"/>
        </dgm:presLayoutVars>
      </dgm:prSet>
      <dgm:spPr/>
    </dgm:pt>
    <dgm:pt modelId="{CD380D67-F91F-4C87-85F5-D6184394F340}" type="pres">
      <dgm:prSet presAssocID="{63EEC725-E99E-477F-B8FC-909975BC821A}" presName="rootComposite1" presStyleCnt="0"/>
      <dgm:spPr/>
    </dgm:pt>
    <dgm:pt modelId="{4FF3F852-A1E1-42A1-91C1-3A6C64126ED4}" type="pres">
      <dgm:prSet presAssocID="{63EEC725-E99E-477F-B8FC-909975BC821A}" presName="rootText1" presStyleLbl="node0" presStyleIdx="0" presStyleCnt="1" custScaleX="470696" custScaleY="182750">
        <dgm:presLayoutVars>
          <dgm:chPref val="3"/>
        </dgm:presLayoutVars>
      </dgm:prSet>
      <dgm:spPr/>
      <dgm:t>
        <a:bodyPr/>
        <a:lstStyle/>
        <a:p>
          <a:endParaRPr lang="en-US"/>
        </a:p>
      </dgm:t>
    </dgm:pt>
    <dgm:pt modelId="{3ACFDB52-C147-4B30-8A4B-56A669618602}" type="pres">
      <dgm:prSet presAssocID="{63EEC725-E99E-477F-B8FC-909975BC821A}" presName="rootConnector1" presStyleLbl="node1" presStyleIdx="0" presStyleCnt="0"/>
      <dgm:spPr/>
      <dgm:t>
        <a:bodyPr/>
        <a:lstStyle/>
        <a:p>
          <a:endParaRPr lang="en-US"/>
        </a:p>
      </dgm:t>
    </dgm:pt>
    <dgm:pt modelId="{73828C0A-ADDF-4D90-BEF7-221DA332F3B6}" type="pres">
      <dgm:prSet presAssocID="{63EEC725-E99E-477F-B8FC-909975BC821A}" presName="hierChild2" presStyleCnt="0"/>
      <dgm:spPr/>
    </dgm:pt>
    <dgm:pt modelId="{091A0EAB-1302-4913-8712-116046679E80}" type="pres">
      <dgm:prSet presAssocID="{E5191205-BA03-49AF-A706-BBD817AD3316}" presName="Name37" presStyleLbl="parChTrans1D2" presStyleIdx="0" presStyleCnt="6"/>
      <dgm:spPr/>
      <dgm:t>
        <a:bodyPr/>
        <a:lstStyle/>
        <a:p>
          <a:endParaRPr lang="en-US"/>
        </a:p>
      </dgm:t>
    </dgm:pt>
    <dgm:pt modelId="{E102CE60-11B1-45BC-B5AC-6BCE48268E6C}" type="pres">
      <dgm:prSet presAssocID="{4BC40C7A-D825-417D-90C9-4EAC3309F237}" presName="hierRoot2" presStyleCnt="0">
        <dgm:presLayoutVars>
          <dgm:hierBranch val="init"/>
        </dgm:presLayoutVars>
      </dgm:prSet>
      <dgm:spPr/>
    </dgm:pt>
    <dgm:pt modelId="{A278AD80-68AC-46A7-BD96-ABEF0EAA15B5}" type="pres">
      <dgm:prSet presAssocID="{4BC40C7A-D825-417D-90C9-4EAC3309F237}" presName="rootComposite" presStyleCnt="0"/>
      <dgm:spPr/>
    </dgm:pt>
    <dgm:pt modelId="{13D2B172-3769-42B2-9C0B-96CCAF79A181}" type="pres">
      <dgm:prSet presAssocID="{4BC40C7A-D825-417D-90C9-4EAC3309F237}" presName="rootText" presStyleLbl="node2" presStyleIdx="0" presStyleCnt="3" custScaleX="187465">
        <dgm:presLayoutVars>
          <dgm:chPref val="3"/>
        </dgm:presLayoutVars>
      </dgm:prSet>
      <dgm:spPr/>
      <dgm:t>
        <a:bodyPr/>
        <a:lstStyle/>
        <a:p>
          <a:endParaRPr lang="en-US"/>
        </a:p>
      </dgm:t>
    </dgm:pt>
    <dgm:pt modelId="{873D35E9-FC5F-4A23-B9F8-0D8094050741}" type="pres">
      <dgm:prSet presAssocID="{4BC40C7A-D825-417D-90C9-4EAC3309F237}" presName="rootConnector" presStyleLbl="node2" presStyleIdx="0" presStyleCnt="3"/>
      <dgm:spPr/>
      <dgm:t>
        <a:bodyPr/>
        <a:lstStyle/>
        <a:p>
          <a:endParaRPr lang="en-US"/>
        </a:p>
      </dgm:t>
    </dgm:pt>
    <dgm:pt modelId="{36336EBC-4C10-4CE5-B665-5BAFAD1FB4ED}" type="pres">
      <dgm:prSet presAssocID="{4BC40C7A-D825-417D-90C9-4EAC3309F237}" presName="hierChild4" presStyleCnt="0"/>
      <dgm:spPr/>
    </dgm:pt>
    <dgm:pt modelId="{3637B7DA-C2D3-4A38-8022-87D692B0FA8E}" type="pres">
      <dgm:prSet presAssocID="{6B59681B-84A7-4312-A016-2821D1C3BB01}" presName="Name37" presStyleLbl="parChTrans1D3" presStyleIdx="0" presStyleCnt="11"/>
      <dgm:spPr/>
      <dgm:t>
        <a:bodyPr/>
        <a:lstStyle/>
        <a:p>
          <a:endParaRPr lang="en-US"/>
        </a:p>
      </dgm:t>
    </dgm:pt>
    <dgm:pt modelId="{7B0BB0FD-4B1A-4466-8A7C-85D0791A01F1}" type="pres">
      <dgm:prSet presAssocID="{F9FB533D-0D85-4CA0-B6F3-88F5F647A690}" presName="hierRoot2" presStyleCnt="0">
        <dgm:presLayoutVars>
          <dgm:hierBranch val="init"/>
        </dgm:presLayoutVars>
      </dgm:prSet>
      <dgm:spPr/>
    </dgm:pt>
    <dgm:pt modelId="{0D103CC4-202E-4184-A82B-2B45785D8EBA}" type="pres">
      <dgm:prSet presAssocID="{F9FB533D-0D85-4CA0-B6F3-88F5F647A690}" presName="rootComposite" presStyleCnt="0"/>
      <dgm:spPr/>
    </dgm:pt>
    <dgm:pt modelId="{2396A33E-17A6-4A74-BF54-FD536455B3D4}" type="pres">
      <dgm:prSet presAssocID="{F9FB533D-0D85-4CA0-B6F3-88F5F647A690}" presName="rootText" presStyleLbl="node3" presStyleIdx="0" presStyleCnt="11" custScaleX="125145" custScaleY="142463">
        <dgm:presLayoutVars>
          <dgm:chPref val="3"/>
        </dgm:presLayoutVars>
      </dgm:prSet>
      <dgm:spPr/>
      <dgm:t>
        <a:bodyPr/>
        <a:lstStyle/>
        <a:p>
          <a:endParaRPr lang="en-US"/>
        </a:p>
      </dgm:t>
    </dgm:pt>
    <dgm:pt modelId="{41A9F7D8-E892-40EE-B09D-7F5CC390821B}" type="pres">
      <dgm:prSet presAssocID="{F9FB533D-0D85-4CA0-B6F3-88F5F647A690}" presName="rootConnector" presStyleLbl="node3" presStyleIdx="0" presStyleCnt="11"/>
      <dgm:spPr/>
      <dgm:t>
        <a:bodyPr/>
        <a:lstStyle/>
        <a:p>
          <a:endParaRPr lang="en-US"/>
        </a:p>
      </dgm:t>
    </dgm:pt>
    <dgm:pt modelId="{7A7F30A9-ABD0-451A-A79D-8EF237662AA2}" type="pres">
      <dgm:prSet presAssocID="{F9FB533D-0D85-4CA0-B6F3-88F5F647A690}" presName="hierChild4" presStyleCnt="0"/>
      <dgm:spPr/>
    </dgm:pt>
    <dgm:pt modelId="{BE03B899-1AB6-44D4-A881-B1F584598EC2}" type="pres">
      <dgm:prSet presAssocID="{59137543-4B02-4A56-89E8-9C8943D78079}" presName="Name37" presStyleLbl="parChTrans1D4" presStyleIdx="0" presStyleCnt="22"/>
      <dgm:spPr/>
      <dgm:t>
        <a:bodyPr/>
        <a:lstStyle/>
        <a:p>
          <a:endParaRPr lang="en-US"/>
        </a:p>
      </dgm:t>
    </dgm:pt>
    <dgm:pt modelId="{FFB699BF-D4AF-46B9-954C-4988BE0C7E7E}" type="pres">
      <dgm:prSet presAssocID="{CA8EE3DB-F7AC-4084-A1EA-05337AD70459}" presName="hierRoot2" presStyleCnt="0">
        <dgm:presLayoutVars>
          <dgm:hierBranch val="init"/>
        </dgm:presLayoutVars>
      </dgm:prSet>
      <dgm:spPr/>
    </dgm:pt>
    <dgm:pt modelId="{84E7D70C-6C03-4AE1-8EED-6A5C2E4CB403}" type="pres">
      <dgm:prSet presAssocID="{CA8EE3DB-F7AC-4084-A1EA-05337AD70459}" presName="rootComposite" presStyleCnt="0"/>
      <dgm:spPr/>
    </dgm:pt>
    <dgm:pt modelId="{FB930C5A-58DF-4C8E-A32A-A4B890408D6F}" type="pres">
      <dgm:prSet presAssocID="{CA8EE3DB-F7AC-4084-A1EA-05337AD70459}" presName="rootText" presStyleLbl="node4" presStyleIdx="0" presStyleCnt="22" custScaleX="98843" custScaleY="56985">
        <dgm:presLayoutVars>
          <dgm:chPref val="3"/>
        </dgm:presLayoutVars>
      </dgm:prSet>
      <dgm:spPr/>
      <dgm:t>
        <a:bodyPr/>
        <a:lstStyle/>
        <a:p>
          <a:endParaRPr lang="en-US"/>
        </a:p>
      </dgm:t>
    </dgm:pt>
    <dgm:pt modelId="{DB97ABAE-96FC-4444-BCA3-18FF38AC3799}" type="pres">
      <dgm:prSet presAssocID="{CA8EE3DB-F7AC-4084-A1EA-05337AD70459}" presName="rootConnector" presStyleLbl="node4" presStyleIdx="0" presStyleCnt="22"/>
      <dgm:spPr/>
      <dgm:t>
        <a:bodyPr/>
        <a:lstStyle/>
        <a:p>
          <a:endParaRPr lang="en-US"/>
        </a:p>
      </dgm:t>
    </dgm:pt>
    <dgm:pt modelId="{7D406E28-6F03-4E7A-A540-88DD733931E5}" type="pres">
      <dgm:prSet presAssocID="{CA8EE3DB-F7AC-4084-A1EA-05337AD70459}" presName="hierChild4" presStyleCnt="0"/>
      <dgm:spPr/>
    </dgm:pt>
    <dgm:pt modelId="{95EE53C0-C01D-4E76-B4B2-2650A5C38196}" type="pres">
      <dgm:prSet presAssocID="{CA8EE3DB-F7AC-4084-A1EA-05337AD70459}" presName="hierChild5" presStyleCnt="0"/>
      <dgm:spPr/>
    </dgm:pt>
    <dgm:pt modelId="{CDE27D2B-8276-418D-90D4-A455CECA2474}" type="pres">
      <dgm:prSet presAssocID="{18228370-3F0D-4346-952A-CF980D70D3CD}" presName="Name37" presStyleLbl="parChTrans1D4" presStyleIdx="1" presStyleCnt="22"/>
      <dgm:spPr/>
      <dgm:t>
        <a:bodyPr/>
        <a:lstStyle/>
        <a:p>
          <a:endParaRPr lang="en-US"/>
        </a:p>
      </dgm:t>
    </dgm:pt>
    <dgm:pt modelId="{D5C5E087-9EAE-47A0-A9E8-A8F1267F18DC}" type="pres">
      <dgm:prSet presAssocID="{4CBD1A3D-9B17-49FB-AAE3-64950D3F14B5}" presName="hierRoot2" presStyleCnt="0">
        <dgm:presLayoutVars>
          <dgm:hierBranch val="init"/>
        </dgm:presLayoutVars>
      </dgm:prSet>
      <dgm:spPr/>
    </dgm:pt>
    <dgm:pt modelId="{187A795B-4444-4C18-9DF2-AC5B83BBEB84}" type="pres">
      <dgm:prSet presAssocID="{4CBD1A3D-9B17-49FB-AAE3-64950D3F14B5}" presName="rootComposite" presStyleCnt="0"/>
      <dgm:spPr/>
    </dgm:pt>
    <dgm:pt modelId="{3591B270-035C-4E18-8066-C7335CA6CF5F}" type="pres">
      <dgm:prSet presAssocID="{4CBD1A3D-9B17-49FB-AAE3-64950D3F14B5}" presName="rootText" presStyleLbl="node4" presStyleIdx="1" presStyleCnt="22" custScaleX="98843" custScaleY="56985">
        <dgm:presLayoutVars>
          <dgm:chPref val="3"/>
        </dgm:presLayoutVars>
      </dgm:prSet>
      <dgm:spPr/>
      <dgm:t>
        <a:bodyPr/>
        <a:lstStyle/>
        <a:p>
          <a:endParaRPr lang="en-US"/>
        </a:p>
      </dgm:t>
    </dgm:pt>
    <dgm:pt modelId="{1C17D703-A461-4C74-A001-69B3122C6FD8}" type="pres">
      <dgm:prSet presAssocID="{4CBD1A3D-9B17-49FB-AAE3-64950D3F14B5}" presName="rootConnector" presStyleLbl="node4" presStyleIdx="1" presStyleCnt="22"/>
      <dgm:spPr/>
      <dgm:t>
        <a:bodyPr/>
        <a:lstStyle/>
        <a:p>
          <a:endParaRPr lang="en-US"/>
        </a:p>
      </dgm:t>
    </dgm:pt>
    <dgm:pt modelId="{E2CA93F7-5073-4F6B-9338-E2503E4B2D3A}" type="pres">
      <dgm:prSet presAssocID="{4CBD1A3D-9B17-49FB-AAE3-64950D3F14B5}" presName="hierChild4" presStyleCnt="0"/>
      <dgm:spPr/>
    </dgm:pt>
    <dgm:pt modelId="{3B21AF87-ED23-4483-B2BC-7DE8AAF8A943}" type="pres">
      <dgm:prSet presAssocID="{4CBD1A3D-9B17-49FB-AAE3-64950D3F14B5}" presName="hierChild5" presStyleCnt="0"/>
      <dgm:spPr/>
    </dgm:pt>
    <dgm:pt modelId="{35886037-DC2C-4CD6-9A8E-621A34288C45}" type="pres">
      <dgm:prSet presAssocID="{356ACC21-CAB2-41BE-962C-89680CD6444F}" presName="Name37" presStyleLbl="parChTrans1D4" presStyleIdx="2" presStyleCnt="22"/>
      <dgm:spPr/>
      <dgm:t>
        <a:bodyPr/>
        <a:lstStyle/>
        <a:p>
          <a:endParaRPr lang="en-US"/>
        </a:p>
      </dgm:t>
    </dgm:pt>
    <dgm:pt modelId="{1456BDD0-ED4A-45F4-8B5D-DB92A45AD3C2}" type="pres">
      <dgm:prSet presAssocID="{38180EB4-5407-46BE-BB69-C9DFD865B8B7}" presName="hierRoot2" presStyleCnt="0">
        <dgm:presLayoutVars>
          <dgm:hierBranch val="init"/>
        </dgm:presLayoutVars>
      </dgm:prSet>
      <dgm:spPr/>
    </dgm:pt>
    <dgm:pt modelId="{5549324F-A887-40D3-BCD8-30A78E404A77}" type="pres">
      <dgm:prSet presAssocID="{38180EB4-5407-46BE-BB69-C9DFD865B8B7}" presName="rootComposite" presStyleCnt="0"/>
      <dgm:spPr/>
    </dgm:pt>
    <dgm:pt modelId="{3A92BC84-DF0B-4A63-BE37-46D33735BB87}" type="pres">
      <dgm:prSet presAssocID="{38180EB4-5407-46BE-BB69-C9DFD865B8B7}" presName="rootText" presStyleLbl="node4" presStyleIdx="2" presStyleCnt="22" custScaleX="98843" custScaleY="56985">
        <dgm:presLayoutVars>
          <dgm:chPref val="3"/>
        </dgm:presLayoutVars>
      </dgm:prSet>
      <dgm:spPr/>
      <dgm:t>
        <a:bodyPr/>
        <a:lstStyle/>
        <a:p>
          <a:endParaRPr lang="en-US"/>
        </a:p>
      </dgm:t>
    </dgm:pt>
    <dgm:pt modelId="{190B5B19-81AE-46C1-96D3-D5C01836ECA1}" type="pres">
      <dgm:prSet presAssocID="{38180EB4-5407-46BE-BB69-C9DFD865B8B7}" presName="rootConnector" presStyleLbl="node4" presStyleIdx="2" presStyleCnt="22"/>
      <dgm:spPr/>
      <dgm:t>
        <a:bodyPr/>
        <a:lstStyle/>
        <a:p>
          <a:endParaRPr lang="en-US"/>
        </a:p>
      </dgm:t>
    </dgm:pt>
    <dgm:pt modelId="{E7E8EEBD-74E6-4E2F-A326-59D950AB509B}" type="pres">
      <dgm:prSet presAssocID="{38180EB4-5407-46BE-BB69-C9DFD865B8B7}" presName="hierChild4" presStyleCnt="0"/>
      <dgm:spPr/>
    </dgm:pt>
    <dgm:pt modelId="{C152E8AF-8D97-4A73-B543-954DCCB31FF5}" type="pres">
      <dgm:prSet presAssocID="{38180EB4-5407-46BE-BB69-C9DFD865B8B7}" presName="hierChild5" presStyleCnt="0"/>
      <dgm:spPr/>
    </dgm:pt>
    <dgm:pt modelId="{736CE131-644E-48A4-9C05-E4D0E60EEF12}" type="pres">
      <dgm:prSet presAssocID="{80BA77B0-E8BC-4830-90EB-75BA7A70A7AC}" presName="Name37" presStyleLbl="parChTrans1D4" presStyleIdx="3" presStyleCnt="22"/>
      <dgm:spPr/>
      <dgm:t>
        <a:bodyPr/>
        <a:lstStyle/>
        <a:p>
          <a:endParaRPr lang="en-US"/>
        </a:p>
      </dgm:t>
    </dgm:pt>
    <dgm:pt modelId="{0616685E-00C9-481C-897F-E11AA8DEC590}" type="pres">
      <dgm:prSet presAssocID="{F9891C93-9E46-43D4-BCE0-4662AC98F2AE}" presName="hierRoot2" presStyleCnt="0">
        <dgm:presLayoutVars>
          <dgm:hierBranch val="init"/>
        </dgm:presLayoutVars>
      </dgm:prSet>
      <dgm:spPr/>
    </dgm:pt>
    <dgm:pt modelId="{B38489D7-90B1-49EE-BAB7-AB7DD58D7D32}" type="pres">
      <dgm:prSet presAssocID="{F9891C93-9E46-43D4-BCE0-4662AC98F2AE}" presName="rootComposite" presStyleCnt="0"/>
      <dgm:spPr/>
    </dgm:pt>
    <dgm:pt modelId="{53B2EE9A-9989-4D16-8510-822398E1718B}" type="pres">
      <dgm:prSet presAssocID="{F9891C93-9E46-43D4-BCE0-4662AC98F2AE}" presName="rootText" presStyleLbl="node4" presStyleIdx="3" presStyleCnt="22" custScaleX="98843" custScaleY="56985">
        <dgm:presLayoutVars>
          <dgm:chPref val="3"/>
        </dgm:presLayoutVars>
      </dgm:prSet>
      <dgm:spPr/>
      <dgm:t>
        <a:bodyPr/>
        <a:lstStyle/>
        <a:p>
          <a:endParaRPr lang="en-US"/>
        </a:p>
      </dgm:t>
    </dgm:pt>
    <dgm:pt modelId="{CA795C5B-CC49-4B7A-ABFA-3988EDBCADA3}" type="pres">
      <dgm:prSet presAssocID="{F9891C93-9E46-43D4-BCE0-4662AC98F2AE}" presName="rootConnector" presStyleLbl="node4" presStyleIdx="3" presStyleCnt="22"/>
      <dgm:spPr/>
      <dgm:t>
        <a:bodyPr/>
        <a:lstStyle/>
        <a:p>
          <a:endParaRPr lang="en-US"/>
        </a:p>
      </dgm:t>
    </dgm:pt>
    <dgm:pt modelId="{166F000F-241B-41EF-AC29-A6248B37110D}" type="pres">
      <dgm:prSet presAssocID="{F9891C93-9E46-43D4-BCE0-4662AC98F2AE}" presName="hierChild4" presStyleCnt="0"/>
      <dgm:spPr/>
    </dgm:pt>
    <dgm:pt modelId="{175DE5D3-218A-423E-8B74-9441C0B35D29}" type="pres">
      <dgm:prSet presAssocID="{F9891C93-9E46-43D4-BCE0-4662AC98F2AE}" presName="hierChild5" presStyleCnt="0"/>
      <dgm:spPr/>
    </dgm:pt>
    <dgm:pt modelId="{FE308519-CDD0-4BC6-9A2E-A137F6D3B7F5}" type="pres">
      <dgm:prSet presAssocID="{F9FB533D-0D85-4CA0-B6F3-88F5F647A690}" presName="hierChild5" presStyleCnt="0"/>
      <dgm:spPr/>
    </dgm:pt>
    <dgm:pt modelId="{94FCBBBA-10A0-4821-AA06-8DE000438DE8}" type="pres">
      <dgm:prSet presAssocID="{D09B763B-95E1-4088-BDCE-808C9DF0D1B7}" presName="Name37" presStyleLbl="parChTrans1D3" presStyleIdx="1" presStyleCnt="11"/>
      <dgm:spPr/>
      <dgm:t>
        <a:bodyPr/>
        <a:lstStyle/>
        <a:p>
          <a:endParaRPr lang="en-US"/>
        </a:p>
      </dgm:t>
    </dgm:pt>
    <dgm:pt modelId="{68D562F7-B9D8-4FA2-9F8E-B23CFB511BE9}" type="pres">
      <dgm:prSet presAssocID="{268367E9-B8AC-458F-A874-3E8EEB83B572}" presName="hierRoot2" presStyleCnt="0">
        <dgm:presLayoutVars>
          <dgm:hierBranch val="init"/>
        </dgm:presLayoutVars>
      </dgm:prSet>
      <dgm:spPr/>
    </dgm:pt>
    <dgm:pt modelId="{D3FEDC31-0989-4291-A052-73D43498A2B7}" type="pres">
      <dgm:prSet presAssocID="{268367E9-B8AC-458F-A874-3E8EEB83B572}" presName="rootComposite" presStyleCnt="0"/>
      <dgm:spPr/>
    </dgm:pt>
    <dgm:pt modelId="{BC881449-20B6-4851-B526-D55646F72DC6}" type="pres">
      <dgm:prSet presAssocID="{268367E9-B8AC-458F-A874-3E8EEB83B572}" presName="rootText" presStyleLbl="node3" presStyleIdx="1" presStyleCnt="11" custScaleX="125145" custScaleY="142463">
        <dgm:presLayoutVars>
          <dgm:chPref val="3"/>
        </dgm:presLayoutVars>
      </dgm:prSet>
      <dgm:spPr/>
      <dgm:t>
        <a:bodyPr/>
        <a:lstStyle/>
        <a:p>
          <a:endParaRPr lang="en-US"/>
        </a:p>
      </dgm:t>
    </dgm:pt>
    <dgm:pt modelId="{F87E34E0-4946-442C-BB64-51FB778F0DEE}" type="pres">
      <dgm:prSet presAssocID="{268367E9-B8AC-458F-A874-3E8EEB83B572}" presName="rootConnector" presStyleLbl="node3" presStyleIdx="1" presStyleCnt="11"/>
      <dgm:spPr/>
      <dgm:t>
        <a:bodyPr/>
        <a:lstStyle/>
        <a:p>
          <a:endParaRPr lang="en-US"/>
        </a:p>
      </dgm:t>
    </dgm:pt>
    <dgm:pt modelId="{DF33D9D9-7E5C-4457-B6F8-FC7C07B7EBCC}" type="pres">
      <dgm:prSet presAssocID="{268367E9-B8AC-458F-A874-3E8EEB83B572}" presName="hierChild4" presStyleCnt="0"/>
      <dgm:spPr/>
    </dgm:pt>
    <dgm:pt modelId="{525943E4-B676-40E9-86EE-C46C52CD381F}" type="pres">
      <dgm:prSet presAssocID="{67A171AB-93CD-4D4A-B234-B47471DAF270}" presName="Name37" presStyleLbl="parChTrans1D4" presStyleIdx="4" presStyleCnt="22"/>
      <dgm:spPr/>
      <dgm:t>
        <a:bodyPr/>
        <a:lstStyle/>
        <a:p>
          <a:endParaRPr lang="en-US"/>
        </a:p>
      </dgm:t>
    </dgm:pt>
    <dgm:pt modelId="{94A3B7A2-9F68-4771-AE4A-4D32F066FDC0}" type="pres">
      <dgm:prSet presAssocID="{7945695B-5168-4E57-B469-1D1AC7077434}" presName="hierRoot2" presStyleCnt="0">
        <dgm:presLayoutVars>
          <dgm:hierBranch val="init"/>
        </dgm:presLayoutVars>
      </dgm:prSet>
      <dgm:spPr/>
    </dgm:pt>
    <dgm:pt modelId="{2F57A6C5-539D-494E-A227-B6AF30E4AAB8}" type="pres">
      <dgm:prSet presAssocID="{7945695B-5168-4E57-B469-1D1AC7077434}" presName="rootComposite" presStyleCnt="0"/>
      <dgm:spPr/>
    </dgm:pt>
    <dgm:pt modelId="{1A28DDC5-D8F7-4BBD-AB91-2784F211B719}" type="pres">
      <dgm:prSet presAssocID="{7945695B-5168-4E57-B469-1D1AC7077434}" presName="rootText" presStyleLbl="node4" presStyleIdx="4" presStyleCnt="22" custScaleX="98843" custScaleY="56985">
        <dgm:presLayoutVars>
          <dgm:chPref val="3"/>
        </dgm:presLayoutVars>
      </dgm:prSet>
      <dgm:spPr/>
      <dgm:t>
        <a:bodyPr/>
        <a:lstStyle/>
        <a:p>
          <a:endParaRPr lang="en-US"/>
        </a:p>
      </dgm:t>
    </dgm:pt>
    <dgm:pt modelId="{8EA5B81B-E60E-48DB-9AD8-23013354F4A6}" type="pres">
      <dgm:prSet presAssocID="{7945695B-5168-4E57-B469-1D1AC7077434}" presName="rootConnector" presStyleLbl="node4" presStyleIdx="4" presStyleCnt="22"/>
      <dgm:spPr/>
      <dgm:t>
        <a:bodyPr/>
        <a:lstStyle/>
        <a:p>
          <a:endParaRPr lang="en-US"/>
        </a:p>
      </dgm:t>
    </dgm:pt>
    <dgm:pt modelId="{AAED0241-1CB3-4A18-B62B-6A29E65EF2CE}" type="pres">
      <dgm:prSet presAssocID="{7945695B-5168-4E57-B469-1D1AC7077434}" presName="hierChild4" presStyleCnt="0"/>
      <dgm:spPr/>
    </dgm:pt>
    <dgm:pt modelId="{85F2BE29-813D-4DC6-AA12-90B1B3C06092}" type="pres">
      <dgm:prSet presAssocID="{7945695B-5168-4E57-B469-1D1AC7077434}" presName="hierChild5" presStyleCnt="0"/>
      <dgm:spPr/>
    </dgm:pt>
    <dgm:pt modelId="{32D137F6-8850-4C6E-8BF0-1F8047411AEB}" type="pres">
      <dgm:prSet presAssocID="{268367E9-B8AC-458F-A874-3E8EEB83B572}" presName="hierChild5" presStyleCnt="0"/>
      <dgm:spPr/>
    </dgm:pt>
    <dgm:pt modelId="{485A6D7A-F909-48E1-84F0-E3565A11B4B7}" type="pres">
      <dgm:prSet presAssocID="{E92476AB-FDDF-455D-A929-E6D0C1202D0A}" presName="Name37" presStyleLbl="parChTrans1D3" presStyleIdx="2" presStyleCnt="11"/>
      <dgm:spPr/>
      <dgm:t>
        <a:bodyPr/>
        <a:lstStyle/>
        <a:p>
          <a:endParaRPr lang="en-US"/>
        </a:p>
      </dgm:t>
    </dgm:pt>
    <dgm:pt modelId="{FB363854-7258-46F1-9E17-CE8741909111}" type="pres">
      <dgm:prSet presAssocID="{256C95F9-EFF6-47E3-AFA2-2C4D68A4A6B2}" presName="hierRoot2" presStyleCnt="0">
        <dgm:presLayoutVars>
          <dgm:hierBranch val="init"/>
        </dgm:presLayoutVars>
      </dgm:prSet>
      <dgm:spPr/>
    </dgm:pt>
    <dgm:pt modelId="{6DB5310D-7F2C-4E93-B6E1-D3AB20676B23}" type="pres">
      <dgm:prSet presAssocID="{256C95F9-EFF6-47E3-AFA2-2C4D68A4A6B2}" presName="rootComposite" presStyleCnt="0"/>
      <dgm:spPr/>
    </dgm:pt>
    <dgm:pt modelId="{988D8ADF-496B-4380-B32E-2D48392CB45C}" type="pres">
      <dgm:prSet presAssocID="{256C95F9-EFF6-47E3-AFA2-2C4D68A4A6B2}" presName="rootText" presStyleLbl="node3" presStyleIdx="2" presStyleCnt="11" custScaleX="125145" custScaleY="142463">
        <dgm:presLayoutVars>
          <dgm:chPref val="3"/>
        </dgm:presLayoutVars>
      </dgm:prSet>
      <dgm:spPr/>
      <dgm:t>
        <a:bodyPr/>
        <a:lstStyle/>
        <a:p>
          <a:endParaRPr lang="en-US"/>
        </a:p>
      </dgm:t>
    </dgm:pt>
    <dgm:pt modelId="{DD2EC86E-952B-4EF6-AEDC-9A1CD2CB566B}" type="pres">
      <dgm:prSet presAssocID="{256C95F9-EFF6-47E3-AFA2-2C4D68A4A6B2}" presName="rootConnector" presStyleLbl="node3" presStyleIdx="2" presStyleCnt="11"/>
      <dgm:spPr/>
      <dgm:t>
        <a:bodyPr/>
        <a:lstStyle/>
        <a:p>
          <a:endParaRPr lang="en-US"/>
        </a:p>
      </dgm:t>
    </dgm:pt>
    <dgm:pt modelId="{A82F5C90-89BA-49F3-ACC0-4AE4A846B196}" type="pres">
      <dgm:prSet presAssocID="{256C95F9-EFF6-47E3-AFA2-2C4D68A4A6B2}" presName="hierChild4" presStyleCnt="0"/>
      <dgm:spPr/>
    </dgm:pt>
    <dgm:pt modelId="{0EFF0EA3-8916-4FAC-AEB9-787D2CA28088}" type="pres">
      <dgm:prSet presAssocID="{0E8A5102-8F29-4CE6-8548-7B4330EDC9E9}" presName="Name37" presStyleLbl="parChTrans1D4" presStyleIdx="5" presStyleCnt="22"/>
      <dgm:spPr/>
      <dgm:t>
        <a:bodyPr/>
        <a:lstStyle/>
        <a:p>
          <a:endParaRPr lang="en-US"/>
        </a:p>
      </dgm:t>
    </dgm:pt>
    <dgm:pt modelId="{96AAE6BB-7E93-4BCF-AAC6-CFC0338889B2}" type="pres">
      <dgm:prSet presAssocID="{1E08A47A-F008-4BD2-8E95-A368D30F558F}" presName="hierRoot2" presStyleCnt="0">
        <dgm:presLayoutVars>
          <dgm:hierBranch val="init"/>
        </dgm:presLayoutVars>
      </dgm:prSet>
      <dgm:spPr/>
    </dgm:pt>
    <dgm:pt modelId="{A6B9C413-B774-4A10-91B5-06AF2C32F866}" type="pres">
      <dgm:prSet presAssocID="{1E08A47A-F008-4BD2-8E95-A368D30F558F}" presName="rootComposite" presStyleCnt="0"/>
      <dgm:spPr/>
    </dgm:pt>
    <dgm:pt modelId="{0344C3F7-4FFA-45CD-B697-15F39AC84F34}" type="pres">
      <dgm:prSet presAssocID="{1E08A47A-F008-4BD2-8E95-A368D30F558F}" presName="rootText" presStyleLbl="node4" presStyleIdx="5" presStyleCnt="22" custScaleX="98843" custScaleY="56985" custLinFactNeighborX="-4175" custLinFactNeighborY="5568">
        <dgm:presLayoutVars>
          <dgm:chPref val="3"/>
        </dgm:presLayoutVars>
      </dgm:prSet>
      <dgm:spPr/>
      <dgm:t>
        <a:bodyPr/>
        <a:lstStyle/>
        <a:p>
          <a:endParaRPr lang="en-US"/>
        </a:p>
      </dgm:t>
    </dgm:pt>
    <dgm:pt modelId="{397E5A2A-D4B7-40B9-9A56-3D817E51D4E5}" type="pres">
      <dgm:prSet presAssocID="{1E08A47A-F008-4BD2-8E95-A368D30F558F}" presName="rootConnector" presStyleLbl="node4" presStyleIdx="5" presStyleCnt="22"/>
      <dgm:spPr/>
      <dgm:t>
        <a:bodyPr/>
        <a:lstStyle/>
        <a:p>
          <a:endParaRPr lang="en-US"/>
        </a:p>
      </dgm:t>
    </dgm:pt>
    <dgm:pt modelId="{BEBF8E42-31B0-4258-8806-00403BD43417}" type="pres">
      <dgm:prSet presAssocID="{1E08A47A-F008-4BD2-8E95-A368D30F558F}" presName="hierChild4" presStyleCnt="0"/>
      <dgm:spPr/>
    </dgm:pt>
    <dgm:pt modelId="{78384A63-A6D3-4B7F-8441-E6C597EEB1D8}" type="pres">
      <dgm:prSet presAssocID="{1E08A47A-F008-4BD2-8E95-A368D30F558F}" presName="hierChild5" presStyleCnt="0"/>
      <dgm:spPr/>
    </dgm:pt>
    <dgm:pt modelId="{1D6564A7-A884-4015-BBDF-141D5E7A785A}" type="pres">
      <dgm:prSet presAssocID="{256C95F9-EFF6-47E3-AFA2-2C4D68A4A6B2}" presName="hierChild5" presStyleCnt="0"/>
      <dgm:spPr/>
    </dgm:pt>
    <dgm:pt modelId="{BB77A65B-E8E6-46CB-8831-0E2AAC6E150D}" type="pres">
      <dgm:prSet presAssocID="{E08F86E7-CA5A-4143-A429-BB2EABC24B69}" presName="Name37" presStyleLbl="parChTrans1D3" presStyleIdx="3" presStyleCnt="11"/>
      <dgm:spPr/>
      <dgm:t>
        <a:bodyPr/>
        <a:lstStyle/>
        <a:p>
          <a:endParaRPr lang="en-US"/>
        </a:p>
      </dgm:t>
    </dgm:pt>
    <dgm:pt modelId="{E0C16D28-AF8A-48BC-84ED-D004672D5013}" type="pres">
      <dgm:prSet presAssocID="{7A637CEE-0C72-4CB9-82E4-2C7E537E8219}" presName="hierRoot2" presStyleCnt="0">
        <dgm:presLayoutVars>
          <dgm:hierBranch val="init"/>
        </dgm:presLayoutVars>
      </dgm:prSet>
      <dgm:spPr/>
    </dgm:pt>
    <dgm:pt modelId="{3B6E7E18-A7DE-4BB4-B101-99E8B6816611}" type="pres">
      <dgm:prSet presAssocID="{7A637CEE-0C72-4CB9-82E4-2C7E537E8219}" presName="rootComposite" presStyleCnt="0"/>
      <dgm:spPr/>
    </dgm:pt>
    <dgm:pt modelId="{2487A027-4509-4065-90DA-56BD3BE69FB2}" type="pres">
      <dgm:prSet presAssocID="{7A637CEE-0C72-4CB9-82E4-2C7E537E8219}" presName="rootText" presStyleLbl="node3" presStyleIdx="3" presStyleCnt="11" custScaleX="125145" custScaleY="142463">
        <dgm:presLayoutVars>
          <dgm:chPref val="3"/>
        </dgm:presLayoutVars>
      </dgm:prSet>
      <dgm:spPr/>
      <dgm:t>
        <a:bodyPr/>
        <a:lstStyle/>
        <a:p>
          <a:endParaRPr lang="en-US"/>
        </a:p>
      </dgm:t>
    </dgm:pt>
    <dgm:pt modelId="{1703B721-7E02-4E16-BD2D-B6F40AAE9E8C}" type="pres">
      <dgm:prSet presAssocID="{7A637CEE-0C72-4CB9-82E4-2C7E537E8219}" presName="rootConnector" presStyleLbl="node3" presStyleIdx="3" presStyleCnt="11"/>
      <dgm:spPr/>
      <dgm:t>
        <a:bodyPr/>
        <a:lstStyle/>
        <a:p>
          <a:endParaRPr lang="en-US"/>
        </a:p>
      </dgm:t>
    </dgm:pt>
    <dgm:pt modelId="{5B3482C3-4DC6-4CF3-979C-3DE497F6DC44}" type="pres">
      <dgm:prSet presAssocID="{7A637CEE-0C72-4CB9-82E4-2C7E537E8219}" presName="hierChild4" presStyleCnt="0"/>
      <dgm:spPr/>
    </dgm:pt>
    <dgm:pt modelId="{B734D631-54B3-484D-BCD7-E2EB9CD4B6DE}" type="pres">
      <dgm:prSet presAssocID="{96FBC064-2CB4-4B26-8727-12939BA49076}" presName="Name37" presStyleLbl="parChTrans1D4" presStyleIdx="6" presStyleCnt="22"/>
      <dgm:spPr/>
      <dgm:t>
        <a:bodyPr/>
        <a:lstStyle/>
        <a:p>
          <a:endParaRPr lang="en-US"/>
        </a:p>
      </dgm:t>
    </dgm:pt>
    <dgm:pt modelId="{7D02CDE6-C0D2-43E8-8183-BF75143538AE}" type="pres">
      <dgm:prSet presAssocID="{FBB4B643-B8BB-4CF1-BEF8-2EF387F22687}" presName="hierRoot2" presStyleCnt="0">
        <dgm:presLayoutVars>
          <dgm:hierBranch val="init"/>
        </dgm:presLayoutVars>
      </dgm:prSet>
      <dgm:spPr/>
    </dgm:pt>
    <dgm:pt modelId="{26B5612A-7775-4A0E-A4C1-C6D5CDB08C4B}" type="pres">
      <dgm:prSet presAssocID="{FBB4B643-B8BB-4CF1-BEF8-2EF387F22687}" presName="rootComposite" presStyleCnt="0"/>
      <dgm:spPr/>
    </dgm:pt>
    <dgm:pt modelId="{B97612A1-9C2F-4099-841C-9DDC1B50E17A}" type="pres">
      <dgm:prSet presAssocID="{FBB4B643-B8BB-4CF1-BEF8-2EF387F22687}" presName="rootText" presStyleLbl="node4" presStyleIdx="6" presStyleCnt="22" custScaleX="98843" custScaleY="56985">
        <dgm:presLayoutVars>
          <dgm:chPref val="3"/>
        </dgm:presLayoutVars>
      </dgm:prSet>
      <dgm:spPr/>
      <dgm:t>
        <a:bodyPr/>
        <a:lstStyle/>
        <a:p>
          <a:endParaRPr lang="en-US"/>
        </a:p>
      </dgm:t>
    </dgm:pt>
    <dgm:pt modelId="{EB78C81A-9C75-4D1C-B0B1-59F1E7503B94}" type="pres">
      <dgm:prSet presAssocID="{FBB4B643-B8BB-4CF1-BEF8-2EF387F22687}" presName="rootConnector" presStyleLbl="node4" presStyleIdx="6" presStyleCnt="22"/>
      <dgm:spPr/>
      <dgm:t>
        <a:bodyPr/>
        <a:lstStyle/>
        <a:p>
          <a:endParaRPr lang="en-US"/>
        </a:p>
      </dgm:t>
    </dgm:pt>
    <dgm:pt modelId="{73BFD380-9DAF-480B-99CE-19131C825EB7}" type="pres">
      <dgm:prSet presAssocID="{FBB4B643-B8BB-4CF1-BEF8-2EF387F22687}" presName="hierChild4" presStyleCnt="0"/>
      <dgm:spPr/>
    </dgm:pt>
    <dgm:pt modelId="{B92A218D-5E64-4D95-8264-6E4D6AF212D2}" type="pres">
      <dgm:prSet presAssocID="{FBB4B643-B8BB-4CF1-BEF8-2EF387F22687}" presName="hierChild5" presStyleCnt="0"/>
      <dgm:spPr/>
    </dgm:pt>
    <dgm:pt modelId="{B6C029B0-67D9-40F5-A6A7-435DC95AD76F}" type="pres">
      <dgm:prSet presAssocID="{7A637CEE-0C72-4CB9-82E4-2C7E537E8219}" presName="hierChild5" presStyleCnt="0"/>
      <dgm:spPr/>
    </dgm:pt>
    <dgm:pt modelId="{F52B1D49-7FEF-4C4B-BA37-5DFAC7680978}" type="pres">
      <dgm:prSet presAssocID="{4BC40C7A-D825-417D-90C9-4EAC3309F237}" presName="hierChild5" presStyleCnt="0"/>
      <dgm:spPr/>
    </dgm:pt>
    <dgm:pt modelId="{9F327D77-DF99-49C2-83A9-87DD8D54C666}" type="pres">
      <dgm:prSet presAssocID="{A48AD23A-1FFD-444A-A635-4D77FE36CE7E}" presName="Name37" presStyleLbl="parChTrans1D2" presStyleIdx="1" presStyleCnt="6"/>
      <dgm:spPr/>
      <dgm:t>
        <a:bodyPr/>
        <a:lstStyle/>
        <a:p>
          <a:endParaRPr lang="en-US"/>
        </a:p>
      </dgm:t>
    </dgm:pt>
    <dgm:pt modelId="{A8D97209-E744-41CE-B50A-53F5205B27F1}" type="pres">
      <dgm:prSet presAssocID="{99AE5853-1501-4EFF-AC17-BD39EF494695}" presName="hierRoot2" presStyleCnt="0">
        <dgm:presLayoutVars>
          <dgm:hierBranch val="init"/>
        </dgm:presLayoutVars>
      </dgm:prSet>
      <dgm:spPr/>
    </dgm:pt>
    <dgm:pt modelId="{43CEC58F-E898-4FA6-8CF0-C3D1CCFFFA71}" type="pres">
      <dgm:prSet presAssocID="{99AE5853-1501-4EFF-AC17-BD39EF494695}" presName="rootComposite" presStyleCnt="0"/>
      <dgm:spPr/>
    </dgm:pt>
    <dgm:pt modelId="{257562CF-B2F6-4451-AC60-15F89E1233F0}" type="pres">
      <dgm:prSet presAssocID="{99AE5853-1501-4EFF-AC17-BD39EF494695}" presName="rootText" presStyleLbl="node2" presStyleIdx="1" presStyleCnt="3" custScaleX="187465">
        <dgm:presLayoutVars>
          <dgm:chPref val="3"/>
        </dgm:presLayoutVars>
      </dgm:prSet>
      <dgm:spPr/>
      <dgm:t>
        <a:bodyPr/>
        <a:lstStyle/>
        <a:p>
          <a:endParaRPr lang="en-US"/>
        </a:p>
      </dgm:t>
    </dgm:pt>
    <dgm:pt modelId="{5F071F59-7D88-4FE0-8304-524FB8476FB7}" type="pres">
      <dgm:prSet presAssocID="{99AE5853-1501-4EFF-AC17-BD39EF494695}" presName="rootConnector" presStyleLbl="node2" presStyleIdx="1" presStyleCnt="3"/>
      <dgm:spPr/>
      <dgm:t>
        <a:bodyPr/>
        <a:lstStyle/>
        <a:p>
          <a:endParaRPr lang="en-US"/>
        </a:p>
      </dgm:t>
    </dgm:pt>
    <dgm:pt modelId="{66593412-55AF-4C6B-8F8C-01BFA2B4BDA0}" type="pres">
      <dgm:prSet presAssocID="{99AE5853-1501-4EFF-AC17-BD39EF494695}" presName="hierChild4" presStyleCnt="0"/>
      <dgm:spPr/>
    </dgm:pt>
    <dgm:pt modelId="{E5E5DB11-2A5C-4732-8184-0FBA3C8A70A9}" type="pres">
      <dgm:prSet presAssocID="{F6522A4F-D122-4AE4-96C4-3B55A075CD23}" presName="Name37" presStyleLbl="parChTrans1D3" presStyleIdx="4" presStyleCnt="11"/>
      <dgm:spPr/>
      <dgm:t>
        <a:bodyPr/>
        <a:lstStyle/>
        <a:p>
          <a:endParaRPr lang="en-US"/>
        </a:p>
      </dgm:t>
    </dgm:pt>
    <dgm:pt modelId="{DDD96AEE-D53B-4A83-8D25-7D4619FDAAC1}" type="pres">
      <dgm:prSet presAssocID="{B1D7519D-1E0D-4369-A2A5-79C2F6C9F19F}" presName="hierRoot2" presStyleCnt="0">
        <dgm:presLayoutVars>
          <dgm:hierBranch val="init"/>
        </dgm:presLayoutVars>
      </dgm:prSet>
      <dgm:spPr/>
    </dgm:pt>
    <dgm:pt modelId="{2D64FA30-14F3-4B48-974D-3D65412BB02E}" type="pres">
      <dgm:prSet presAssocID="{B1D7519D-1E0D-4369-A2A5-79C2F6C9F19F}" presName="rootComposite" presStyleCnt="0"/>
      <dgm:spPr/>
    </dgm:pt>
    <dgm:pt modelId="{DFB36F8E-D327-43E6-B51D-F72455B9B488}" type="pres">
      <dgm:prSet presAssocID="{B1D7519D-1E0D-4369-A2A5-79C2F6C9F19F}" presName="rootText" presStyleLbl="node3" presStyleIdx="4" presStyleCnt="11" custScaleX="125145" custScaleY="142463">
        <dgm:presLayoutVars>
          <dgm:chPref val="3"/>
        </dgm:presLayoutVars>
      </dgm:prSet>
      <dgm:spPr/>
      <dgm:t>
        <a:bodyPr/>
        <a:lstStyle/>
        <a:p>
          <a:endParaRPr lang="en-US"/>
        </a:p>
      </dgm:t>
    </dgm:pt>
    <dgm:pt modelId="{F95D8C91-A79C-4DE9-B9AE-8F22EDC5C9EA}" type="pres">
      <dgm:prSet presAssocID="{B1D7519D-1E0D-4369-A2A5-79C2F6C9F19F}" presName="rootConnector" presStyleLbl="node3" presStyleIdx="4" presStyleCnt="11"/>
      <dgm:spPr/>
      <dgm:t>
        <a:bodyPr/>
        <a:lstStyle/>
        <a:p>
          <a:endParaRPr lang="en-US"/>
        </a:p>
      </dgm:t>
    </dgm:pt>
    <dgm:pt modelId="{06C00F57-B160-463F-B80A-BF8521C96DB8}" type="pres">
      <dgm:prSet presAssocID="{B1D7519D-1E0D-4369-A2A5-79C2F6C9F19F}" presName="hierChild4" presStyleCnt="0"/>
      <dgm:spPr/>
    </dgm:pt>
    <dgm:pt modelId="{39372096-0EF6-4C37-B52F-1969CD01557F}" type="pres">
      <dgm:prSet presAssocID="{2D1D3741-8251-4CC0-9201-ED1439364E55}" presName="Name37" presStyleLbl="parChTrans1D4" presStyleIdx="7" presStyleCnt="22"/>
      <dgm:spPr/>
      <dgm:t>
        <a:bodyPr/>
        <a:lstStyle/>
        <a:p>
          <a:endParaRPr lang="en-US"/>
        </a:p>
      </dgm:t>
    </dgm:pt>
    <dgm:pt modelId="{FA202DF1-16AE-46E6-9FFD-E84124E89FAC}" type="pres">
      <dgm:prSet presAssocID="{DB39EBBE-5BFE-4BAE-B2E0-9469B0B27687}" presName="hierRoot2" presStyleCnt="0">
        <dgm:presLayoutVars>
          <dgm:hierBranch val="init"/>
        </dgm:presLayoutVars>
      </dgm:prSet>
      <dgm:spPr/>
    </dgm:pt>
    <dgm:pt modelId="{18090FDC-A335-415E-AA9D-D752B3D0600D}" type="pres">
      <dgm:prSet presAssocID="{DB39EBBE-5BFE-4BAE-B2E0-9469B0B27687}" presName="rootComposite" presStyleCnt="0"/>
      <dgm:spPr/>
    </dgm:pt>
    <dgm:pt modelId="{E55F6E5E-6E9F-44BC-9126-795EC627DCF9}" type="pres">
      <dgm:prSet presAssocID="{DB39EBBE-5BFE-4BAE-B2E0-9469B0B27687}" presName="rootText" presStyleLbl="node4" presStyleIdx="7" presStyleCnt="22" custScaleX="98843" custScaleY="56985">
        <dgm:presLayoutVars>
          <dgm:chPref val="3"/>
        </dgm:presLayoutVars>
      </dgm:prSet>
      <dgm:spPr/>
      <dgm:t>
        <a:bodyPr/>
        <a:lstStyle/>
        <a:p>
          <a:endParaRPr lang="en-US"/>
        </a:p>
      </dgm:t>
    </dgm:pt>
    <dgm:pt modelId="{56E8CC80-BA87-4B2C-AC93-F920B92B8E54}" type="pres">
      <dgm:prSet presAssocID="{DB39EBBE-5BFE-4BAE-B2E0-9469B0B27687}" presName="rootConnector" presStyleLbl="node4" presStyleIdx="7" presStyleCnt="22"/>
      <dgm:spPr/>
      <dgm:t>
        <a:bodyPr/>
        <a:lstStyle/>
        <a:p>
          <a:endParaRPr lang="en-US"/>
        </a:p>
      </dgm:t>
    </dgm:pt>
    <dgm:pt modelId="{5D980FAA-8AE7-4259-A8A1-89B8C3E91CE3}" type="pres">
      <dgm:prSet presAssocID="{DB39EBBE-5BFE-4BAE-B2E0-9469B0B27687}" presName="hierChild4" presStyleCnt="0"/>
      <dgm:spPr/>
    </dgm:pt>
    <dgm:pt modelId="{F18A4FF6-CA11-4309-B951-4A256A20D315}" type="pres">
      <dgm:prSet presAssocID="{DB39EBBE-5BFE-4BAE-B2E0-9469B0B27687}" presName="hierChild5" presStyleCnt="0"/>
      <dgm:spPr/>
    </dgm:pt>
    <dgm:pt modelId="{AD64AAF7-72F9-4C26-800D-9B4218F0F7A6}" type="pres">
      <dgm:prSet presAssocID="{DCC2AA8E-C567-47EC-9A18-DE697DC03E39}" presName="Name37" presStyleLbl="parChTrans1D4" presStyleIdx="8" presStyleCnt="22"/>
      <dgm:spPr/>
      <dgm:t>
        <a:bodyPr/>
        <a:lstStyle/>
        <a:p>
          <a:endParaRPr lang="en-US"/>
        </a:p>
      </dgm:t>
    </dgm:pt>
    <dgm:pt modelId="{93909172-5633-43C4-B129-4817C00F86E2}" type="pres">
      <dgm:prSet presAssocID="{8FE9CBAA-2883-4C41-9A9C-AEE8E68432A9}" presName="hierRoot2" presStyleCnt="0">
        <dgm:presLayoutVars>
          <dgm:hierBranch val="init"/>
        </dgm:presLayoutVars>
      </dgm:prSet>
      <dgm:spPr/>
    </dgm:pt>
    <dgm:pt modelId="{92A176A6-4E93-419F-BC00-0E870F993847}" type="pres">
      <dgm:prSet presAssocID="{8FE9CBAA-2883-4C41-9A9C-AEE8E68432A9}" presName="rootComposite" presStyleCnt="0"/>
      <dgm:spPr/>
    </dgm:pt>
    <dgm:pt modelId="{1BBF5536-65DB-42C7-9FD0-F6E0A4A1BDB6}" type="pres">
      <dgm:prSet presAssocID="{8FE9CBAA-2883-4C41-9A9C-AEE8E68432A9}" presName="rootText" presStyleLbl="node4" presStyleIdx="8" presStyleCnt="22" custScaleX="98843" custScaleY="56985">
        <dgm:presLayoutVars>
          <dgm:chPref val="3"/>
        </dgm:presLayoutVars>
      </dgm:prSet>
      <dgm:spPr/>
      <dgm:t>
        <a:bodyPr/>
        <a:lstStyle/>
        <a:p>
          <a:endParaRPr lang="en-US"/>
        </a:p>
      </dgm:t>
    </dgm:pt>
    <dgm:pt modelId="{D2E8662C-BF56-45B1-AB73-05AD604BE603}" type="pres">
      <dgm:prSet presAssocID="{8FE9CBAA-2883-4C41-9A9C-AEE8E68432A9}" presName="rootConnector" presStyleLbl="node4" presStyleIdx="8" presStyleCnt="22"/>
      <dgm:spPr/>
      <dgm:t>
        <a:bodyPr/>
        <a:lstStyle/>
        <a:p>
          <a:endParaRPr lang="en-US"/>
        </a:p>
      </dgm:t>
    </dgm:pt>
    <dgm:pt modelId="{20905D51-DF6A-4FE3-9B76-A39FAD0008F5}" type="pres">
      <dgm:prSet presAssocID="{8FE9CBAA-2883-4C41-9A9C-AEE8E68432A9}" presName="hierChild4" presStyleCnt="0"/>
      <dgm:spPr/>
    </dgm:pt>
    <dgm:pt modelId="{A170D0A4-FE57-4583-81A9-8A65B508680C}" type="pres">
      <dgm:prSet presAssocID="{8FE9CBAA-2883-4C41-9A9C-AEE8E68432A9}" presName="hierChild5" presStyleCnt="0"/>
      <dgm:spPr/>
    </dgm:pt>
    <dgm:pt modelId="{8F571606-F008-4365-8745-F3D684637938}" type="pres">
      <dgm:prSet presAssocID="{D2DEEE12-DEFC-4201-8141-5B76A46A1619}" presName="Name37" presStyleLbl="parChTrans1D4" presStyleIdx="9" presStyleCnt="22"/>
      <dgm:spPr/>
      <dgm:t>
        <a:bodyPr/>
        <a:lstStyle/>
        <a:p>
          <a:endParaRPr lang="en-US"/>
        </a:p>
      </dgm:t>
    </dgm:pt>
    <dgm:pt modelId="{26BEDDDE-CC4F-4083-910C-3C16ED85D0E0}" type="pres">
      <dgm:prSet presAssocID="{FEBB2C5D-A84D-46CE-93E5-8067B7681D30}" presName="hierRoot2" presStyleCnt="0">
        <dgm:presLayoutVars>
          <dgm:hierBranch val="init"/>
        </dgm:presLayoutVars>
      </dgm:prSet>
      <dgm:spPr/>
    </dgm:pt>
    <dgm:pt modelId="{95C10EC3-0122-4482-9BF7-7B40AD79818A}" type="pres">
      <dgm:prSet presAssocID="{FEBB2C5D-A84D-46CE-93E5-8067B7681D30}" presName="rootComposite" presStyleCnt="0"/>
      <dgm:spPr/>
    </dgm:pt>
    <dgm:pt modelId="{D84ABF93-C40E-4083-BDFC-AD70842076E7}" type="pres">
      <dgm:prSet presAssocID="{FEBB2C5D-A84D-46CE-93E5-8067B7681D30}" presName="rootText" presStyleLbl="node4" presStyleIdx="9" presStyleCnt="22" custScaleX="98843" custScaleY="56985">
        <dgm:presLayoutVars>
          <dgm:chPref val="3"/>
        </dgm:presLayoutVars>
      </dgm:prSet>
      <dgm:spPr/>
      <dgm:t>
        <a:bodyPr/>
        <a:lstStyle/>
        <a:p>
          <a:endParaRPr lang="en-US"/>
        </a:p>
      </dgm:t>
    </dgm:pt>
    <dgm:pt modelId="{09CBC5EE-D799-408A-A72A-9CB8410ABB0B}" type="pres">
      <dgm:prSet presAssocID="{FEBB2C5D-A84D-46CE-93E5-8067B7681D30}" presName="rootConnector" presStyleLbl="node4" presStyleIdx="9" presStyleCnt="22"/>
      <dgm:spPr/>
      <dgm:t>
        <a:bodyPr/>
        <a:lstStyle/>
        <a:p>
          <a:endParaRPr lang="en-US"/>
        </a:p>
      </dgm:t>
    </dgm:pt>
    <dgm:pt modelId="{765589BF-5236-47C6-82CD-33B88DF86A10}" type="pres">
      <dgm:prSet presAssocID="{FEBB2C5D-A84D-46CE-93E5-8067B7681D30}" presName="hierChild4" presStyleCnt="0"/>
      <dgm:spPr/>
    </dgm:pt>
    <dgm:pt modelId="{B347B344-7533-4E39-B0BB-7569AFA0A116}" type="pres">
      <dgm:prSet presAssocID="{FEBB2C5D-A84D-46CE-93E5-8067B7681D30}" presName="hierChild5" presStyleCnt="0"/>
      <dgm:spPr/>
    </dgm:pt>
    <dgm:pt modelId="{D7708826-17CF-4F2B-8D41-40DC5EF76E60}" type="pres">
      <dgm:prSet presAssocID="{B8ADEE66-C6FC-498A-87DE-B7B2977CABE6}" presName="Name37" presStyleLbl="parChTrans1D4" presStyleIdx="10" presStyleCnt="22"/>
      <dgm:spPr/>
      <dgm:t>
        <a:bodyPr/>
        <a:lstStyle/>
        <a:p>
          <a:endParaRPr lang="en-US"/>
        </a:p>
      </dgm:t>
    </dgm:pt>
    <dgm:pt modelId="{39680C1D-9ADA-4A81-A440-8AE77C7D5892}" type="pres">
      <dgm:prSet presAssocID="{7F587442-235A-4B61-927B-8406C6EB8A00}" presName="hierRoot2" presStyleCnt="0">
        <dgm:presLayoutVars>
          <dgm:hierBranch val="init"/>
        </dgm:presLayoutVars>
      </dgm:prSet>
      <dgm:spPr/>
    </dgm:pt>
    <dgm:pt modelId="{2CA8B3FF-B288-4AED-A247-5BCA795C4A79}" type="pres">
      <dgm:prSet presAssocID="{7F587442-235A-4B61-927B-8406C6EB8A00}" presName="rootComposite" presStyleCnt="0"/>
      <dgm:spPr/>
    </dgm:pt>
    <dgm:pt modelId="{A0A2D21C-3475-435B-ABEB-1B56D0F2DDBF}" type="pres">
      <dgm:prSet presAssocID="{7F587442-235A-4B61-927B-8406C6EB8A00}" presName="rootText" presStyleLbl="node4" presStyleIdx="10" presStyleCnt="22" custScaleX="98843" custScaleY="56985">
        <dgm:presLayoutVars>
          <dgm:chPref val="3"/>
        </dgm:presLayoutVars>
      </dgm:prSet>
      <dgm:spPr/>
      <dgm:t>
        <a:bodyPr/>
        <a:lstStyle/>
        <a:p>
          <a:endParaRPr lang="en-US"/>
        </a:p>
      </dgm:t>
    </dgm:pt>
    <dgm:pt modelId="{59B5716A-310E-4114-92CC-B875672C6BB7}" type="pres">
      <dgm:prSet presAssocID="{7F587442-235A-4B61-927B-8406C6EB8A00}" presName="rootConnector" presStyleLbl="node4" presStyleIdx="10" presStyleCnt="22"/>
      <dgm:spPr/>
      <dgm:t>
        <a:bodyPr/>
        <a:lstStyle/>
        <a:p>
          <a:endParaRPr lang="en-US"/>
        </a:p>
      </dgm:t>
    </dgm:pt>
    <dgm:pt modelId="{8D5692E2-B015-4E0C-B0A9-5DCB2C624AEB}" type="pres">
      <dgm:prSet presAssocID="{7F587442-235A-4B61-927B-8406C6EB8A00}" presName="hierChild4" presStyleCnt="0"/>
      <dgm:spPr/>
    </dgm:pt>
    <dgm:pt modelId="{6535E751-0453-4803-B19A-CA5ABD00FF57}" type="pres">
      <dgm:prSet presAssocID="{7F587442-235A-4B61-927B-8406C6EB8A00}" presName="hierChild5" presStyleCnt="0"/>
      <dgm:spPr/>
    </dgm:pt>
    <dgm:pt modelId="{06033FD4-7300-4A99-8DCC-99F24AD7AFC6}" type="pres">
      <dgm:prSet presAssocID="{FA70080C-6EC4-44D5-B5B5-598111C8B568}" presName="Name37" presStyleLbl="parChTrans1D4" presStyleIdx="11" presStyleCnt="22"/>
      <dgm:spPr/>
      <dgm:t>
        <a:bodyPr/>
        <a:lstStyle/>
        <a:p>
          <a:endParaRPr lang="en-US"/>
        </a:p>
      </dgm:t>
    </dgm:pt>
    <dgm:pt modelId="{7DDCAF5D-498C-4BB1-AF1F-BE7DEBE93F52}" type="pres">
      <dgm:prSet presAssocID="{86A175D7-99E3-45A3-90F1-134F8033EF1D}" presName="hierRoot2" presStyleCnt="0">
        <dgm:presLayoutVars>
          <dgm:hierBranch val="init"/>
        </dgm:presLayoutVars>
      </dgm:prSet>
      <dgm:spPr/>
    </dgm:pt>
    <dgm:pt modelId="{5E3B4270-6198-4979-A69E-E9DA93DF1142}" type="pres">
      <dgm:prSet presAssocID="{86A175D7-99E3-45A3-90F1-134F8033EF1D}" presName="rootComposite" presStyleCnt="0"/>
      <dgm:spPr/>
    </dgm:pt>
    <dgm:pt modelId="{693CE7AB-17FC-4ADB-B7B4-3F0598C3028D}" type="pres">
      <dgm:prSet presAssocID="{86A175D7-99E3-45A3-90F1-134F8033EF1D}" presName="rootText" presStyleLbl="node4" presStyleIdx="11" presStyleCnt="22" custScaleX="98843" custScaleY="56985">
        <dgm:presLayoutVars>
          <dgm:chPref val="3"/>
        </dgm:presLayoutVars>
      </dgm:prSet>
      <dgm:spPr/>
      <dgm:t>
        <a:bodyPr/>
        <a:lstStyle/>
        <a:p>
          <a:endParaRPr lang="en-US"/>
        </a:p>
      </dgm:t>
    </dgm:pt>
    <dgm:pt modelId="{AEF53595-84C0-44AF-9751-CCC237781F73}" type="pres">
      <dgm:prSet presAssocID="{86A175D7-99E3-45A3-90F1-134F8033EF1D}" presName="rootConnector" presStyleLbl="node4" presStyleIdx="11" presStyleCnt="22"/>
      <dgm:spPr/>
      <dgm:t>
        <a:bodyPr/>
        <a:lstStyle/>
        <a:p>
          <a:endParaRPr lang="en-US"/>
        </a:p>
      </dgm:t>
    </dgm:pt>
    <dgm:pt modelId="{0C020663-F1D0-4EA7-B489-EC2B976622CE}" type="pres">
      <dgm:prSet presAssocID="{86A175D7-99E3-45A3-90F1-134F8033EF1D}" presName="hierChild4" presStyleCnt="0"/>
      <dgm:spPr/>
    </dgm:pt>
    <dgm:pt modelId="{87030950-34A5-459A-BECF-D0A3F1D99752}" type="pres">
      <dgm:prSet presAssocID="{86A175D7-99E3-45A3-90F1-134F8033EF1D}" presName="hierChild5" presStyleCnt="0"/>
      <dgm:spPr/>
    </dgm:pt>
    <dgm:pt modelId="{633884DF-1770-47E1-B356-029E0F8B84DA}" type="pres">
      <dgm:prSet presAssocID="{18B72993-54F0-40C7-96FB-610468979774}" presName="Name37" presStyleLbl="parChTrans1D4" presStyleIdx="12" presStyleCnt="22"/>
      <dgm:spPr/>
      <dgm:t>
        <a:bodyPr/>
        <a:lstStyle/>
        <a:p>
          <a:endParaRPr lang="en-US"/>
        </a:p>
      </dgm:t>
    </dgm:pt>
    <dgm:pt modelId="{75729168-4C63-4A52-B486-C3AEA0F234B5}" type="pres">
      <dgm:prSet presAssocID="{46C98394-ACBA-48C3-BAC3-DCC7A7A26DB2}" presName="hierRoot2" presStyleCnt="0">
        <dgm:presLayoutVars>
          <dgm:hierBranch val="init"/>
        </dgm:presLayoutVars>
      </dgm:prSet>
      <dgm:spPr/>
    </dgm:pt>
    <dgm:pt modelId="{E6C2E14A-5B54-44DA-8B5B-88527160C62B}" type="pres">
      <dgm:prSet presAssocID="{46C98394-ACBA-48C3-BAC3-DCC7A7A26DB2}" presName="rootComposite" presStyleCnt="0"/>
      <dgm:spPr/>
    </dgm:pt>
    <dgm:pt modelId="{416809E3-995E-491A-A146-EBF13B67C184}" type="pres">
      <dgm:prSet presAssocID="{46C98394-ACBA-48C3-BAC3-DCC7A7A26DB2}" presName="rootText" presStyleLbl="node4" presStyleIdx="12" presStyleCnt="22" custScaleX="98843" custScaleY="56985">
        <dgm:presLayoutVars>
          <dgm:chPref val="3"/>
        </dgm:presLayoutVars>
      </dgm:prSet>
      <dgm:spPr/>
      <dgm:t>
        <a:bodyPr/>
        <a:lstStyle/>
        <a:p>
          <a:endParaRPr lang="en-US"/>
        </a:p>
      </dgm:t>
    </dgm:pt>
    <dgm:pt modelId="{1A79919F-E74B-4F1A-BF18-FF1E13EB94A8}" type="pres">
      <dgm:prSet presAssocID="{46C98394-ACBA-48C3-BAC3-DCC7A7A26DB2}" presName="rootConnector" presStyleLbl="node4" presStyleIdx="12" presStyleCnt="22"/>
      <dgm:spPr/>
      <dgm:t>
        <a:bodyPr/>
        <a:lstStyle/>
        <a:p>
          <a:endParaRPr lang="en-US"/>
        </a:p>
      </dgm:t>
    </dgm:pt>
    <dgm:pt modelId="{F5DE7339-C551-496F-A39A-9B78CA596637}" type="pres">
      <dgm:prSet presAssocID="{46C98394-ACBA-48C3-BAC3-DCC7A7A26DB2}" presName="hierChild4" presStyleCnt="0"/>
      <dgm:spPr/>
    </dgm:pt>
    <dgm:pt modelId="{8C3D4BC2-A5EC-40F4-8C67-8BA049C49678}" type="pres">
      <dgm:prSet presAssocID="{46C98394-ACBA-48C3-BAC3-DCC7A7A26DB2}" presName="hierChild5" presStyleCnt="0"/>
      <dgm:spPr/>
    </dgm:pt>
    <dgm:pt modelId="{95792BB1-2222-4B69-BB3F-30645B0E6B23}" type="pres">
      <dgm:prSet presAssocID="{3B68B0EB-AEAD-47DC-8472-B001DC1C8F8F}" presName="Name37" presStyleLbl="parChTrans1D4" presStyleIdx="13" presStyleCnt="22"/>
      <dgm:spPr/>
      <dgm:t>
        <a:bodyPr/>
        <a:lstStyle/>
        <a:p>
          <a:endParaRPr lang="en-US"/>
        </a:p>
      </dgm:t>
    </dgm:pt>
    <dgm:pt modelId="{E6B98E02-F4E4-444E-BCF7-015AA9A32561}" type="pres">
      <dgm:prSet presAssocID="{4566BE23-BF50-48D7-A3A5-68A26BCCC93F}" presName="hierRoot2" presStyleCnt="0">
        <dgm:presLayoutVars>
          <dgm:hierBranch val="init"/>
        </dgm:presLayoutVars>
      </dgm:prSet>
      <dgm:spPr/>
    </dgm:pt>
    <dgm:pt modelId="{177C6D88-7EFE-403C-BBDD-93EA5CE13F36}" type="pres">
      <dgm:prSet presAssocID="{4566BE23-BF50-48D7-A3A5-68A26BCCC93F}" presName="rootComposite" presStyleCnt="0"/>
      <dgm:spPr/>
    </dgm:pt>
    <dgm:pt modelId="{2D7E729F-A5CE-419E-A962-F20F33072521}" type="pres">
      <dgm:prSet presAssocID="{4566BE23-BF50-48D7-A3A5-68A26BCCC93F}" presName="rootText" presStyleLbl="node4" presStyleIdx="13" presStyleCnt="22" custScaleX="98843" custScaleY="56985">
        <dgm:presLayoutVars>
          <dgm:chPref val="3"/>
        </dgm:presLayoutVars>
      </dgm:prSet>
      <dgm:spPr/>
      <dgm:t>
        <a:bodyPr/>
        <a:lstStyle/>
        <a:p>
          <a:endParaRPr lang="en-US"/>
        </a:p>
      </dgm:t>
    </dgm:pt>
    <dgm:pt modelId="{12A716A0-5650-4EAC-80AD-0637D4048EC1}" type="pres">
      <dgm:prSet presAssocID="{4566BE23-BF50-48D7-A3A5-68A26BCCC93F}" presName="rootConnector" presStyleLbl="node4" presStyleIdx="13" presStyleCnt="22"/>
      <dgm:spPr/>
      <dgm:t>
        <a:bodyPr/>
        <a:lstStyle/>
        <a:p>
          <a:endParaRPr lang="en-US"/>
        </a:p>
      </dgm:t>
    </dgm:pt>
    <dgm:pt modelId="{E263A2F6-B8B4-4340-842B-E4529AC04CC5}" type="pres">
      <dgm:prSet presAssocID="{4566BE23-BF50-48D7-A3A5-68A26BCCC93F}" presName="hierChild4" presStyleCnt="0"/>
      <dgm:spPr/>
    </dgm:pt>
    <dgm:pt modelId="{D629DF02-8D10-4745-9F03-6F5CF4D30951}" type="pres">
      <dgm:prSet presAssocID="{4566BE23-BF50-48D7-A3A5-68A26BCCC93F}" presName="hierChild5" presStyleCnt="0"/>
      <dgm:spPr/>
    </dgm:pt>
    <dgm:pt modelId="{05420403-33B6-4852-8C3C-62E02F655035}" type="pres">
      <dgm:prSet presAssocID="{98422200-EC2E-4C69-AA8C-5D128189819F}" presName="Name37" presStyleLbl="parChTrans1D4" presStyleIdx="14" presStyleCnt="22"/>
      <dgm:spPr/>
      <dgm:t>
        <a:bodyPr/>
        <a:lstStyle/>
        <a:p>
          <a:endParaRPr lang="en-US"/>
        </a:p>
      </dgm:t>
    </dgm:pt>
    <dgm:pt modelId="{428C05B8-299D-4265-858B-AA33AF6B5F31}" type="pres">
      <dgm:prSet presAssocID="{BE6CF2CF-9E2F-447A-8A32-AE4A323A9F4B}" presName="hierRoot2" presStyleCnt="0">
        <dgm:presLayoutVars>
          <dgm:hierBranch val="init"/>
        </dgm:presLayoutVars>
      </dgm:prSet>
      <dgm:spPr/>
    </dgm:pt>
    <dgm:pt modelId="{E81045C9-6E52-4F31-B3B6-D0C6FF84B02B}" type="pres">
      <dgm:prSet presAssocID="{BE6CF2CF-9E2F-447A-8A32-AE4A323A9F4B}" presName="rootComposite" presStyleCnt="0"/>
      <dgm:spPr/>
    </dgm:pt>
    <dgm:pt modelId="{58A062F0-534E-43EC-83B3-066A1BAB6C1A}" type="pres">
      <dgm:prSet presAssocID="{BE6CF2CF-9E2F-447A-8A32-AE4A323A9F4B}" presName="rootText" presStyleLbl="node4" presStyleIdx="14" presStyleCnt="22" custScaleX="98843" custScaleY="56985">
        <dgm:presLayoutVars>
          <dgm:chPref val="3"/>
        </dgm:presLayoutVars>
      </dgm:prSet>
      <dgm:spPr/>
      <dgm:t>
        <a:bodyPr/>
        <a:lstStyle/>
        <a:p>
          <a:endParaRPr lang="en-US"/>
        </a:p>
      </dgm:t>
    </dgm:pt>
    <dgm:pt modelId="{BEC9EB9B-D323-4593-807C-78F719A7157A}" type="pres">
      <dgm:prSet presAssocID="{BE6CF2CF-9E2F-447A-8A32-AE4A323A9F4B}" presName="rootConnector" presStyleLbl="node4" presStyleIdx="14" presStyleCnt="22"/>
      <dgm:spPr/>
      <dgm:t>
        <a:bodyPr/>
        <a:lstStyle/>
        <a:p>
          <a:endParaRPr lang="en-US"/>
        </a:p>
      </dgm:t>
    </dgm:pt>
    <dgm:pt modelId="{3AB6F819-5E51-4729-8734-30059DCECD81}" type="pres">
      <dgm:prSet presAssocID="{BE6CF2CF-9E2F-447A-8A32-AE4A323A9F4B}" presName="hierChild4" presStyleCnt="0"/>
      <dgm:spPr/>
    </dgm:pt>
    <dgm:pt modelId="{0177C570-7207-418E-B5CB-7D16EE9A9009}" type="pres">
      <dgm:prSet presAssocID="{BE6CF2CF-9E2F-447A-8A32-AE4A323A9F4B}" presName="hierChild5" presStyleCnt="0"/>
      <dgm:spPr/>
    </dgm:pt>
    <dgm:pt modelId="{5166E302-BC43-4EF6-AFC0-93070892326A}" type="pres">
      <dgm:prSet presAssocID="{45C50B0F-08A3-49FF-8B4A-41FE75DFEEB0}" presName="Name37" presStyleLbl="parChTrans1D4" presStyleIdx="15" presStyleCnt="22"/>
      <dgm:spPr/>
      <dgm:t>
        <a:bodyPr/>
        <a:lstStyle/>
        <a:p>
          <a:endParaRPr lang="en-US"/>
        </a:p>
      </dgm:t>
    </dgm:pt>
    <dgm:pt modelId="{A20D815A-3073-4D72-8D5B-F941EBC6D88D}" type="pres">
      <dgm:prSet presAssocID="{1259D02A-FDF1-4255-9EA7-F5B8076B0396}" presName="hierRoot2" presStyleCnt="0">
        <dgm:presLayoutVars>
          <dgm:hierBranch val="init"/>
        </dgm:presLayoutVars>
      </dgm:prSet>
      <dgm:spPr/>
    </dgm:pt>
    <dgm:pt modelId="{9985D87C-4368-44BE-8109-DBEBCAC300B8}" type="pres">
      <dgm:prSet presAssocID="{1259D02A-FDF1-4255-9EA7-F5B8076B0396}" presName="rootComposite" presStyleCnt="0"/>
      <dgm:spPr/>
    </dgm:pt>
    <dgm:pt modelId="{E416C337-1821-4AED-8A0C-17919AE1494B}" type="pres">
      <dgm:prSet presAssocID="{1259D02A-FDF1-4255-9EA7-F5B8076B0396}" presName="rootText" presStyleLbl="node4" presStyleIdx="15" presStyleCnt="22" custScaleX="98843" custScaleY="56985">
        <dgm:presLayoutVars>
          <dgm:chPref val="3"/>
        </dgm:presLayoutVars>
      </dgm:prSet>
      <dgm:spPr/>
      <dgm:t>
        <a:bodyPr/>
        <a:lstStyle/>
        <a:p>
          <a:endParaRPr lang="en-US"/>
        </a:p>
      </dgm:t>
    </dgm:pt>
    <dgm:pt modelId="{39CA14C8-A5C9-4292-A886-5DA54AAD029D}" type="pres">
      <dgm:prSet presAssocID="{1259D02A-FDF1-4255-9EA7-F5B8076B0396}" presName="rootConnector" presStyleLbl="node4" presStyleIdx="15" presStyleCnt="22"/>
      <dgm:spPr/>
      <dgm:t>
        <a:bodyPr/>
        <a:lstStyle/>
        <a:p>
          <a:endParaRPr lang="en-US"/>
        </a:p>
      </dgm:t>
    </dgm:pt>
    <dgm:pt modelId="{3B24D455-7824-429F-9E6A-E58BE0A6130C}" type="pres">
      <dgm:prSet presAssocID="{1259D02A-FDF1-4255-9EA7-F5B8076B0396}" presName="hierChild4" presStyleCnt="0"/>
      <dgm:spPr/>
    </dgm:pt>
    <dgm:pt modelId="{774B2FB0-5FCC-41A3-BCBF-1C7524EE7A35}" type="pres">
      <dgm:prSet presAssocID="{1259D02A-FDF1-4255-9EA7-F5B8076B0396}" presName="hierChild5" presStyleCnt="0"/>
      <dgm:spPr/>
    </dgm:pt>
    <dgm:pt modelId="{188E2C9B-8050-419A-9690-5296FB0487C9}" type="pres">
      <dgm:prSet presAssocID="{7608ED7D-25BD-4CF4-928D-F4BA05613B7A}" presName="Name37" presStyleLbl="parChTrans1D4" presStyleIdx="16" presStyleCnt="22"/>
      <dgm:spPr/>
      <dgm:t>
        <a:bodyPr/>
        <a:lstStyle/>
        <a:p>
          <a:endParaRPr lang="en-US"/>
        </a:p>
      </dgm:t>
    </dgm:pt>
    <dgm:pt modelId="{A22E0C1C-0280-4FCE-9838-CA385389D589}" type="pres">
      <dgm:prSet presAssocID="{19F1E632-1FF9-4532-9410-F396FAF71D24}" presName="hierRoot2" presStyleCnt="0">
        <dgm:presLayoutVars>
          <dgm:hierBranch val="init"/>
        </dgm:presLayoutVars>
      </dgm:prSet>
      <dgm:spPr/>
    </dgm:pt>
    <dgm:pt modelId="{2934A52A-73DC-4D53-9E6B-9E0CA23E300C}" type="pres">
      <dgm:prSet presAssocID="{19F1E632-1FF9-4532-9410-F396FAF71D24}" presName="rootComposite" presStyleCnt="0"/>
      <dgm:spPr/>
    </dgm:pt>
    <dgm:pt modelId="{3A820BF1-FEEE-47FE-836A-C86F55A95349}" type="pres">
      <dgm:prSet presAssocID="{19F1E632-1FF9-4532-9410-F396FAF71D24}" presName="rootText" presStyleLbl="node4" presStyleIdx="16" presStyleCnt="22" custScaleX="98843" custScaleY="56985">
        <dgm:presLayoutVars>
          <dgm:chPref val="3"/>
        </dgm:presLayoutVars>
      </dgm:prSet>
      <dgm:spPr/>
      <dgm:t>
        <a:bodyPr/>
        <a:lstStyle/>
        <a:p>
          <a:endParaRPr lang="en-US"/>
        </a:p>
      </dgm:t>
    </dgm:pt>
    <dgm:pt modelId="{7BBAA873-EA37-466F-A779-979FE1A3B6BA}" type="pres">
      <dgm:prSet presAssocID="{19F1E632-1FF9-4532-9410-F396FAF71D24}" presName="rootConnector" presStyleLbl="node4" presStyleIdx="16" presStyleCnt="22"/>
      <dgm:spPr/>
      <dgm:t>
        <a:bodyPr/>
        <a:lstStyle/>
        <a:p>
          <a:endParaRPr lang="en-US"/>
        </a:p>
      </dgm:t>
    </dgm:pt>
    <dgm:pt modelId="{EF171C12-6B97-4195-96EF-67FCA0BAB887}" type="pres">
      <dgm:prSet presAssocID="{19F1E632-1FF9-4532-9410-F396FAF71D24}" presName="hierChild4" presStyleCnt="0"/>
      <dgm:spPr/>
    </dgm:pt>
    <dgm:pt modelId="{E7A66985-451D-4254-A2BD-0D0F02862B1F}" type="pres">
      <dgm:prSet presAssocID="{19F1E632-1FF9-4532-9410-F396FAF71D24}" presName="hierChild5" presStyleCnt="0"/>
      <dgm:spPr/>
    </dgm:pt>
    <dgm:pt modelId="{40740B27-8D66-475F-BD96-C5A13342AD3C}" type="pres">
      <dgm:prSet presAssocID="{929BC653-54D2-4EBE-B1F5-961D9669C9A7}" presName="Name37" presStyleLbl="parChTrans1D4" presStyleIdx="17" presStyleCnt="22"/>
      <dgm:spPr/>
      <dgm:t>
        <a:bodyPr/>
        <a:lstStyle/>
        <a:p>
          <a:endParaRPr lang="en-US"/>
        </a:p>
      </dgm:t>
    </dgm:pt>
    <dgm:pt modelId="{6A17DA38-684E-46B8-AFD7-DAE2494C86B4}" type="pres">
      <dgm:prSet presAssocID="{109BAC00-9544-44AD-986B-8FDB2DCEE68A}" presName="hierRoot2" presStyleCnt="0">
        <dgm:presLayoutVars>
          <dgm:hierBranch val="init"/>
        </dgm:presLayoutVars>
      </dgm:prSet>
      <dgm:spPr/>
    </dgm:pt>
    <dgm:pt modelId="{B90B3782-FA7F-4FB7-B352-12E65E7AD513}" type="pres">
      <dgm:prSet presAssocID="{109BAC00-9544-44AD-986B-8FDB2DCEE68A}" presName="rootComposite" presStyleCnt="0"/>
      <dgm:spPr/>
    </dgm:pt>
    <dgm:pt modelId="{79C57B6A-99BD-46FC-A78D-7B40E81DBA37}" type="pres">
      <dgm:prSet presAssocID="{109BAC00-9544-44AD-986B-8FDB2DCEE68A}" presName="rootText" presStyleLbl="node4" presStyleIdx="17" presStyleCnt="22" custScaleX="98843" custScaleY="56985">
        <dgm:presLayoutVars>
          <dgm:chPref val="3"/>
        </dgm:presLayoutVars>
      </dgm:prSet>
      <dgm:spPr/>
      <dgm:t>
        <a:bodyPr/>
        <a:lstStyle/>
        <a:p>
          <a:endParaRPr lang="en-US"/>
        </a:p>
      </dgm:t>
    </dgm:pt>
    <dgm:pt modelId="{DF957E82-DBE9-4011-9DD8-D5B0F8A17A38}" type="pres">
      <dgm:prSet presAssocID="{109BAC00-9544-44AD-986B-8FDB2DCEE68A}" presName="rootConnector" presStyleLbl="node4" presStyleIdx="17" presStyleCnt="22"/>
      <dgm:spPr/>
      <dgm:t>
        <a:bodyPr/>
        <a:lstStyle/>
        <a:p>
          <a:endParaRPr lang="en-US"/>
        </a:p>
      </dgm:t>
    </dgm:pt>
    <dgm:pt modelId="{7CD30FD8-692F-48C3-BBBE-6F5D1B1FEA2C}" type="pres">
      <dgm:prSet presAssocID="{109BAC00-9544-44AD-986B-8FDB2DCEE68A}" presName="hierChild4" presStyleCnt="0"/>
      <dgm:spPr/>
    </dgm:pt>
    <dgm:pt modelId="{6A9A7949-F169-4A55-8369-0F90E06212AA}" type="pres">
      <dgm:prSet presAssocID="{109BAC00-9544-44AD-986B-8FDB2DCEE68A}" presName="hierChild5" presStyleCnt="0"/>
      <dgm:spPr/>
    </dgm:pt>
    <dgm:pt modelId="{CDC0730B-E266-48B3-897B-411EAEB02D6F}" type="pres">
      <dgm:prSet presAssocID="{C13755C0-B543-4E38-A5CC-68DCD73EB85F}" presName="Name37" presStyleLbl="parChTrans1D4" presStyleIdx="18" presStyleCnt="22"/>
      <dgm:spPr/>
      <dgm:t>
        <a:bodyPr/>
        <a:lstStyle/>
        <a:p>
          <a:endParaRPr lang="en-US"/>
        </a:p>
      </dgm:t>
    </dgm:pt>
    <dgm:pt modelId="{83CEACA7-FE1D-497F-A32F-3DF44A4F27D9}" type="pres">
      <dgm:prSet presAssocID="{72384D67-5CB1-4454-A6ED-03227FCB08D0}" presName="hierRoot2" presStyleCnt="0">
        <dgm:presLayoutVars>
          <dgm:hierBranch val="init"/>
        </dgm:presLayoutVars>
      </dgm:prSet>
      <dgm:spPr/>
    </dgm:pt>
    <dgm:pt modelId="{089B8824-4EA6-41A1-BAED-F23CA9D20028}" type="pres">
      <dgm:prSet presAssocID="{72384D67-5CB1-4454-A6ED-03227FCB08D0}" presName="rootComposite" presStyleCnt="0"/>
      <dgm:spPr/>
    </dgm:pt>
    <dgm:pt modelId="{D84E0C10-4C88-4209-8D16-614DE8EF175D}" type="pres">
      <dgm:prSet presAssocID="{72384D67-5CB1-4454-A6ED-03227FCB08D0}" presName="rootText" presStyleLbl="node4" presStyleIdx="18" presStyleCnt="22" custScaleX="98843" custScaleY="56985">
        <dgm:presLayoutVars>
          <dgm:chPref val="3"/>
        </dgm:presLayoutVars>
      </dgm:prSet>
      <dgm:spPr/>
      <dgm:t>
        <a:bodyPr/>
        <a:lstStyle/>
        <a:p>
          <a:endParaRPr lang="en-US"/>
        </a:p>
      </dgm:t>
    </dgm:pt>
    <dgm:pt modelId="{126A2D8A-C766-4BCC-B27C-9BAB97A58DA1}" type="pres">
      <dgm:prSet presAssocID="{72384D67-5CB1-4454-A6ED-03227FCB08D0}" presName="rootConnector" presStyleLbl="node4" presStyleIdx="18" presStyleCnt="22"/>
      <dgm:spPr/>
      <dgm:t>
        <a:bodyPr/>
        <a:lstStyle/>
        <a:p>
          <a:endParaRPr lang="en-US"/>
        </a:p>
      </dgm:t>
    </dgm:pt>
    <dgm:pt modelId="{16D27DB7-0580-4180-8A44-EF5B7FA5FD74}" type="pres">
      <dgm:prSet presAssocID="{72384D67-5CB1-4454-A6ED-03227FCB08D0}" presName="hierChild4" presStyleCnt="0"/>
      <dgm:spPr/>
    </dgm:pt>
    <dgm:pt modelId="{54D5042D-2583-4253-9322-BDFF73933C2B}" type="pres">
      <dgm:prSet presAssocID="{72384D67-5CB1-4454-A6ED-03227FCB08D0}" presName="hierChild5" presStyleCnt="0"/>
      <dgm:spPr/>
    </dgm:pt>
    <dgm:pt modelId="{89512519-0815-4BEB-B8BF-AF5DA17FA00D}" type="pres">
      <dgm:prSet presAssocID="{B1D7519D-1E0D-4369-A2A5-79C2F6C9F19F}" presName="hierChild5" presStyleCnt="0"/>
      <dgm:spPr/>
    </dgm:pt>
    <dgm:pt modelId="{93A28781-D28C-45F9-B8CA-D2DB8A172518}" type="pres">
      <dgm:prSet presAssocID="{49CF59A5-5D0E-45CF-981E-B366E0677395}" presName="Name37" presStyleLbl="parChTrans1D3" presStyleIdx="5" presStyleCnt="11"/>
      <dgm:spPr/>
      <dgm:t>
        <a:bodyPr/>
        <a:lstStyle/>
        <a:p>
          <a:endParaRPr lang="en-US"/>
        </a:p>
      </dgm:t>
    </dgm:pt>
    <dgm:pt modelId="{CBBBB783-8977-4119-B97A-6430B160BE3C}" type="pres">
      <dgm:prSet presAssocID="{425811AB-9A5D-40A3-9D8F-ABA24E6DEF0C}" presName="hierRoot2" presStyleCnt="0">
        <dgm:presLayoutVars>
          <dgm:hierBranch val="init"/>
        </dgm:presLayoutVars>
      </dgm:prSet>
      <dgm:spPr/>
    </dgm:pt>
    <dgm:pt modelId="{8FD076AF-8823-48DC-9337-461F2A75D6CE}" type="pres">
      <dgm:prSet presAssocID="{425811AB-9A5D-40A3-9D8F-ABA24E6DEF0C}" presName="rootComposite" presStyleCnt="0"/>
      <dgm:spPr/>
    </dgm:pt>
    <dgm:pt modelId="{9C7A05D2-EB0B-42B2-BF7D-EA69896E23F3}" type="pres">
      <dgm:prSet presAssocID="{425811AB-9A5D-40A3-9D8F-ABA24E6DEF0C}" presName="rootText" presStyleLbl="node3" presStyleIdx="5" presStyleCnt="11" custScaleX="125145" custScaleY="142463">
        <dgm:presLayoutVars>
          <dgm:chPref val="3"/>
        </dgm:presLayoutVars>
      </dgm:prSet>
      <dgm:spPr/>
      <dgm:t>
        <a:bodyPr/>
        <a:lstStyle/>
        <a:p>
          <a:endParaRPr lang="en-US"/>
        </a:p>
      </dgm:t>
    </dgm:pt>
    <dgm:pt modelId="{9AD412F5-E2D1-42BC-8881-2BE170461B48}" type="pres">
      <dgm:prSet presAssocID="{425811AB-9A5D-40A3-9D8F-ABA24E6DEF0C}" presName="rootConnector" presStyleLbl="node3" presStyleIdx="5" presStyleCnt="11"/>
      <dgm:spPr/>
      <dgm:t>
        <a:bodyPr/>
        <a:lstStyle/>
        <a:p>
          <a:endParaRPr lang="en-US"/>
        </a:p>
      </dgm:t>
    </dgm:pt>
    <dgm:pt modelId="{6693EF68-7A36-4AF9-B67F-9820E63373FB}" type="pres">
      <dgm:prSet presAssocID="{425811AB-9A5D-40A3-9D8F-ABA24E6DEF0C}" presName="hierChild4" presStyleCnt="0"/>
      <dgm:spPr/>
    </dgm:pt>
    <dgm:pt modelId="{7E3D585B-7A9A-4CD8-B3B1-7D53BFC49FC7}" type="pres">
      <dgm:prSet presAssocID="{05DA89D8-712F-4701-AE3F-94C9591FB7F2}" presName="Name37" presStyleLbl="parChTrans1D4" presStyleIdx="19" presStyleCnt="22"/>
      <dgm:spPr/>
      <dgm:t>
        <a:bodyPr/>
        <a:lstStyle/>
        <a:p>
          <a:endParaRPr lang="en-US"/>
        </a:p>
      </dgm:t>
    </dgm:pt>
    <dgm:pt modelId="{EA0A91A2-AF94-44C9-B470-71BA402F82FA}" type="pres">
      <dgm:prSet presAssocID="{8930C459-D368-4113-B2CE-4025489EC4E6}" presName="hierRoot2" presStyleCnt="0">
        <dgm:presLayoutVars>
          <dgm:hierBranch val="init"/>
        </dgm:presLayoutVars>
      </dgm:prSet>
      <dgm:spPr/>
    </dgm:pt>
    <dgm:pt modelId="{D07398C0-2A88-4485-BF0C-C434486EC891}" type="pres">
      <dgm:prSet presAssocID="{8930C459-D368-4113-B2CE-4025489EC4E6}" presName="rootComposite" presStyleCnt="0"/>
      <dgm:spPr/>
    </dgm:pt>
    <dgm:pt modelId="{E717DA89-7060-459F-A6DB-2CC6C24554F6}" type="pres">
      <dgm:prSet presAssocID="{8930C459-D368-4113-B2CE-4025489EC4E6}" presName="rootText" presStyleLbl="node4" presStyleIdx="19" presStyleCnt="22" custScaleX="98843" custScaleY="56985">
        <dgm:presLayoutVars>
          <dgm:chPref val="3"/>
        </dgm:presLayoutVars>
      </dgm:prSet>
      <dgm:spPr/>
      <dgm:t>
        <a:bodyPr/>
        <a:lstStyle/>
        <a:p>
          <a:endParaRPr lang="en-US"/>
        </a:p>
      </dgm:t>
    </dgm:pt>
    <dgm:pt modelId="{507261EB-1DA1-4B9F-8FD2-16FDE6380E9F}" type="pres">
      <dgm:prSet presAssocID="{8930C459-D368-4113-B2CE-4025489EC4E6}" presName="rootConnector" presStyleLbl="node4" presStyleIdx="19" presStyleCnt="22"/>
      <dgm:spPr/>
      <dgm:t>
        <a:bodyPr/>
        <a:lstStyle/>
        <a:p>
          <a:endParaRPr lang="en-US"/>
        </a:p>
      </dgm:t>
    </dgm:pt>
    <dgm:pt modelId="{AC72EE08-BF9E-4593-8727-3D0E50BF44D9}" type="pres">
      <dgm:prSet presAssocID="{8930C459-D368-4113-B2CE-4025489EC4E6}" presName="hierChild4" presStyleCnt="0"/>
      <dgm:spPr/>
    </dgm:pt>
    <dgm:pt modelId="{49E897DC-88AB-45B5-8777-86E72E3F00D8}" type="pres">
      <dgm:prSet presAssocID="{8930C459-D368-4113-B2CE-4025489EC4E6}" presName="hierChild5" presStyleCnt="0"/>
      <dgm:spPr/>
    </dgm:pt>
    <dgm:pt modelId="{0AD21C9B-D5BA-4D16-AC32-C76C4B5CEA5E}" type="pres">
      <dgm:prSet presAssocID="{425811AB-9A5D-40A3-9D8F-ABA24E6DEF0C}" presName="hierChild5" presStyleCnt="0"/>
      <dgm:spPr/>
    </dgm:pt>
    <dgm:pt modelId="{5F67BDCD-2BE5-4C64-966F-7E1EF95DA4D7}" type="pres">
      <dgm:prSet presAssocID="{ECCFCFED-154A-4847-B7FC-7C544AAE5E62}" presName="Name37" presStyleLbl="parChTrans1D3" presStyleIdx="6" presStyleCnt="11"/>
      <dgm:spPr/>
      <dgm:t>
        <a:bodyPr/>
        <a:lstStyle/>
        <a:p>
          <a:endParaRPr lang="en-US"/>
        </a:p>
      </dgm:t>
    </dgm:pt>
    <dgm:pt modelId="{55E762C1-1DA8-4071-ACC5-C31767103C1F}" type="pres">
      <dgm:prSet presAssocID="{E704865B-8955-4961-A653-EA360DB33553}" presName="hierRoot2" presStyleCnt="0">
        <dgm:presLayoutVars>
          <dgm:hierBranch val="init"/>
        </dgm:presLayoutVars>
      </dgm:prSet>
      <dgm:spPr/>
    </dgm:pt>
    <dgm:pt modelId="{DC369939-B5C5-4AA3-8A06-C22E9AC01967}" type="pres">
      <dgm:prSet presAssocID="{E704865B-8955-4961-A653-EA360DB33553}" presName="rootComposite" presStyleCnt="0"/>
      <dgm:spPr/>
    </dgm:pt>
    <dgm:pt modelId="{3627D81C-03FA-4F2D-BEDD-EE6435031080}" type="pres">
      <dgm:prSet presAssocID="{E704865B-8955-4961-A653-EA360DB33553}" presName="rootText" presStyleLbl="node3" presStyleIdx="6" presStyleCnt="11" custScaleX="125145" custScaleY="142463">
        <dgm:presLayoutVars>
          <dgm:chPref val="3"/>
        </dgm:presLayoutVars>
      </dgm:prSet>
      <dgm:spPr/>
      <dgm:t>
        <a:bodyPr/>
        <a:lstStyle/>
        <a:p>
          <a:endParaRPr lang="en-US"/>
        </a:p>
      </dgm:t>
    </dgm:pt>
    <dgm:pt modelId="{600DEF25-D7D9-48B4-B148-D7A5A2996D16}" type="pres">
      <dgm:prSet presAssocID="{E704865B-8955-4961-A653-EA360DB33553}" presName="rootConnector" presStyleLbl="node3" presStyleIdx="6" presStyleCnt="11"/>
      <dgm:spPr/>
      <dgm:t>
        <a:bodyPr/>
        <a:lstStyle/>
        <a:p>
          <a:endParaRPr lang="en-US"/>
        </a:p>
      </dgm:t>
    </dgm:pt>
    <dgm:pt modelId="{0ED49719-8A90-4879-8569-EF22D7B58E34}" type="pres">
      <dgm:prSet presAssocID="{E704865B-8955-4961-A653-EA360DB33553}" presName="hierChild4" presStyleCnt="0"/>
      <dgm:spPr/>
    </dgm:pt>
    <dgm:pt modelId="{72386B89-2F92-4460-8340-04F3E91CEF1B}" type="pres">
      <dgm:prSet presAssocID="{53C5B54C-5988-4C26-8529-F119F8642C70}" presName="Name37" presStyleLbl="parChTrans1D4" presStyleIdx="20" presStyleCnt="22"/>
      <dgm:spPr/>
      <dgm:t>
        <a:bodyPr/>
        <a:lstStyle/>
        <a:p>
          <a:endParaRPr lang="en-US"/>
        </a:p>
      </dgm:t>
    </dgm:pt>
    <dgm:pt modelId="{D9FF1023-643F-4E22-A6CD-A27E99FA2891}" type="pres">
      <dgm:prSet presAssocID="{80E30F7B-5DC7-43D3-B600-57AFFB00E3AF}" presName="hierRoot2" presStyleCnt="0">
        <dgm:presLayoutVars>
          <dgm:hierBranch val="init"/>
        </dgm:presLayoutVars>
      </dgm:prSet>
      <dgm:spPr/>
    </dgm:pt>
    <dgm:pt modelId="{1D17F10F-0FE5-43DF-B25D-39E01FB52959}" type="pres">
      <dgm:prSet presAssocID="{80E30F7B-5DC7-43D3-B600-57AFFB00E3AF}" presName="rootComposite" presStyleCnt="0"/>
      <dgm:spPr/>
    </dgm:pt>
    <dgm:pt modelId="{9383E169-2688-453F-81EF-CB98786BE3CA}" type="pres">
      <dgm:prSet presAssocID="{80E30F7B-5DC7-43D3-B600-57AFFB00E3AF}" presName="rootText" presStyleLbl="node4" presStyleIdx="20" presStyleCnt="22" custScaleX="98843" custScaleY="56985">
        <dgm:presLayoutVars>
          <dgm:chPref val="3"/>
        </dgm:presLayoutVars>
      </dgm:prSet>
      <dgm:spPr/>
      <dgm:t>
        <a:bodyPr/>
        <a:lstStyle/>
        <a:p>
          <a:endParaRPr lang="en-US"/>
        </a:p>
      </dgm:t>
    </dgm:pt>
    <dgm:pt modelId="{F90B7A9D-CDB1-40E6-9E6F-75F2F965FABB}" type="pres">
      <dgm:prSet presAssocID="{80E30F7B-5DC7-43D3-B600-57AFFB00E3AF}" presName="rootConnector" presStyleLbl="node4" presStyleIdx="20" presStyleCnt="22"/>
      <dgm:spPr/>
      <dgm:t>
        <a:bodyPr/>
        <a:lstStyle/>
        <a:p>
          <a:endParaRPr lang="en-US"/>
        </a:p>
      </dgm:t>
    </dgm:pt>
    <dgm:pt modelId="{4E28389B-AC28-41D9-86A9-2D5B0571E057}" type="pres">
      <dgm:prSet presAssocID="{80E30F7B-5DC7-43D3-B600-57AFFB00E3AF}" presName="hierChild4" presStyleCnt="0"/>
      <dgm:spPr/>
    </dgm:pt>
    <dgm:pt modelId="{8C5A830E-02E4-44BD-A171-561E293A0E21}" type="pres">
      <dgm:prSet presAssocID="{80E30F7B-5DC7-43D3-B600-57AFFB00E3AF}" presName="hierChild5" presStyleCnt="0"/>
      <dgm:spPr/>
    </dgm:pt>
    <dgm:pt modelId="{23775561-23BA-40F7-8E03-580F601BEAEC}" type="pres">
      <dgm:prSet presAssocID="{9F446CA3-3354-4D79-93E7-D89AFFCE9E2B}" presName="Name37" presStyleLbl="parChTrans1D4" presStyleIdx="21" presStyleCnt="22"/>
      <dgm:spPr/>
      <dgm:t>
        <a:bodyPr/>
        <a:lstStyle/>
        <a:p>
          <a:endParaRPr lang="en-US"/>
        </a:p>
      </dgm:t>
    </dgm:pt>
    <dgm:pt modelId="{F3220CD0-35B8-43E9-9008-58F92AE1AD84}" type="pres">
      <dgm:prSet presAssocID="{139953D1-09CC-4BDD-8071-4B39FEADCB7E}" presName="hierRoot2" presStyleCnt="0">
        <dgm:presLayoutVars>
          <dgm:hierBranch val="init"/>
        </dgm:presLayoutVars>
      </dgm:prSet>
      <dgm:spPr/>
    </dgm:pt>
    <dgm:pt modelId="{CD5AAD24-1990-40B9-A2D4-50113B942541}" type="pres">
      <dgm:prSet presAssocID="{139953D1-09CC-4BDD-8071-4B39FEADCB7E}" presName="rootComposite" presStyleCnt="0"/>
      <dgm:spPr/>
    </dgm:pt>
    <dgm:pt modelId="{0EF5FDEF-EA34-414B-B418-F1FE5C5861F1}" type="pres">
      <dgm:prSet presAssocID="{139953D1-09CC-4BDD-8071-4B39FEADCB7E}" presName="rootText" presStyleLbl="node4" presStyleIdx="21" presStyleCnt="22" custScaleY="55227">
        <dgm:presLayoutVars>
          <dgm:chPref val="3"/>
        </dgm:presLayoutVars>
      </dgm:prSet>
      <dgm:spPr/>
      <dgm:t>
        <a:bodyPr/>
        <a:lstStyle/>
        <a:p>
          <a:endParaRPr lang="en-US"/>
        </a:p>
      </dgm:t>
    </dgm:pt>
    <dgm:pt modelId="{9BA9F737-3E68-4420-8243-4E8BC402C2E3}" type="pres">
      <dgm:prSet presAssocID="{139953D1-09CC-4BDD-8071-4B39FEADCB7E}" presName="rootConnector" presStyleLbl="node4" presStyleIdx="21" presStyleCnt="22"/>
      <dgm:spPr/>
      <dgm:t>
        <a:bodyPr/>
        <a:lstStyle/>
        <a:p>
          <a:endParaRPr lang="en-US"/>
        </a:p>
      </dgm:t>
    </dgm:pt>
    <dgm:pt modelId="{C4473858-2DAD-4887-BBEF-975633A5B555}" type="pres">
      <dgm:prSet presAssocID="{139953D1-09CC-4BDD-8071-4B39FEADCB7E}" presName="hierChild4" presStyleCnt="0"/>
      <dgm:spPr/>
    </dgm:pt>
    <dgm:pt modelId="{B0D75D60-0965-475F-8DF5-7B5E57FFBEC5}" type="pres">
      <dgm:prSet presAssocID="{139953D1-09CC-4BDD-8071-4B39FEADCB7E}" presName="hierChild5" presStyleCnt="0"/>
      <dgm:spPr/>
    </dgm:pt>
    <dgm:pt modelId="{5BFD501B-1A67-4BAE-A0E5-9DD9AE3C7922}" type="pres">
      <dgm:prSet presAssocID="{E704865B-8955-4961-A653-EA360DB33553}" presName="hierChild5" presStyleCnt="0"/>
      <dgm:spPr/>
    </dgm:pt>
    <dgm:pt modelId="{307B784F-162F-491C-ADC4-064B2B975761}" type="pres">
      <dgm:prSet presAssocID="{99AE5853-1501-4EFF-AC17-BD39EF494695}" presName="hierChild5" presStyleCnt="0"/>
      <dgm:spPr/>
    </dgm:pt>
    <dgm:pt modelId="{4A0C53D8-C598-4E98-9FF0-3019C1B42F25}" type="pres">
      <dgm:prSet presAssocID="{F3E90984-559A-4464-B130-4A88D88861CB}" presName="Name37" presStyleLbl="parChTrans1D2" presStyleIdx="2" presStyleCnt="6"/>
      <dgm:spPr/>
      <dgm:t>
        <a:bodyPr/>
        <a:lstStyle/>
        <a:p>
          <a:endParaRPr lang="en-US"/>
        </a:p>
      </dgm:t>
    </dgm:pt>
    <dgm:pt modelId="{468E1AAC-20D7-467E-86D6-8A66B06B9B33}" type="pres">
      <dgm:prSet presAssocID="{EBA531AE-DAD8-4073-863E-58FAE87287FD}" presName="hierRoot2" presStyleCnt="0">
        <dgm:presLayoutVars>
          <dgm:hierBranch val="init"/>
        </dgm:presLayoutVars>
      </dgm:prSet>
      <dgm:spPr/>
    </dgm:pt>
    <dgm:pt modelId="{34397305-DE9D-4BC7-97DE-06640A790230}" type="pres">
      <dgm:prSet presAssocID="{EBA531AE-DAD8-4073-863E-58FAE87287FD}" presName="rootComposite" presStyleCnt="0"/>
      <dgm:spPr/>
    </dgm:pt>
    <dgm:pt modelId="{C278EB42-A27E-430C-8846-399EB879FC86}" type="pres">
      <dgm:prSet presAssocID="{EBA531AE-DAD8-4073-863E-58FAE87287FD}" presName="rootText" presStyleLbl="node2" presStyleIdx="2" presStyleCnt="3" custScaleX="187465" custLinFactNeighborX="30247" custLinFactNeighborY="-630">
        <dgm:presLayoutVars>
          <dgm:chPref val="3"/>
        </dgm:presLayoutVars>
      </dgm:prSet>
      <dgm:spPr/>
      <dgm:t>
        <a:bodyPr/>
        <a:lstStyle/>
        <a:p>
          <a:endParaRPr lang="en-US"/>
        </a:p>
      </dgm:t>
    </dgm:pt>
    <dgm:pt modelId="{40A459B5-A7BA-4A1A-93A9-7B3C8D11BC1D}" type="pres">
      <dgm:prSet presAssocID="{EBA531AE-DAD8-4073-863E-58FAE87287FD}" presName="rootConnector" presStyleLbl="node2" presStyleIdx="2" presStyleCnt="3"/>
      <dgm:spPr/>
      <dgm:t>
        <a:bodyPr/>
        <a:lstStyle/>
        <a:p>
          <a:endParaRPr lang="en-US"/>
        </a:p>
      </dgm:t>
    </dgm:pt>
    <dgm:pt modelId="{6E8B1E22-60F3-478B-8067-64A609C93BAA}" type="pres">
      <dgm:prSet presAssocID="{EBA531AE-DAD8-4073-863E-58FAE87287FD}" presName="hierChild4" presStyleCnt="0"/>
      <dgm:spPr/>
    </dgm:pt>
    <dgm:pt modelId="{79D89141-F271-4F89-B331-EE4C4AB11BF6}" type="pres">
      <dgm:prSet presAssocID="{72E7EF28-C2CB-4AC9-ACA4-52E7959E5A79}" presName="Name37" presStyleLbl="parChTrans1D3" presStyleIdx="7" presStyleCnt="11"/>
      <dgm:spPr/>
      <dgm:t>
        <a:bodyPr/>
        <a:lstStyle/>
        <a:p>
          <a:endParaRPr lang="en-US"/>
        </a:p>
      </dgm:t>
    </dgm:pt>
    <dgm:pt modelId="{CF4521F0-D2D6-4874-909C-BF78D7BAE683}" type="pres">
      <dgm:prSet presAssocID="{3DBBF0B5-03FE-41CC-895A-467CC8A14B11}" presName="hierRoot2" presStyleCnt="0">
        <dgm:presLayoutVars>
          <dgm:hierBranch val="init"/>
        </dgm:presLayoutVars>
      </dgm:prSet>
      <dgm:spPr/>
    </dgm:pt>
    <dgm:pt modelId="{D6FF50CC-15DA-4F40-9BCC-C549164EB0EE}" type="pres">
      <dgm:prSet presAssocID="{3DBBF0B5-03FE-41CC-895A-467CC8A14B11}" presName="rootComposite" presStyleCnt="0"/>
      <dgm:spPr/>
    </dgm:pt>
    <dgm:pt modelId="{AD53C0B9-81AB-453B-8DA3-F690E3F6E6A9}" type="pres">
      <dgm:prSet presAssocID="{3DBBF0B5-03FE-41CC-895A-467CC8A14B11}" presName="rootText" presStyleLbl="node3" presStyleIdx="7" presStyleCnt="11" custScaleX="98843" custScaleY="56985" custLinFactY="85200" custLinFactNeighborX="21350" custLinFactNeighborY="100000">
        <dgm:presLayoutVars>
          <dgm:chPref val="3"/>
        </dgm:presLayoutVars>
      </dgm:prSet>
      <dgm:spPr/>
      <dgm:t>
        <a:bodyPr/>
        <a:lstStyle/>
        <a:p>
          <a:endParaRPr lang="en-US"/>
        </a:p>
      </dgm:t>
    </dgm:pt>
    <dgm:pt modelId="{2E519056-3704-41DA-B16F-1CDEDD14858D}" type="pres">
      <dgm:prSet presAssocID="{3DBBF0B5-03FE-41CC-895A-467CC8A14B11}" presName="rootConnector" presStyleLbl="node3" presStyleIdx="7" presStyleCnt="11"/>
      <dgm:spPr/>
      <dgm:t>
        <a:bodyPr/>
        <a:lstStyle/>
        <a:p>
          <a:endParaRPr lang="en-US"/>
        </a:p>
      </dgm:t>
    </dgm:pt>
    <dgm:pt modelId="{A8ED3C24-2080-4F67-961A-1F27C49EC6D6}" type="pres">
      <dgm:prSet presAssocID="{3DBBF0B5-03FE-41CC-895A-467CC8A14B11}" presName="hierChild4" presStyleCnt="0"/>
      <dgm:spPr/>
    </dgm:pt>
    <dgm:pt modelId="{7E2D2616-A873-463E-8814-C2883038BA69}" type="pres">
      <dgm:prSet presAssocID="{3DBBF0B5-03FE-41CC-895A-467CC8A14B11}" presName="hierChild5" presStyleCnt="0"/>
      <dgm:spPr/>
    </dgm:pt>
    <dgm:pt modelId="{CA26BAD4-021B-497A-8F95-2D1E9DF231D3}" type="pres">
      <dgm:prSet presAssocID="{92556254-B761-45D0-B50E-0CCF7DFF2DD8}" presName="Name37" presStyleLbl="parChTrans1D3" presStyleIdx="8" presStyleCnt="11"/>
      <dgm:spPr/>
      <dgm:t>
        <a:bodyPr/>
        <a:lstStyle/>
        <a:p>
          <a:endParaRPr lang="en-US"/>
        </a:p>
      </dgm:t>
    </dgm:pt>
    <dgm:pt modelId="{CBD31F99-E2CA-452F-AD45-F535FA50B424}" type="pres">
      <dgm:prSet presAssocID="{26528BC7-5E08-407D-97E3-7D9C08416204}" presName="hierRoot2" presStyleCnt="0">
        <dgm:presLayoutVars>
          <dgm:hierBranch val="init"/>
        </dgm:presLayoutVars>
      </dgm:prSet>
      <dgm:spPr/>
    </dgm:pt>
    <dgm:pt modelId="{1B48008D-D26F-47E6-940C-EFAF0E56CFE3}" type="pres">
      <dgm:prSet presAssocID="{26528BC7-5E08-407D-97E3-7D9C08416204}" presName="rootComposite" presStyleCnt="0"/>
      <dgm:spPr/>
    </dgm:pt>
    <dgm:pt modelId="{A8711638-2D41-4716-A491-7DE1F6FEF805}" type="pres">
      <dgm:prSet presAssocID="{26528BC7-5E08-407D-97E3-7D9C08416204}" presName="rootText" presStyleLbl="node3" presStyleIdx="8" presStyleCnt="11" custScaleX="98843" custScaleY="59094" custLinFactY="82061" custLinFactNeighborX="22919" custLinFactNeighborY="100000">
        <dgm:presLayoutVars>
          <dgm:chPref val="3"/>
        </dgm:presLayoutVars>
      </dgm:prSet>
      <dgm:spPr/>
      <dgm:t>
        <a:bodyPr/>
        <a:lstStyle/>
        <a:p>
          <a:endParaRPr lang="en-US"/>
        </a:p>
      </dgm:t>
    </dgm:pt>
    <dgm:pt modelId="{F0786657-903D-41C2-B5D7-A0F0DFEAD356}" type="pres">
      <dgm:prSet presAssocID="{26528BC7-5E08-407D-97E3-7D9C08416204}" presName="rootConnector" presStyleLbl="node3" presStyleIdx="8" presStyleCnt="11"/>
      <dgm:spPr/>
      <dgm:t>
        <a:bodyPr/>
        <a:lstStyle/>
        <a:p>
          <a:endParaRPr lang="en-US"/>
        </a:p>
      </dgm:t>
    </dgm:pt>
    <dgm:pt modelId="{38F0CB40-3A1C-43D5-81A5-10F3E39ACD5A}" type="pres">
      <dgm:prSet presAssocID="{26528BC7-5E08-407D-97E3-7D9C08416204}" presName="hierChild4" presStyleCnt="0"/>
      <dgm:spPr/>
    </dgm:pt>
    <dgm:pt modelId="{8630DBE3-811B-4A0F-BDCC-530E43D3D672}" type="pres">
      <dgm:prSet presAssocID="{26528BC7-5E08-407D-97E3-7D9C08416204}" presName="hierChild5" presStyleCnt="0"/>
      <dgm:spPr/>
    </dgm:pt>
    <dgm:pt modelId="{76ECA222-8B89-45B5-B632-C0EF8532BC4B}" type="pres">
      <dgm:prSet presAssocID="{EBA531AE-DAD8-4073-863E-58FAE87287FD}" presName="hierChild5" presStyleCnt="0"/>
      <dgm:spPr/>
    </dgm:pt>
    <dgm:pt modelId="{2E880D7B-8894-475D-AFAC-B75906F12683}" type="pres">
      <dgm:prSet presAssocID="{63EEC725-E99E-477F-B8FC-909975BC821A}" presName="hierChild3" presStyleCnt="0"/>
      <dgm:spPr/>
    </dgm:pt>
    <dgm:pt modelId="{B057B415-7662-4092-A8A3-AA49B708B094}" type="pres">
      <dgm:prSet presAssocID="{679520B8-665A-40BB-9DE0-7278FD6A4995}" presName="Name111" presStyleLbl="parChTrans1D2" presStyleIdx="3" presStyleCnt="6"/>
      <dgm:spPr/>
      <dgm:t>
        <a:bodyPr/>
        <a:lstStyle/>
        <a:p>
          <a:endParaRPr lang="en-US"/>
        </a:p>
      </dgm:t>
    </dgm:pt>
    <dgm:pt modelId="{5EC42CF1-47FE-4A1F-B785-A5CACF52FDA1}" type="pres">
      <dgm:prSet presAssocID="{4DF8AC1E-8C94-474C-83FD-FB70E38FC2C2}" presName="hierRoot3" presStyleCnt="0">
        <dgm:presLayoutVars>
          <dgm:hierBranch val="init"/>
        </dgm:presLayoutVars>
      </dgm:prSet>
      <dgm:spPr/>
    </dgm:pt>
    <dgm:pt modelId="{38DBCA95-5596-4578-BA7E-31A6F649ED80}" type="pres">
      <dgm:prSet presAssocID="{4DF8AC1E-8C94-474C-83FD-FB70E38FC2C2}" presName="rootComposite3" presStyleCnt="0"/>
      <dgm:spPr/>
    </dgm:pt>
    <dgm:pt modelId="{B6F680C2-3B42-47C6-8543-B4B75B346400}" type="pres">
      <dgm:prSet presAssocID="{4DF8AC1E-8C94-474C-83FD-FB70E38FC2C2}" presName="rootText3" presStyleLbl="asst1" presStyleIdx="0" presStyleCnt="3" custScaleX="142463">
        <dgm:presLayoutVars>
          <dgm:chPref val="3"/>
        </dgm:presLayoutVars>
      </dgm:prSet>
      <dgm:spPr/>
      <dgm:t>
        <a:bodyPr/>
        <a:lstStyle/>
        <a:p>
          <a:endParaRPr lang="en-US"/>
        </a:p>
      </dgm:t>
    </dgm:pt>
    <dgm:pt modelId="{08DE9534-D702-4119-90C3-79C80C5190E4}" type="pres">
      <dgm:prSet presAssocID="{4DF8AC1E-8C94-474C-83FD-FB70E38FC2C2}" presName="rootConnector3" presStyleLbl="asst1" presStyleIdx="0" presStyleCnt="3"/>
      <dgm:spPr/>
      <dgm:t>
        <a:bodyPr/>
        <a:lstStyle/>
        <a:p>
          <a:endParaRPr lang="en-US"/>
        </a:p>
      </dgm:t>
    </dgm:pt>
    <dgm:pt modelId="{2F0BD8BD-CCA8-467E-ACDB-D71617DF9543}" type="pres">
      <dgm:prSet presAssocID="{4DF8AC1E-8C94-474C-83FD-FB70E38FC2C2}" presName="hierChild6" presStyleCnt="0"/>
      <dgm:spPr/>
    </dgm:pt>
    <dgm:pt modelId="{B04FDB4C-2ECA-44BC-A065-1DE279522DC4}" type="pres">
      <dgm:prSet presAssocID="{4DF8AC1E-8C94-474C-83FD-FB70E38FC2C2}" presName="hierChild7" presStyleCnt="0"/>
      <dgm:spPr/>
    </dgm:pt>
    <dgm:pt modelId="{FAE6512A-BA05-4F0A-9737-03B25F749242}" type="pres">
      <dgm:prSet presAssocID="{4C2DEB72-76FC-4A40-B220-C887526A718F}" presName="Name111" presStyleLbl="parChTrans1D2" presStyleIdx="4" presStyleCnt="6"/>
      <dgm:spPr/>
      <dgm:t>
        <a:bodyPr/>
        <a:lstStyle/>
        <a:p>
          <a:endParaRPr lang="en-US"/>
        </a:p>
      </dgm:t>
    </dgm:pt>
    <dgm:pt modelId="{FC34D778-A62A-4083-99AF-B3265AD011EE}" type="pres">
      <dgm:prSet presAssocID="{4C86DAB5-78AC-44C1-B4E0-86BCDE6F4583}" presName="hierRoot3" presStyleCnt="0">
        <dgm:presLayoutVars>
          <dgm:hierBranch val="init"/>
        </dgm:presLayoutVars>
      </dgm:prSet>
      <dgm:spPr/>
    </dgm:pt>
    <dgm:pt modelId="{05113273-5F54-48D7-87CE-4B1789DDEC2B}" type="pres">
      <dgm:prSet presAssocID="{4C86DAB5-78AC-44C1-B4E0-86BCDE6F4583}" presName="rootComposite3" presStyleCnt="0"/>
      <dgm:spPr/>
    </dgm:pt>
    <dgm:pt modelId="{E28E93F4-5BE2-4185-A8B1-3BD0B765BB33}" type="pres">
      <dgm:prSet presAssocID="{4C86DAB5-78AC-44C1-B4E0-86BCDE6F4583}" presName="rootText3" presStyleLbl="asst1" presStyleIdx="1" presStyleCnt="3" custScaleX="142463" custLinFactNeighborX="49469">
        <dgm:presLayoutVars>
          <dgm:chPref val="3"/>
        </dgm:presLayoutVars>
      </dgm:prSet>
      <dgm:spPr/>
      <dgm:t>
        <a:bodyPr/>
        <a:lstStyle/>
        <a:p>
          <a:endParaRPr lang="en-US"/>
        </a:p>
      </dgm:t>
    </dgm:pt>
    <dgm:pt modelId="{A120996D-96BC-492F-AD64-B99EA730B401}" type="pres">
      <dgm:prSet presAssocID="{4C86DAB5-78AC-44C1-B4E0-86BCDE6F4583}" presName="rootConnector3" presStyleLbl="asst1" presStyleIdx="1" presStyleCnt="3"/>
      <dgm:spPr/>
      <dgm:t>
        <a:bodyPr/>
        <a:lstStyle/>
        <a:p>
          <a:endParaRPr lang="en-US"/>
        </a:p>
      </dgm:t>
    </dgm:pt>
    <dgm:pt modelId="{F247A44B-763D-473B-9C8F-9E505B0E1B6C}" type="pres">
      <dgm:prSet presAssocID="{4C86DAB5-78AC-44C1-B4E0-86BCDE6F4583}" presName="hierChild6" presStyleCnt="0"/>
      <dgm:spPr/>
    </dgm:pt>
    <dgm:pt modelId="{D513D796-F71F-45DD-97A2-038250ADFD82}" type="pres">
      <dgm:prSet presAssocID="{328BE2CC-E170-48B4-B4D2-6B3B559AD814}" presName="Name37" presStyleLbl="parChTrans1D3" presStyleIdx="9" presStyleCnt="11"/>
      <dgm:spPr/>
      <dgm:t>
        <a:bodyPr/>
        <a:lstStyle/>
        <a:p>
          <a:endParaRPr lang="en-US"/>
        </a:p>
      </dgm:t>
    </dgm:pt>
    <dgm:pt modelId="{80643AD5-2D76-4FB7-BC80-75C47DA95F40}" type="pres">
      <dgm:prSet presAssocID="{9CB4EFFD-D08A-4135-B419-4C88D10BEBE5}" presName="hierRoot2" presStyleCnt="0">
        <dgm:presLayoutVars>
          <dgm:hierBranch val="init"/>
        </dgm:presLayoutVars>
      </dgm:prSet>
      <dgm:spPr/>
    </dgm:pt>
    <dgm:pt modelId="{ECC4D5ED-6FBB-4ED1-A306-4BEAC404B33A}" type="pres">
      <dgm:prSet presAssocID="{9CB4EFFD-D08A-4135-B419-4C88D10BEBE5}" presName="rootComposite" presStyleCnt="0"/>
      <dgm:spPr/>
    </dgm:pt>
    <dgm:pt modelId="{616F1B30-F773-4D05-8885-5046A273D66F}" type="pres">
      <dgm:prSet presAssocID="{9CB4EFFD-D08A-4135-B419-4C88D10BEBE5}" presName="rootText" presStyleLbl="node3" presStyleIdx="9" presStyleCnt="11" custScaleX="98843" custScaleY="56985" custLinFactNeighborX="46273" custLinFactNeighborY="3191">
        <dgm:presLayoutVars>
          <dgm:chPref val="3"/>
        </dgm:presLayoutVars>
      </dgm:prSet>
      <dgm:spPr/>
      <dgm:t>
        <a:bodyPr/>
        <a:lstStyle/>
        <a:p>
          <a:endParaRPr lang="en-US"/>
        </a:p>
      </dgm:t>
    </dgm:pt>
    <dgm:pt modelId="{79272C20-3EDE-4820-8ECC-1D8AF549CF77}" type="pres">
      <dgm:prSet presAssocID="{9CB4EFFD-D08A-4135-B419-4C88D10BEBE5}" presName="rootConnector" presStyleLbl="node3" presStyleIdx="9" presStyleCnt="11"/>
      <dgm:spPr/>
      <dgm:t>
        <a:bodyPr/>
        <a:lstStyle/>
        <a:p>
          <a:endParaRPr lang="en-US"/>
        </a:p>
      </dgm:t>
    </dgm:pt>
    <dgm:pt modelId="{C0055586-4FEA-4D31-A518-7C119FCDDA4A}" type="pres">
      <dgm:prSet presAssocID="{9CB4EFFD-D08A-4135-B419-4C88D10BEBE5}" presName="hierChild4" presStyleCnt="0"/>
      <dgm:spPr/>
    </dgm:pt>
    <dgm:pt modelId="{1A071076-7268-45F5-BB04-88BF8A56FA95}" type="pres">
      <dgm:prSet presAssocID="{9CB4EFFD-D08A-4135-B419-4C88D10BEBE5}" presName="hierChild5" presStyleCnt="0"/>
      <dgm:spPr/>
    </dgm:pt>
    <dgm:pt modelId="{E8B23869-F12C-4741-B250-8F9303717DD4}" type="pres">
      <dgm:prSet presAssocID="{4C86DAB5-78AC-44C1-B4E0-86BCDE6F4583}" presName="hierChild7" presStyleCnt="0"/>
      <dgm:spPr/>
    </dgm:pt>
    <dgm:pt modelId="{52BD432B-2FB6-467B-A9E0-511DBB5E813B}" type="pres">
      <dgm:prSet presAssocID="{04554EF4-1CEB-4AFF-8F7F-CA4286337492}" presName="Name111" presStyleLbl="parChTrans1D2" presStyleIdx="5" presStyleCnt="6"/>
      <dgm:spPr/>
      <dgm:t>
        <a:bodyPr/>
        <a:lstStyle/>
        <a:p>
          <a:endParaRPr lang="en-US"/>
        </a:p>
      </dgm:t>
    </dgm:pt>
    <dgm:pt modelId="{0340F211-FF8E-4C86-B514-B4BD05BED51D}" type="pres">
      <dgm:prSet presAssocID="{1A0DC988-A716-4C14-90AB-9BD3B093D83B}" presName="hierRoot3" presStyleCnt="0">
        <dgm:presLayoutVars>
          <dgm:hierBranch val="init"/>
        </dgm:presLayoutVars>
      </dgm:prSet>
      <dgm:spPr/>
    </dgm:pt>
    <dgm:pt modelId="{CB56B866-3C17-4317-BDCF-D043F8CAFD00}" type="pres">
      <dgm:prSet presAssocID="{1A0DC988-A716-4C14-90AB-9BD3B093D83B}" presName="rootComposite3" presStyleCnt="0"/>
      <dgm:spPr/>
    </dgm:pt>
    <dgm:pt modelId="{C20B62FD-6E01-482D-BB14-FF2C5FB5012B}" type="pres">
      <dgm:prSet presAssocID="{1A0DC988-A716-4C14-90AB-9BD3B093D83B}" presName="rootText3" presStyleLbl="asst1" presStyleIdx="2" presStyleCnt="3" custScaleX="142875" custLinFactNeighborY="-87810">
        <dgm:presLayoutVars>
          <dgm:chPref val="3"/>
        </dgm:presLayoutVars>
      </dgm:prSet>
      <dgm:spPr/>
      <dgm:t>
        <a:bodyPr/>
        <a:lstStyle/>
        <a:p>
          <a:endParaRPr lang="en-US"/>
        </a:p>
      </dgm:t>
    </dgm:pt>
    <dgm:pt modelId="{D79A79C7-15AE-45E8-9520-301ED6815673}" type="pres">
      <dgm:prSet presAssocID="{1A0DC988-A716-4C14-90AB-9BD3B093D83B}" presName="rootConnector3" presStyleLbl="asst1" presStyleIdx="2" presStyleCnt="3"/>
      <dgm:spPr/>
      <dgm:t>
        <a:bodyPr/>
        <a:lstStyle/>
        <a:p>
          <a:endParaRPr lang="en-US"/>
        </a:p>
      </dgm:t>
    </dgm:pt>
    <dgm:pt modelId="{FD933A2F-E2B7-4F57-8336-DF36E2747328}" type="pres">
      <dgm:prSet presAssocID="{1A0DC988-A716-4C14-90AB-9BD3B093D83B}" presName="hierChild6" presStyleCnt="0"/>
      <dgm:spPr/>
    </dgm:pt>
    <dgm:pt modelId="{ACA6DAEB-2F2C-4445-B332-31E21802BDEE}" type="pres">
      <dgm:prSet presAssocID="{E78311C2-52A3-4332-B561-0A3B6042094F}" presName="Name37" presStyleLbl="parChTrans1D3" presStyleIdx="10" presStyleCnt="11"/>
      <dgm:spPr/>
      <dgm:t>
        <a:bodyPr/>
        <a:lstStyle/>
        <a:p>
          <a:endParaRPr lang="en-US"/>
        </a:p>
      </dgm:t>
    </dgm:pt>
    <dgm:pt modelId="{31BE2ECD-9DD2-47EE-A1A5-68F17484A670}" type="pres">
      <dgm:prSet presAssocID="{4F7AAFC0-7DAA-4F9B-B226-C1BA2464E137}" presName="hierRoot2" presStyleCnt="0">
        <dgm:presLayoutVars>
          <dgm:hierBranch val="init"/>
        </dgm:presLayoutVars>
      </dgm:prSet>
      <dgm:spPr/>
    </dgm:pt>
    <dgm:pt modelId="{170D7876-4684-4C53-9E4D-571BD821AD4D}" type="pres">
      <dgm:prSet presAssocID="{4F7AAFC0-7DAA-4F9B-B226-C1BA2464E137}" presName="rootComposite" presStyleCnt="0"/>
      <dgm:spPr/>
    </dgm:pt>
    <dgm:pt modelId="{0F8205FB-51B9-4536-A8B2-BCAAC93772C2}" type="pres">
      <dgm:prSet presAssocID="{4F7AAFC0-7DAA-4F9B-B226-C1BA2464E137}" presName="rootText" presStyleLbl="node3" presStyleIdx="10" presStyleCnt="11" custScaleY="60794" custLinFactNeighborY="-87810">
        <dgm:presLayoutVars>
          <dgm:chPref val="3"/>
        </dgm:presLayoutVars>
      </dgm:prSet>
      <dgm:spPr/>
      <dgm:t>
        <a:bodyPr/>
        <a:lstStyle/>
        <a:p>
          <a:endParaRPr lang="en-US"/>
        </a:p>
      </dgm:t>
    </dgm:pt>
    <dgm:pt modelId="{03794805-F192-48B8-B2A9-F0CB6B67F37B}" type="pres">
      <dgm:prSet presAssocID="{4F7AAFC0-7DAA-4F9B-B226-C1BA2464E137}" presName="rootConnector" presStyleLbl="node3" presStyleIdx="10" presStyleCnt="11"/>
      <dgm:spPr/>
      <dgm:t>
        <a:bodyPr/>
        <a:lstStyle/>
        <a:p>
          <a:endParaRPr lang="en-US"/>
        </a:p>
      </dgm:t>
    </dgm:pt>
    <dgm:pt modelId="{98590BAB-45E0-42F7-B03D-793072C9BDD4}" type="pres">
      <dgm:prSet presAssocID="{4F7AAFC0-7DAA-4F9B-B226-C1BA2464E137}" presName="hierChild4" presStyleCnt="0"/>
      <dgm:spPr/>
    </dgm:pt>
    <dgm:pt modelId="{D57F8079-BA32-48BB-A315-EB084CAFCF7C}" type="pres">
      <dgm:prSet presAssocID="{4F7AAFC0-7DAA-4F9B-B226-C1BA2464E137}" presName="hierChild5" presStyleCnt="0"/>
      <dgm:spPr/>
    </dgm:pt>
    <dgm:pt modelId="{39AFCDB1-207C-4C0D-980F-E80995B157AB}" type="pres">
      <dgm:prSet presAssocID="{1A0DC988-A716-4C14-90AB-9BD3B093D83B}" presName="hierChild7" presStyleCnt="0"/>
      <dgm:spPr/>
    </dgm:pt>
  </dgm:ptLst>
  <dgm:cxnLst>
    <dgm:cxn modelId="{DFDF035A-B63C-4C41-8310-5546887FCA63}" type="presOf" srcId="{BE6CF2CF-9E2F-447A-8A32-AE4A323A9F4B}" destId="{58A062F0-534E-43EC-83B3-066A1BAB6C1A}" srcOrd="0" destOrd="0" presId="urn:microsoft.com/office/officeart/2005/8/layout/orgChart1"/>
    <dgm:cxn modelId="{8A85B513-D1AC-4B1C-AC83-86F69E9D57C1}" type="presOf" srcId="{F3E90984-559A-4464-B130-4A88D88861CB}" destId="{4A0C53D8-C598-4E98-9FF0-3019C1B42F25}" srcOrd="0" destOrd="0" presId="urn:microsoft.com/office/officeart/2005/8/layout/orgChart1"/>
    <dgm:cxn modelId="{4BC56789-6ED8-4C65-B7BC-F843BC78917B}" type="presOf" srcId="{EBA531AE-DAD8-4073-863E-58FAE87287FD}" destId="{40A459B5-A7BA-4A1A-93A9-7B3C8D11BC1D}" srcOrd="1" destOrd="0" presId="urn:microsoft.com/office/officeart/2005/8/layout/orgChart1"/>
    <dgm:cxn modelId="{1924E560-2F08-4AEB-A067-ED7FA64EC5F9}" type="presOf" srcId="{4BC40C7A-D825-417D-90C9-4EAC3309F237}" destId="{873D35E9-FC5F-4A23-B9F8-0D8094050741}" srcOrd="1" destOrd="0" presId="urn:microsoft.com/office/officeart/2005/8/layout/orgChart1"/>
    <dgm:cxn modelId="{3A1F9718-B110-43F4-B5E3-B118FCF5A036}" srcId="{99AE5853-1501-4EFF-AC17-BD39EF494695}" destId="{B1D7519D-1E0D-4369-A2A5-79C2F6C9F19F}" srcOrd="0" destOrd="0" parTransId="{F6522A4F-D122-4AE4-96C4-3B55A075CD23}" sibTransId="{93AFBBC9-187E-4253-BC5F-90EB2FAA7BB6}"/>
    <dgm:cxn modelId="{451ED25A-448A-45B8-A696-BB3B1EF2E2A0}" type="presOf" srcId="{CA8EE3DB-F7AC-4084-A1EA-05337AD70459}" destId="{FB930C5A-58DF-4C8E-A32A-A4B890408D6F}" srcOrd="0" destOrd="0" presId="urn:microsoft.com/office/officeart/2005/8/layout/orgChart1"/>
    <dgm:cxn modelId="{0C4E21CC-A264-4AA8-BF12-5B9C8D89D2BF}" type="presOf" srcId="{46C98394-ACBA-48C3-BAC3-DCC7A7A26DB2}" destId="{1A79919F-E74B-4F1A-BF18-FF1E13EB94A8}" srcOrd="1" destOrd="0" presId="urn:microsoft.com/office/officeart/2005/8/layout/orgChart1"/>
    <dgm:cxn modelId="{E7144575-2F76-4499-9BA5-2AF70A12CDB3}" type="presOf" srcId="{1259D02A-FDF1-4255-9EA7-F5B8076B0396}" destId="{E416C337-1821-4AED-8A0C-17919AE1494B}" srcOrd="0" destOrd="0" presId="urn:microsoft.com/office/officeart/2005/8/layout/orgChart1"/>
    <dgm:cxn modelId="{26881776-E56A-4EFB-B32E-E6C9B6373080}" srcId="{99AE5853-1501-4EFF-AC17-BD39EF494695}" destId="{425811AB-9A5D-40A3-9D8F-ABA24E6DEF0C}" srcOrd="1" destOrd="0" parTransId="{49CF59A5-5D0E-45CF-981E-B366E0677395}" sibTransId="{24FB0B03-D57F-4AA5-AC78-0EA71C8F8AAC}"/>
    <dgm:cxn modelId="{6978F842-5306-4E14-A320-097B3A0E8FB5}" type="presOf" srcId="{9F446CA3-3354-4D79-93E7-D89AFFCE9E2B}" destId="{23775561-23BA-40F7-8E03-580F601BEAEC}" srcOrd="0" destOrd="0" presId="urn:microsoft.com/office/officeart/2005/8/layout/orgChart1"/>
    <dgm:cxn modelId="{0332A35E-4166-4F14-8172-6DEBD054C694}" type="presOf" srcId="{7A637CEE-0C72-4CB9-82E4-2C7E537E8219}" destId="{1703B721-7E02-4E16-BD2D-B6F40AAE9E8C}" srcOrd="1" destOrd="0" presId="urn:microsoft.com/office/officeart/2005/8/layout/orgChart1"/>
    <dgm:cxn modelId="{DC6971EF-C124-4E5F-AD2E-7C35E1DB03A3}" type="presOf" srcId="{ECCFCFED-154A-4847-B7FC-7C544AAE5E62}" destId="{5F67BDCD-2BE5-4C64-966F-7E1EF95DA4D7}" srcOrd="0" destOrd="0" presId="urn:microsoft.com/office/officeart/2005/8/layout/orgChart1"/>
    <dgm:cxn modelId="{C5421083-8F83-40B5-9089-0FDBC09096CE}" type="presOf" srcId="{99AE5853-1501-4EFF-AC17-BD39EF494695}" destId="{5F071F59-7D88-4FE0-8304-524FB8476FB7}" srcOrd="1" destOrd="0" presId="urn:microsoft.com/office/officeart/2005/8/layout/orgChart1"/>
    <dgm:cxn modelId="{F0C6CDD2-53C2-4D7D-AE9C-20F2B24F6E7F}" type="presOf" srcId="{139953D1-09CC-4BDD-8071-4B39FEADCB7E}" destId="{0EF5FDEF-EA34-414B-B418-F1FE5C5861F1}" srcOrd="0" destOrd="0" presId="urn:microsoft.com/office/officeart/2005/8/layout/orgChart1"/>
    <dgm:cxn modelId="{3545D2AE-2F73-4F5F-A1F7-071FBC12377A}" type="presOf" srcId="{E78311C2-52A3-4332-B561-0A3B6042094F}" destId="{ACA6DAEB-2F2C-4445-B332-31E21802BDEE}" srcOrd="0" destOrd="0" presId="urn:microsoft.com/office/officeart/2005/8/layout/orgChart1"/>
    <dgm:cxn modelId="{043FF364-8E46-4E1E-94FC-EA5B9B6FBCF4}" type="presOf" srcId="{3DBBF0B5-03FE-41CC-895A-467CC8A14B11}" destId="{AD53C0B9-81AB-453B-8DA3-F690E3F6E6A9}" srcOrd="0" destOrd="0" presId="urn:microsoft.com/office/officeart/2005/8/layout/orgChart1"/>
    <dgm:cxn modelId="{F66003D4-BB23-4CEA-80FF-1B747F83846A}" type="presOf" srcId="{1A0DC988-A716-4C14-90AB-9BD3B093D83B}" destId="{C20B62FD-6E01-482D-BB14-FF2C5FB5012B}" srcOrd="0" destOrd="0" presId="urn:microsoft.com/office/officeart/2005/8/layout/orgChart1"/>
    <dgm:cxn modelId="{7C856157-BA3C-4C08-8C01-478AD01B1AB0}" srcId="{F9FB533D-0D85-4CA0-B6F3-88F5F647A690}" destId="{38180EB4-5407-46BE-BB69-C9DFD865B8B7}" srcOrd="2" destOrd="0" parTransId="{356ACC21-CAB2-41BE-962C-89680CD6444F}" sibTransId="{B4A56FFF-115E-4F00-9576-7E0C64A5D2B4}"/>
    <dgm:cxn modelId="{20F55DAB-2D4A-4CBF-A1F8-01B1A2C50DC8}" type="presOf" srcId="{256C95F9-EFF6-47E3-AFA2-2C4D68A4A6B2}" destId="{988D8ADF-496B-4380-B32E-2D48392CB45C}" srcOrd="0" destOrd="0" presId="urn:microsoft.com/office/officeart/2005/8/layout/orgChart1"/>
    <dgm:cxn modelId="{CFF3F437-E0FC-4665-9850-40EC65E02092}" type="presOf" srcId="{356ACC21-CAB2-41BE-962C-89680CD6444F}" destId="{35886037-DC2C-4CD6-9A8E-621A34288C45}" srcOrd="0" destOrd="0" presId="urn:microsoft.com/office/officeart/2005/8/layout/orgChart1"/>
    <dgm:cxn modelId="{FBD07D55-F4FA-4A6A-A805-E033F1FBBB16}" type="presOf" srcId="{4C86DAB5-78AC-44C1-B4E0-86BCDE6F4583}" destId="{E28E93F4-5BE2-4185-A8B1-3BD0B765BB33}" srcOrd="0" destOrd="0" presId="urn:microsoft.com/office/officeart/2005/8/layout/orgChart1"/>
    <dgm:cxn modelId="{8D653DB6-A939-406E-B9A1-B8EF67E7E3CD}" type="presOf" srcId="{1A0DC988-A716-4C14-90AB-9BD3B093D83B}" destId="{D79A79C7-15AE-45E8-9520-301ED6815673}" srcOrd="1" destOrd="0" presId="urn:microsoft.com/office/officeart/2005/8/layout/orgChart1"/>
    <dgm:cxn modelId="{736CFF3B-4FA9-40B8-9AFD-C60EF5AB2E55}" srcId="{99AE5853-1501-4EFF-AC17-BD39EF494695}" destId="{E704865B-8955-4961-A653-EA360DB33553}" srcOrd="2" destOrd="0" parTransId="{ECCFCFED-154A-4847-B7FC-7C544AAE5E62}" sibTransId="{83F021D7-57B6-4D24-AF3F-3B6CD17D20E0}"/>
    <dgm:cxn modelId="{E70BE674-8833-4C50-9655-69E8153885CC}" srcId="{425811AB-9A5D-40A3-9D8F-ABA24E6DEF0C}" destId="{8930C459-D368-4113-B2CE-4025489EC4E6}" srcOrd="0" destOrd="0" parTransId="{05DA89D8-712F-4701-AE3F-94C9591FB7F2}" sibTransId="{D9AC9ED8-9D9A-46A8-847F-824C58CC2EC5}"/>
    <dgm:cxn modelId="{68BD4215-EC71-4783-A8EF-D6609D2909CD}" type="presOf" srcId="{59137543-4B02-4A56-89E8-9C8943D78079}" destId="{BE03B899-1AB6-44D4-A881-B1F584598EC2}" srcOrd="0" destOrd="0" presId="urn:microsoft.com/office/officeart/2005/8/layout/orgChart1"/>
    <dgm:cxn modelId="{9C45F019-B77F-43B1-A128-C085955E08C4}" srcId="{63EEC725-E99E-477F-B8FC-909975BC821A}" destId="{4BC40C7A-D825-417D-90C9-4EAC3309F237}" srcOrd="2" destOrd="0" parTransId="{E5191205-BA03-49AF-A706-BBD817AD3316}" sibTransId="{9DDB9C00-2C31-487B-B772-3DB0F562B7E1}"/>
    <dgm:cxn modelId="{52EFD189-E3B8-487B-9490-1BB89A621DB9}" type="presOf" srcId="{256C95F9-EFF6-47E3-AFA2-2C4D68A4A6B2}" destId="{DD2EC86E-952B-4EF6-AEDC-9A1CD2CB566B}" srcOrd="1" destOrd="0" presId="urn:microsoft.com/office/officeart/2005/8/layout/orgChart1"/>
    <dgm:cxn modelId="{A8A0AEBE-8EE4-45F8-AC75-DD5D1A203676}" type="presOf" srcId="{4566BE23-BF50-48D7-A3A5-68A26BCCC93F}" destId="{12A716A0-5650-4EAC-80AD-0637D4048EC1}" srcOrd="1" destOrd="0" presId="urn:microsoft.com/office/officeart/2005/8/layout/orgChart1"/>
    <dgm:cxn modelId="{D6495621-D13F-49A9-AEC2-6ED6C1B58E1C}" type="presOf" srcId="{DB39EBBE-5BFE-4BAE-B2E0-9469B0B27687}" destId="{56E8CC80-BA87-4B2C-AC93-F920B92B8E54}" srcOrd="1" destOrd="0" presId="urn:microsoft.com/office/officeart/2005/8/layout/orgChart1"/>
    <dgm:cxn modelId="{F7782A1A-9320-439F-8159-9FEBE507B898}" type="presOf" srcId="{B1D7519D-1E0D-4369-A2A5-79C2F6C9F19F}" destId="{F95D8C91-A79C-4DE9-B9AE-8F22EDC5C9EA}" srcOrd="1" destOrd="0" presId="urn:microsoft.com/office/officeart/2005/8/layout/orgChart1"/>
    <dgm:cxn modelId="{69DFB32B-1479-4836-BA53-E43F907D5013}" type="presOf" srcId="{3B68B0EB-AEAD-47DC-8472-B001DC1C8F8F}" destId="{95792BB1-2222-4B69-BB3F-30645B0E6B23}" srcOrd="0" destOrd="0" presId="urn:microsoft.com/office/officeart/2005/8/layout/orgChart1"/>
    <dgm:cxn modelId="{FC5664ED-D311-4773-869A-F53659533012}" type="presOf" srcId="{9CB4EFFD-D08A-4135-B419-4C88D10BEBE5}" destId="{616F1B30-F773-4D05-8885-5046A273D66F}" srcOrd="0" destOrd="0" presId="urn:microsoft.com/office/officeart/2005/8/layout/orgChart1"/>
    <dgm:cxn modelId="{15AF244E-FB52-4597-95AA-FF07755BFAA0}" type="presOf" srcId="{86A175D7-99E3-45A3-90F1-134F8033EF1D}" destId="{693CE7AB-17FC-4ADB-B7B4-3F0598C3028D}" srcOrd="0" destOrd="0" presId="urn:microsoft.com/office/officeart/2005/8/layout/orgChart1"/>
    <dgm:cxn modelId="{489145B1-A5AC-4181-8F67-CE3B896AD050}" type="presOf" srcId="{72E7EF28-C2CB-4AC9-ACA4-52E7959E5A79}" destId="{79D89141-F271-4F89-B331-EE4C4AB11BF6}" srcOrd="0" destOrd="0" presId="urn:microsoft.com/office/officeart/2005/8/layout/orgChart1"/>
    <dgm:cxn modelId="{F43BCDD5-8582-4FE9-B603-277EB1C0C31D}" type="presOf" srcId="{139953D1-09CC-4BDD-8071-4B39FEADCB7E}" destId="{9BA9F737-3E68-4420-8243-4E8BC402C2E3}" srcOrd="1" destOrd="0" presId="urn:microsoft.com/office/officeart/2005/8/layout/orgChart1"/>
    <dgm:cxn modelId="{6C8A537A-53FE-4C2F-AC18-40A0612E7EFD}" type="presOf" srcId="{F9891C93-9E46-43D4-BCE0-4662AC98F2AE}" destId="{53B2EE9A-9989-4D16-8510-822398E1718B}" srcOrd="0" destOrd="0" presId="urn:microsoft.com/office/officeart/2005/8/layout/orgChart1"/>
    <dgm:cxn modelId="{2283F38D-B7BC-4D63-BA0E-030E019DBD12}" srcId="{4BC40C7A-D825-417D-90C9-4EAC3309F237}" destId="{268367E9-B8AC-458F-A874-3E8EEB83B572}" srcOrd="1" destOrd="0" parTransId="{D09B763B-95E1-4088-BDCE-808C9DF0D1B7}" sibTransId="{3EDCF772-01BA-4525-B309-B5364584B79A}"/>
    <dgm:cxn modelId="{454BC8A3-9039-441A-B095-AFCADA00E8E3}" srcId="{63EEC725-E99E-477F-B8FC-909975BC821A}" destId="{1A0DC988-A716-4C14-90AB-9BD3B093D83B}" srcOrd="5" destOrd="0" parTransId="{04554EF4-1CEB-4AFF-8F7F-CA4286337492}" sibTransId="{8B638DBC-608C-4B91-836E-25DBC7D45527}"/>
    <dgm:cxn modelId="{7E3493BC-86D1-4664-AF9A-DA0DC3BDA448}" type="presOf" srcId="{4566BE23-BF50-48D7-A3A5-68A26BCCC93F}" destId="{2D7E729F-A5CE-419E-A962-F20F33072521}" srcOrd="0" destOrd="0" presId="urn:microsoft.com/office/officeart/2005/8/layout/orgChart1"/>
    <dgm:cxn modelId="{50141A31-2886-4019-8F6C-00447A5F1922}" type="presOf" srcId="{0E8A5102-8F29-4CE6-8548-7B4330EDC9E9}" destId="{0EFF0EA3-8916-4FAC-AEB9-787D2CA28088}" srcOrd="0" destOrd="0" presId="urn:microsoft.com/office/officeart/2005/8/layout/orgChart1"/>
    <dgm:cxn modelId="{D8D02A26-EB1F-40BE-A84C-3F15D1DAC868}" type="presOf" srcId="{B1D7519D-1E0D-4369-A2A5-79C2F6C9F19F}" destId="{DFB36F8E-D327-43E6-B51D-F72455B9B488}" srcOrd="0" destOrd="0" presId="urn:microsoft.com/office/officeart/2005/8/layout/orgChart1"/>
    <dgm:cxn modelId="{4FE2C829-1E4A-4E78-9554-0706BFDEFD14}" type="presOf" srcId="{72384D67-5CB1-4454-A6ED-03227FCB08D0}" destId="{D84E0C10-4C88-4209-8D16-614DE8EF175D}" srcOrd="0" destOrd="0" presId="urn:microsoft.com/office/officeart/2005/8/layout/orgChart1"/>
    <dgm:cxn modelId="{37BF3927-4353-454C-A934-4D943BEE0B88}" type="presOf" srcId="{1E08A47A-F008-4BD2-8E95-A368D30F558F}" destId="{397E5A2A-D4B7-40B9-9A56-3D817E51D4E5}" srcOrd="1" destOrd="0" presId="urn:microsoft.com/office/officeart/2005/8/layout/orgChart1"/>
    <dgm:cxn modelId="{C232DC8C-63A8-4AB4-B8B9-BE1B80B33178}" type="presOf" srcId="{8FE9CBAA-2883-4C41-9A9C-AEE8E68432A9}" destId="{D2E8662C-BF56-45B1-AB73-05AD604BE603}" srcOrd="1" destOrd="0" presId="urn:microsoft.com/office/officeart/2005/8/layout/orgChart1"/>
    <dgm:cxn modelId="{4FA15B15-F887-475D-A959-360031D21DE6}" srcId="{4BC40C7A-D825-417D-90C9-4EAC3309F237}" destId="{7A637CEE-0C72-4CB9-82E4-2C7E537E8219}" srcOrd="3" destOrd="0" parTransId="{E08F86E7-CA5A-4143-A429-BB2EABC24B69}" sibTransId="{245FF543-60BF-4335-A71D-B95BAF181F19}"/>
    <dgm:cxn modelId="{230CE612-D1F1-4FE2-91F3-7E0C88E430FD}" srcId="{B1D7519D-1E0D-4369-A2A5-79C2F6C9F19F}" destId="{BE6CF2CF-9E2F-447A-8A32-AE4A323A9F4B}" srcOrd="7" destOrd="0" parTransId="{98422200-EC2E-4C69-AA8C-5D128189819F}" sibTransId="{FF6BEAFD-1C5F-44C7-BD3D-F3B7B655E023}"/>
    <dgm:cxn modelId="{E5DE3BAC-D733-4A4C-B46F-FC9C84970661}" type="presOf" srcId="{86A175D7-99E3-45A3-90F1-134F8033EF1D}" destId="{AEF53595-84C0-44AF-9751-CCC237781F73}" srcOrd="1" destOrd="0" presId="urn:microsoft.com/office/officeart/2005/8/layout/orgChart1"/>
    <dgm:cxn modelId="{CD21A15C-77E2-4F29-A1B2-891B3D46E338}" type="presOf" srcId="{27539A66-7420-41B7-99A3-1CA646F862DC}" destId="{81D1F4CB-CD17-4BC4-83AF-F6AABB8438F6}" srcOrd="0" destOrd="0" presId="urn:microsoft.com/office/officeart/2005/8/layout/orgChart1"/>
    <dgm:cxn modelId="{37F4DA70-0281-45D7-8F57-2A4DC110FAE6}" type="presOf" srcId="{679520B8-665A-40BB-9DE0-7278FD6A4995}" destId="{B057B415-7662-4092-A8A3-AA49B708B094}" srcOrd="0" destOrd="0" presId="urn:microsoft.com/office/officeart/2005/8/layout/orgChart1"/>
    <dgm:cxn modelId="{2E4CD9F3-13EE-45D7-8B0C-DFA9228BFD12}" type="presOf" srcId="{80E30F7B-5DC7-43D3-B600-57AFFB00E3AF}" destId="{F90B7A9D-CDB1-40E6-9E6F-75F2F965FABB}" srcOrd="1" destOrd="0" presId="urn:microsoft.com/office/officeart/2005/8/layout/orgChart1"/>
    <dgm:cxn modelId="{8CA61B04-7353-4095-A2E0-586562F80206}" srcId="{256C95F9-EFF6-47E3-AFA2-2C4D68A4A6B2}" destId="{1E08A47A-F008-4BD2-8E95-A368D30F558F}" srcOrd="0" destOrd="0" parTransId="{0E8A5102-8F29-4CE6-8548-7B4330EDC9E9}" sibTransId="{E07AA208-5CEC-4012-A931-6DAE6EC5B985}"/>
    <dgm:cxn modelId="{17BB1D82-E89F-422D-8130-7D959DB851E7}" type="presOf" srcId="{DCC2AA8E-C567-47EC-9A18-DE697DC03E39}" destId="{AD64AAF7-72F9-4C26-800D-9B4218F0F7A6}" srcOrd="0" destOrd="0" presId="urn:microsoft.com/office/officeart/2005/8/layout/orgChart1"/>
    <dgm:cxn modelId="{D1A104A8-A4AF-4EA1-85C5-18550655F5E7}" srcId="{B1D7519D-1E0D-4369-A2A5-79C2F6C9F19F}" destId="{4566BE23-BF50-48D7-A3A5-68A26BCCC93F}" srcOrd="6" destOrd="0" parTransId="{3B68B0EB-AEAD-47DC-8472-B001DC1C8F8F}" sibTransId="{2DA3590D-442F-44BA-B1CB-4DD1361C1955}"/>
    <dgm:cxn modelId="{17266E6B-8A83-4EFE-9724-66756056E068}" type="presOf" srcId="{DB39EBBE-5BFE-4BAE-B2E0-9469B0B27687}" destId="{E55F6E5E-6E9F-44BC-9126-795EC627DCF9}" srcOrd="0" destOrd="0" presId="urn:microsoft.com/office/officeart/2005/8/layout/orgChart1"/>
    <dgm:cxn modelId="{D760EF31-A7D9-4853-9DD8-D2F65584FDB7}" srcId="{B1D7519D-1E0D-4369-A2A5-79C2F6C9F19F}" destId="{FEBB2C5D-A84D-46CE-93E5-8067B7681D30}" srcOrd="2" destOrd="0" parTransId="{D2DEEE12-DEFC-4201-8141-5B76A46A1619}" sibTransId="{730F12DD-FDD2-4ACB-890D-76A1CB523F13}"/>
    <dgm:cxn modelId="{5AFDF9EE-B77D-407B-A9F9-26A257815706}" type="presOf" srcId="{D09B763B-95E1-4088-BDCE-808C9DF0D1B7}" destId="{94FCBBBA-10A0-4821-AA06-8DE000438DE8}" srcOrd="0" destOrd="0" presId="urn:microsoft.com/office/officeart/2005/8/layout/orgChart1"/>
    <dgm:cxn modelId="{E10E7A4F-196E-436D-9865-A8737642B6EF}" type="presOf" srcId="{99AE5853-1501-4EFF-AC17-BD39EF494695}" destId="{257562CF-B2F6-4451-AC60-15F89E1233F0}" srcOrd="0" destOrd="0" presId="urn:microsoft.com/office/officeart/2005/8/layout/orgChart1"/>
    <dgm:cxn modelId="{16AF4EC4-5978-48F7-A404-5DD825B5AFF8}" type="presOf" srcId="{4C86DAB5-78AC-44C1-B4E0-86BCDE6F4583}" destId="{A120996D-96BC-492F-AD64-B99EA730B401}" srcOrd="1" destOrd="0" presId="urn:microsoft.com/office/officeart/2005/8/layout/orgChart1"/>
    <dgm:cxn modelId="{479E7864-F42F-47AE-BC7C-3C014314D89C}" srcId="{268367E9-B8AC-458F-A874-3E8EEB83B572}" destId="{7945695B-5168-4E57-B469-1D1AC7077434}" srcOrd="0" destOrd="0" parTransId="{67A171AB-93CD-4D4A-B234-B47471DAF270}" sibTransId="{A693CD96-D601-47C5-B488-BB2547947741}"/>
    <dgm:cxn modelId="{57FB9028-0007-4672-8071-7819A7ADB862}" srcId="{27539A66-7420-41B7-99A3-1CA646F862DC}" destId="{63EEC725-E99E-477F-B8FC-909975BC821A}" srcOrd="0" destOrd="0" parTransId="{A51EF6DF-6D66-44FA-BE4E-E9BE2772DEE2}" sibTransId="{D33A88FA-B020-4795-B567-3397C1032FD9}"/>
    <dgm:cxn modelId="{35718961-EA9C-4E39-A90A-F9A515C0EF39}" type="presOf" srcId="{F9FB533D-0D85-4CA0-B6F3-88F5F647A690}" destId="{41A9F7D8-E892-40EE-B09D-7F5CC390821B}" srcOrd="1" destOrd="0" presId="urn:microsoft.com/office/officeart/2005/8/layout/orgChart1"/>
    <dgm:cxn modelId="{0E92958C-4FD1-403E-9894-B1776864B88E}" srcId="{E704865B-8955-4961-A653-EA360DB33553}" destId="{80E30F7B-5DC7-43D3-B600-57AFFB00E3AF}" srcOrd="0" destOrd="0" parTransId="{53C5B54C-5988-4C26-8529-F119F8642C70}" sibTransId="{729248F8-2574-475B-8E54-7FE92EA59B5D}"/>
    <dgm:cxn modelId="{E15FE215-F72D-4DFA-AD8E-965CE94BE35E}" type="presOf" srcId="{92556254-B761-45D0-B50E-0CCF7DFF2DD8}" destId="{CA26BAD4-021B-497A-8F95-2D1E9DF231D3}" srcOrd="0" destOrd="0" presId="urn:microsoft.com/office/officeart/2005/8/layout/orgChart1"/>
    <dgm:cxn modelId="{69A50CA2-4DC8-49BB-9D64-68B38C6D0BDE}" type="presOf" srcId="{4DF8AC1E-8C94-474C-83FD-FB70E38FC2C2}" destId="{B6F680C2-3B42-47C6-8543-B4B75B346400}" srcOrd="0" destOrd="0" presId="urn:microsoft.com/office/officeart/2005/8/layout/orgChart1"/>
    <dgm:cxn modelId="{24E90C27-D6F5-44C6-BCE5-49862052D6E3}" srcId="{B1D7519D-1E0D-4369-A2A5-79C2F6C9F19F}" destId="{72384D67-5CB1-4454-A6ED-03227FCB08D0}" srcOrd="11" destOrd="0" parTransId="{C13755C0-B543-4E38-A5CC-68DCD73EB85F}" sibTransId="{40ADD388-E310-4871-B88B-86FBB5481802}"/>
    <dgm:cxn modelId="{9C27BC02-4344-403F-8E80-42A97BB9BCC7}" type="presOf" srcId="{4DF8AC1E-8C94-474C-83FD-FB70E38FC2C2}" destId="{08DE9534-D702-4119-90C3-79C80C5190E4}" srcOrd="1" destOrd="0" presId="urn:microsoft.com/office/officeart/2005/8/layout/orgChart1"/>
    <dgm:cxn modelId="{B0AACBA5-1F06-4E99-B9E5-952BCB9FD612}" type="presOf" srcId="{FEBB2C5D-A84D-46CE-93E5-8067B7681D30}" destId="{09CBC5EE-D799-408A-A72A-9CB8410ABB0B}" srcOrd="1" destOrd="0" presId="urn:microsoft.com/office/officeart/2005/8/layout/orgChart1"/>
    <dgm:cxn modelId="{C7D95FF6-11B2-4860-96EC-FAEEEB09C4A2}" type="presOf" srcId="{3DBBF0B5-03FE-41CC-895A-467CC8A14B11}" destId="{2E519056-3704-41DA-B16F-1CDEDD14858D}" srcOrd="1" destOrd="0" presId="urn:microsoft.com/office/officeart/2005/8/layout/orgChart1"/>
    <dgm:cxn modelId="{CA791222-035D-411F-9BB9-9DA89BE6979E}" type="presOf" srcId="{E704865B-8955-4961-A653-EA360DB33553}" destId="{600DEF25-D7D9-48B4-B148-D7A5A2996D16}" srcOrd="1" destOrd="0" presId="urn:microsoft.com/office/officeart/2005/8/layout/orgChart1"/>
    <dgm:cxn modelId="{302AE537-5781-4068-A0AD-C7ADF87BFFD9}" type="presOf" srcId="{98422200-EC2E-4C69-AA8C-5D128189819F}" destId="{05420403-33B6-4852-8C3C-62E02F655035}" srcOrd="0" destOrd="0" presId="urn:microsoft.com/office/officeart/2005/8/layout/orgChart1"/>
    <dgm:cxn modelId="{BB14B8F9-C4B8-4B2B-857E-774E8D77B2F4}" type="presOf" srcId="{63EEC725-E99E-477F-B8FC-909975BC821A}" destId="{4FF3F852-A1E1-42A1-91C1-3A6C64126ED4}" srcOrd="0" destOrd="0" presId="urn:microsoft.com/office/officeart/2005/8/layout/orgChart1"/>
    <dgm:cxn modelId="{6FBC194B-BA0D-4ED4-A988-F06B4306FB4C}" type="presOf" srcId="{80BA77B0-E8BC-4830-90EB-75BA7A70A7AC}" destId="{736CE131-644E-48A4-9C05-E4D0E60EEF12}" srcOrd="0" destOrd="0" presId="urn:microsoft.com/office/officeart/2005/8/layout/orgChart1"/>
    <dgm:cxn modelId="{8BBECF97-4611-4A3F-8579-573B9E503C77}" type="presOf" srcId="{45C50B0F-08A3-49FF-8B4A-41FE75DFEEB0}" destId="{5166E302-BC43-4EF6-AFC0-93070892326A}" srcOrd="0" destOrd="0" presId="urn:microsoft.com/office/officeart/2005/8/layout/orgChart1"/>
    <dgm:cxn modelId="{1BC0659D-A163-40F9-B0B2-8860CA4840A8}" type="presOf" srcId="{BE6CF2CF-9E2F-447A-8A32-AE4A323A9F4B}" destId="{BEC9EB9B-D323-4593-807C-78F719A7157A}" srcOrd="1" destOrd="0" presId="urn:microsoft.com/office/officeart/2005/8/layout/orgChart1"/>
    <dgm:cxn modelId="{CDDC1A55-447F-4DC4-86C6-6D307FE22498}" type="presOf" srcId="{26528BC7-5E08-407D-97E3-7D9C08416204}" destId="{A8711638-2D41-4716-A491-7DE1F6FEF805}" srcOrd="0" destOrd="0" presId="urn:microsoft.com/office/officeart/2005/8/layout/orgChart1"/>
    <dgm:cxn modelId="{4E1BC3D1-EB1D-472F-AEDB-27C25D032812}" type="presOf" srcId="{FEBB2C5D-A84D-46CE-93E5-8067B7681D30}" destId="{D84ABF93-C40E-4083-BDFC-AD70842076E7}" srcOrd="0" destOrd="0" presId="urn:microsoft.com/office/officeart/2005/8/layout/orgChart1"/>
    <dgm:cxn modelId="{44AA6BC9-675E-440C-AB23-C65B7880940E}" type="presOf" srcId="{CA8EE3DB-F7AC-4084-A1EA-05337AD70459}" destId="{DB97ABAE-96FC-4444-BCA3-18FF38AC3799}" srcOrd="1" destOrd="0" presId="urn:microsoft.com/office/officeart/2005/8/layout/orgChart1"/>
    <dgm:cxn modelId="{3A687736-6D26-4B81-92C4-844DDD9EF24E}" type="presOf" srcId="{80E30F7B-5DC7-43D3-B600-57AFFB00E3AF}" destId="{9383E169-2688-453F-81EF-CB98786BE3CA}" srcOrd="0" destOrd="0" presId="urn:microsoft.com/office/officeart/2005/8/layout/orgChart1"/>
    <dgm:cxn modelId="{9F07D431-6262-4E79-9792-8BEA529DDCA7}" type="presOf" srcId="{46C98394-ACBA-48C3-BAC3-DCC7A7A26DB2}" destId="{416809E3-995E-491A-A146-EBF13B67C184}" srcOrd="0" destOrd="0" presId="urn:microsoft.com/office/officeart/2005/8/layout/orgChart1"/>
    <dgm:cxn modelId="{F60B2333-7DF7-4692-BCFE-AFC40DBB7F93}" type="presOf" srcId="{49CF59A5-5D0E-45CF-981E-B366E0677395}" destId="{93A28781-D28C-45F9-B8CA-D2DB8A172518}" srcOrd="0" destOrd="0" presId="urn:microsoft.com/office/officeart/2005/8/layout/orgChart1"/>
    <dgm:cxn modelId="{6735736F-5225-49BB-938F-819492FAB4FC}" type="presOf" srcId="{A48AD23A-1FFD-444A-A635-4D77FE36CE7E}" destId="{9F327D77-DF99-49C2-83A9-87DD8D54C666}" srcOrd="0" destOrd="0" presId="urn:microsoft.com/office/officeart/2005/8/layout/orgChart1"/>
    <dgm:cxn modelId="{B06E9F53-3F70-4BAF-9676-D11E400C5F25}" type="presOf" srcId="{9CB4EFFD-D08A-4135-B419-4C88D10BEBE5}" destId="{79272C20-3EDE-4820-8ECC-1D8AF549CF77}" srcOrd="1" destOrd="0" presId="urn:microsoft.com/office/officeart/2005/8/layout/orgChart1"/>
    <dgm:cxn modelId="{AF8EB431-8C85-441C-B0C1-65E942507F11}" type="presOf" srcId="{7608ED7D-25BD-4CF4-928D-F4BA05613B7A}" destId="{188E2C9B-8050-419A-9690-5296FB0487C9}" srcOrd="0" destOrd="0" presId="urn:microsoft.com/office/officeart/2005/8/layout/orgChart1"/>
    <dgm:cxn modelId="{5636F370-E968-4EC0-AFE8-6085428632E4}" srcId="{B1D7519D-1E0D-4369-A2A5-79C2F6C9F19F}" destId="{19F1E632-1FF9-4532-9410-F396FAF71D24}" srcOrd="9" destOrd="0" parTransId="{7608ED7D-25BD-4CF4-928D-F4BA05613B7A}" sibTransId="{EF1DD5CE-BCB8-4ACF-BB03-585B3459FA8F}"/>
    <dgm:cxn modelId="{0D584FFE-9C4C-4805-B510-014F2BFEFA9C}" type="presOf" srcId="{328BE2CC-E170-48B4-B4D2-6B3B559AD814}" destId="{D513D796-F71F-45DD-97A2-038250ADFD82}" srcOrd="0" destOrd="0" presId="urn:microsoft.com/office/officeart/2005/8/layout/orgChart1"/>
    <dgm:cxn modelId="{B62676E0-F64A-4C4B-87EC-8E5CB2443DFE}" srcId="{B1D7519D-1E0D-4369-A2A5-79C2F6C9F19F}" destId="{DB39EBBE-5BFE-4BAE-B2E0-9469B0B27687}" srcOrd="0" destOrd="0" parTransId="{2D1D3741-8251-4CC0-9201-ED1439364E55}" sibTransId="{E6289F58-00E5-410C-B5CD-68DB0DB55076}"/>
    <dgm:cxn modelId="{BD254057-06DA-49D4-AA48-48D877FCD767}" type="presOf" srcId="{E92476AB-FDDF-455D-A929-E6D0C1202D0A}" destId="{485A6D7A-F909-48E1-84F0-E3565A11B4B7}" srcOrd="0" destOrd="0" presId="urn:microsoft.com/office/officeart/2005/8/layout/orgChart1"/>
    <dgm:cxn modelId="{F056A73B-E19E-40A6-B338-BC4ADE04A4DD}" type="presOf" srcId="{F6522A4F-D122-4AE4-96C4-3B55A075CD23}" destId="{E5E5DB11-2A5C-4732-8184-0FBA3C8A70A9}" srcOrd="0" destOrd="0" presId="urn:microsoft.com/office/officeart/2005/8/layout/orgChart1"/>
    <dgm:cxn modelId="{D24E396A-688F-4BB0-985F-F55103236F36}" srcId="{4BC40C7A-D825-417D-90C9-4EAC3309F237}" destId="{256C95F9-EFF6-47E3-AFA2-2C4D68A4A6B2}" srcOrd="2" destOrd="0" parTransId="{E92476AB-FDDF-455D-A929-E6D0C1202D0A}" sibTransId="{8A4815E4-230C-4D3A-AE1B-631092E9B098}"/>
    <dgm:cxn modelId="{E3CD4ED9-0274-4824-AF3C-C3DAAD74103E}" type="presOf" srcId="{4C2DEB72-76FC-4A40-B220-C887526A718F}" destId="{FAE6512A-BA05-4F0A-9737-03B25F749242}" srcOrd="0" destOrd="0" presId="urn:microsoft.com/office/officeart/2005/8/layout/orgChart1"/>
    <dgm:cxn modelId="{61B52F79-45C0-4002-837D-863ADC25F9E1}" srcId="{B1D7519D-1E0D-4369-A2A5-79C2F6C9F19F}" destId="{8FE9CBAA-2883-4C41-9A9C-AEE8E68432A9}" srcOrd="1" destOrd="0" parTransId="{DCC2AA8E-C567-47EC-9A18-DE697DC03E39}" sibTransId="{1843141A-5A8C-4BCB-93DF-861B30D88581}"/>
    <dgm:cxn modelId="{DC33219A-22CA-4469-BBDB-9C880F75626D}" type="presOf" srcId="{8FE9CBAA-2883-4C41-9A9C-AEE8E68432A9}" destId="{1BBF5536-65DB-42C7-9FD0-F6E0A4A1BDB6}" srcOrd="0" destOrd="0" presId="urn:microsoft.com/office/officeart/2005/8/layout/orgChart1"/>
    <dgm:cxn modelId="{63A82511-B6E9-4231-8A06-C32275C00CB7}" type="presOf" srcId="{2D1D3741-8251-4CC0-9201-ED1439364E55}" destId="{39372096-0EF6-4C37-B52F-1969CD01557F}" srcOrd="0" destOrd="0" presId="urn:microsoft.com/office/officeart/2005/8/layout/orgChart1"/>
    <dgm:cxn modelId="{C72AF2BE-EC24-48CF-A963-B544D57A4405}" type="presOf" srcId="{7945695B-5168-4E57-B469-1D1AC7077434}" destId="{1A28DDC5-D8F7-4BBD-AB91-2784F211B719}" srcOrd="0" destOrd="0" presId="urn:microsoft.com/office/officeart/2005/8/layout/orgChart1"/>
    <dgm:cxn modelId="{8958551A-E32D-4E8D-B131-46481458EDB3}" type="presOf" srcId="{04554EF4-1CEB-4AFF-8F7F-CA4286337492}" destId="{52BD432B-2FB6-467B-A9E0-511DBB5E813B}" srcOrd="0" destOrd="0" presId="urn:microsoft.com/office/officeart/2005/8/layout/orgChart1"/>
    <dgm:cxn modelId="{24A3E65F-A7CC-4BBF-B100-CF36C9EE0FBD}" type="presOf" srcId="{EBA531AE-DAD8-4073-863E-58FAE87287FD}" destId="{C278EB42-A27E-430C-8846-399EB879FC86}" srcOrd="0" destOrd="0" presId="urn:microsoft.com/office/officeart/2005/8/layout/orgChart1"/>
    <dgm:cxn modelId="{42E9A44D-7D43-408F-B984-5E059EAA246D}" type="presOf" srcId="{53C5B54C-5988-4C26-8529-F119F8642C70}" destId="{72386B89-2F92-4460-8340-04F3E91CEF1B}" srcOrd="0" destOrd="0" presId="urn:microsoft.com/office/officeart/2005/8/layout/orgChart1"/>
    <dgm:cxn modelId="{5A0E3C14-41D6-47C8-9DD1-AC3C2D2B5886}" type="presOf" srcId="{E5191205-BA03-49AF-A706-BBD817AD3316}" destId="{091A0EAB-1302-4913-8712-116046679E80}" srcOrd="0" destOrd="0" presId="urn:microsoft.com/office/officeart/2005/8/layout/orgChart1"/>
    <dgm:cxn modelId="{E9DDF98C-7D68-4D86-8568-7C3E510289D9}" type="presOf" srcId="{18B72993-54F0-40C7-96FB-610468979774}" destId="{633884DF-1770-47E1-B356-029E0F8B84DA}" srcOrd="0" destOrd="0" presId="urn:microsoft.com/office/officeart/2005/8/layout/orgChart1"/>
    <dgm:cxn modelId="{A67C204A-8484-40EA-B5B8-1956B6238542}" srcId="{E704865B-8955-4961-A653-EA360DB33553}" destId="{139953D1-09CC-4BDD-8071-4B39FEADCB7E}" srcOrd="1" destOrd="0" parTransId="{9F446CA3-3354-4D79-93E7-D89AFFCE9E2B}" sibTransId="{362051BD-E34A-499F-9B53-E28BE54C77F8}"/>
    <dgm:cxn modelId="{5264F01D-9CFD-4D9A-B530-3E94EF1C3EBA}" srcId="{B1D7519D-1E0D-4369-A2A5-79C2F6C9F19F}" destId="{1259D02A-FDF1-4255-9EA7-F5B8076B0396}" srcOrd="8" destOrd="0" parTransId="{45C50B0F-08A3-49FF-8B4A-41FE75DFEEB0}" sibTransId="{6CFEC137-ADEC-4C8E-ADF1-D0F2C592AFF9}"/>
    <dgm:cxn modelId="{F58956EB-3B12-4227-B4EC-64A34063CC59}" type="presOf" srcId="{425811AB-9A5D-40A3-9D8F-ABA24E6DEF0C}" destId="{9C7A05D2-EB0B-42B2-BF7D-EA69896E23F3}" srcOrd="0" destOrd="0" presId="urn:microsoft.com/office/officeart/2005/8/layout/orgChart1"/>
    <dgm:cxn modelId="{9478BA50-1A0B-4346-8A11-0EB89B6F1929}" type="presOf" srcId="{38180EB4-5407-46BE-BB69-C9DFD865B8B7}" destId="{190B5B19-81AE-46C1-96D3-D5C01836ECA1}" srcOrd="1" destOrd="0" presId="urn:microsoft.com/office/officeart/2005/8/layout/orgChart1"/>
    <dgm:cxn modelId="{21653E9E-9D44-47DA-B385-8761515411B7}" type="presOf" srcId="{7945695B-5168-4E57-B469-1D1AC7077434}" destId="{8EA5B81B-E60E-48DB-9AD8-23013354F4A6}" srcOrd="1" destOrd="0" presId="urn:microsoft.com/office/officeart/2005/8/layout/orgChart1"/>
    <dgm:cxn modelId="{D4067F64-C275-423F-A4F1-1690795AD22F}" type="presOf" srcId="{72384D67-5CB1-4454-A6ED-03227FCB08D0}" destId="{126A2D8A-C766-4BCC-B27C-9BAB97A58DA1}" srcOrd="1" destOrd="0" presId="urn:microsoft.com/office/officeart/2005/8/layout/orgChart1"/>
    <dgm:cxn modelId="{BD478774-A199-4CCF-9544-E2490AB5DCB6}" type="presOf" srcId="{7F587442-235A-4B61-927B-8406C6EB8A00}" destId="{A0A2D21C-3475-435B-ABEB-1B56D0F2DDBF}" srcOrd="0" destOrd="0" presId="urn:microsoft.com/office/officeart/2005/8/layout/orgChart1"/>
    <dgm:cxn modelId="{5E64B98D-9EFA-4170-A2C2-7F77958276C1}" type="presOf" srcId="{FA70080C-6EC4-44D5-B5B5-598111C8B568}" destId="{06033FD4-7300-4A99-8DCC-99F24AD7AFC6}" srcOrd="0" destOrd="0" presId="urn:microsoft.com/office/officeart/2005/8/layout/orgChart1"/>
    <dgm:cxn modelId="{183B3BF1-9E44-428C-AB95-C00AD343870C}" type="presOf" srcId="{7A637CEE-0C72-4CB9-82E4-2C7E537E8219}" destId="{2487A027-4509-4065-90DA-56BD3BE69FB2}" srcOrd="0" destOrd="0" presId="urn:microsoft.com/office/officeart/2005/8/layout/orgChart1"/>
    <dgm:cxn modelId="{B26FFAF3-56AD-4ACE-8C23-B98DAE271B03}" type="presOf" srcId="{8930C459-D368-4113-B2CE-4025489EC4E6}" destId="{507261EB-1DA1-4B9F-8FD2-16FDE6380E9F}" srcOrd="1" destOrd="0" presId="urn:microsoft.com/office/officeart/2005/8/layout/orgChart1"/>
    <dgm:cxn modelId="{C1195D4C-17EA-4D3B-8CB7-F6F348949144}" type="presOf" srcId="{1259D02A-FDF1-4255-9EA7-F5B8076B0396}" destId="{39CA14C8-A5C9-4292-A886-5DA54AAD029D}" srcOrd="1" destOrd="0" presId="urn:microsoft.com/office/officeart/2005/8/layout/orgChart1"/>
    <dgm:cxn modelId="{C5D12B6B-C16F-4D82-8637-F46D884A927A}" srcId="{63EEC725-E99E-477F-B8FC-909975BC821A}" destId="{EBA531AE-DAD8-4073-863E-58FAE87287FD}" srcOrd="4" destOrd="0" parTransId="{F3E90984-559A-4464-B130-4A88D88861CB}" sibTransId="{6CC539A4-AF23-4A1B-B1AD-55C29AE3EA3C}"/>
    <dgm:cxn modelId="{AC70A700-7EE4-4298-889B-40CB6BDC1535}" type="presOf" srcId="{FBB4B643-B8BB-4CF1-BEF8-2EF387F22687}" destId="{B97612A1-9C2F-4099-841C-9DDC1B50E17A}" srcOrd="0" destOrd="0" presId="urn:microsoft.com/office/officeart/2005/8/layout/orgChart1"/>
    <dgm:cxn modelId="{B3381C22-19ED-475B-B261-FF7371F76BD2}" srcId="{F9FB533D-0D85-4CA0-B6F3-88F5F647A690}" destId="{CA8EE3DB-F7AC-4084-A1EA-05337AD70459}" srcOrd="0" destOrd="0" parTransId="{59137543-4B02-4A56-89E8-9C8943D78079}" sibTransId="{E16ADC0A-82FB-44B0-A56A-778D7FF0FD20}"/>
    <dgm:cxn modelId="{F6042717-88B5-45F4-A6F1-64DD589738E1}" type="presOf" srcId="{18228370-3F0D-4346-952A-CF980D70D3CD}" destId="{CDE27D2B-8276-418D-90D4-A455CECA2474}" srcOrd="0" destOrd="0" presId="urn:microsoft.com/office/officeart/2005/8/layout/orgChart1"/>
    <dgm:cxn modelId="{7F46C368-8835-4B2C-BCBC-24D315C30150}" type="presOf" srcId="{6B59681B-84A7-4312-A016-2821D1C3BB01}" destId="{3637B7DA-C2D3-4A38-8022-87D692B0FA8E}" srcOrd="0" destOrd="0" presId="urn:microsoft.com/office/officeart/2005/8/layout/orgChart1"/>
    <dgm:cxn modelId="{245A6F19-29B5-47EA-A2B2-AB74A83D9282}" srcId="{EBA531AE-DAD8-4073-863E-58FAE87287FD}" destId="{3DBBF0B5-03FE-41CC-895A-467CC8A14B11}" srcOrd="0" destOrd="0" parTransId="{72E7EF28-C2CB-4AC9-ACA4-52E7959E5A79}" sibTransId="{593D54C1-3209-47DB-8F83-7AEE97A89191}"/>
    <dgm:cxn modelId="{0FA709D4-6B31-4B5A-B0FE-DBDBAFC36318}" srcId="{63EEC725-E99E-477F-B8FC-909975BC821A}" destId="{4C86DAB5-78AC-44C1-B4E0-86BCDE6F4583}" srcOrd="1" destOrd="0" parTransId="{4C2DEB72-76FC-4A40-B220-C887526A718F}" sibTransId="{FC420934-CDCE-4328-874B-A8F3FB963F8A}"/>
    <dgm:cxn modelId="{CC217830-B91F-4217-ACF5-A86E9139D649}" srcId="{4C86DAB5-78AC-44C1-B4E0-86BCDE6F4583}" destId="{9CB4EFFD-D08A-4135-B419-4C88D10BEBE5}" srcOrd="0" destOrd="0" parTransId="{328BE2CC-E170-48B4-B4D2-6B3B559AD814}" sibTransId="{5D87B92D-8913-4BAB-A5F6-54233D8DEC2A}"/>
    <dgm:cxn modelId="{C6263CEA-DEB1-4A1E-89EE-BAB456CC1A88}" type="presOf" srcId="{67A171AB-93CD-4D4A-B234-B47471DAF270}" destId="{525943E4-B676-40E9-86EE-C46C52CD381F}" srcOrd="0" destOrd="0" presId="urn:microsoft.com/office/officeart/2005/8/layout/orgChart1"/>
    <dgm:cxn modelId="{7CDC344B-2391-4F6E-9A21-FA3A0853ACD8}" srcId="{B1D7519D-1E0D-4369-A2A5-79C2F6C9F19F}" destId="{7F587442-235A-4B61-927B-8406C6EB8A00}" srcOrd="3" destOrd="0" parTransId="{B8ADEE66-C6FC-498A-87DE-B7B2977CABE6}" sibTransId="{7DD4A359-677E-4C0A-9304-E15F6330240D}"/>
    <dgm:cxn modelId="{6C0B46D2-6142-4604-8712-64F4F6C148D0}" type="presOf" srcId="{4F7AAFC0-7DAA-4F9B-B226-C1BA2464E137}" destId="{03794805-F192-48B8-B2A9-F0CB6B67F37B}" srcOrd="1" destOrd="0" presId="urn:microsoft.com/office/officeart/2005/8/layout/orgChart1"/>
    <dgm:cxn modelId="{3597B7BA-5652-4B67-9F34-B563A27C672F}" type="presOf" srcId="{425811AB-9A5D-40A3-9D8F-ABA24E6DEF0C}" destId="{9AD412F5-E2D1-42BC-8881-2BE170461B48}" srcOrd="1" destOrd="0" presId="urn:microsoft.com/office/officeart/2005/8/layout/orgChart1"/>
    <dgm:cxn modelId="{BEE899A3-4D2B-4A44-9390-9FAEA71F22B0}" type="presOf" srcId="{4CBD1A3D-9B17-49FB-AAE3-64950D3F14B5}" destId="{1C17D703-A461-4C74-A001-69B3122C6FD8}" srcOrd="1" destOrd="0" presId="urn:microsoft.com/office/officeart/2005/8/layout/orgChart1"/>
    <dgm:cxn modelId="{B97F9226-2EFF-4EE9-AD19-91DD2E7542BE}" type="presOf" srcId="{8930C459-D368-4113-B2CE-4025489EC4E6}" destId="{E717DA89-7060-459F-A6DB-2CC6C24554F6}" srcOrd="0" destOrd="0" presId="urn:microsoft.com/office/officeart/2005/8/layout/orgChart1"/>
    <dgm:cxn modelId="{5058CE27-9081-49D2-96B4-39D3D0A4439F}" type="presOf" srcId="{38180EB4-5407-46BE-BB69-C9DFD865B8B7}" destId="{3A92BC84-DF0B-4A63-BE37-46D33735BB87}" srcOrd="0" destOrd="0" presId="urn:microsoft.com/office/officeart/2005/8/layout/orgChart1"/>
    <dgm:cxn modelId="{C8EF7837-AAAB-4986-8944-B8AF0FC3596D}" srcId="{63EEC725-E99E-477F-B8FC-909975BC821A}" destId="{4DF8AC1E-8C94-474C-83FD-FB70E38FC2C2}" srcOrd="0" destOrd="0" parTransId="{679520B8-665A-40BB-9DE0-7278FD6A4995}" sibTransId="{660A5EEE-7307-43D8-87F1-C1D4C5C90063}"/>
    <dgm:cxn modelId="{293BCAC0-2102-4A50-BDEB-14367FEF2814}" type="presOf" srcId="{26528BC7-5E08-407D-97E3-7D9C08416204}" destId="{F0786657-903D-41C2-B5D7-A0F0DFEAD356}" srcOrd="1" destOrd="0" presId="urn:microsoft.com/office/officeart/2005/8/layout/orgChart1"/>
    <dgm:cxn modelId="{661474DA-7445-4799-8F3E-E3BF6F294287}" type="presOf" srcId="{05DA89D8-712F-4701-AE3F-94C9591FB7F2}" destId="{7E3D585B-7A9A-4CD8-B3B1-7D53BFC49FC7}" srcOrd="0" destOrd="0" presId="urn:microsoft.com/office/officeart/2005/8/layout/orgChart1"/>
    <dgm:cxn modelId="{04A82C47-AEAA-4475-86CA-15A00DB8833E}" type="presOf" srcId="{D2DEEE12-DEFC-4201-8141-5B76A46A1619}" destId="{8F571606-F008-4365-8745-F3D684637938}" srcOrd="0" destOrd="0" presId="urn:microsoft.com/office/officeart/2005/8/layout/orgChart1"/>
    <dgm:cxn modelId="{BCF3C116-B8E2-4BF5-AA3F-28033FB3FAE1}" srcId="{B1D7519D-1E0D-4369-A2A5-79C2F6C9F19F}" destId="{46C98394-ACBA-48C3-BAC3-DCC7A7A26DB2}" srcOrd="5" destOrd="0" parTransId="{18B72993-54F0-40C7-96FB-610468979774}" sibTransId="{E2CBE963-0FEB-4948-8B93-2E73AE5924B8}"/>
    <dgm:cxn modelId="{0BEDE4E4-C468-4947-A6D5-BA5D1AC14E38}" type="presOf" srcId="{929BC653-54D2-4EBE-B1F5-961D9669C9A7}" destId="{40740B27-8D66-475F-BD96-C5A13342AD3C}" srcOrd="0" destOrd="0" presId="urn:microsoft.com/office/officeart/2005/8/layout/orgChart1"/>
    <dgm:cxn modelId="{737FDA9C-EDD6-464B-89BE-C65B1D882F2B}" type="presOf" srcId="{4F7AAFC0-7DAA-4F9B-B226-C1BA2464E137}" destId="{0F8205FB-51B9-4536-A8B2-BCAAC93772C2}" srcOrd="0" destOrd="0" presId="urn:microsoft.com/office/officeart/2005/8/layout/orgChart1"/>
    <dgm:cxn modelId="{9A57F928-6B51-4B56-A3C8-C23C09241F95}" type="presOf" srcId="{1E08A47A-F008-4BD2-8E95-A368D30F558F}" destId="{0344C3F7-4FFA-45CD-B697-15F39AC84F34}" srcOrd="0" destOrd="0" presId="urn:microsoft.com/office/officeart/2005/8/layout/orgChart1"/>
    <dgm:cxn modelId="{5EE32B15-8FA6-4C2F-9659-4BD844F419B8}" type="presOf" srcId="{109BAC00-9544-44AD-986B-8FDB2DCEE68A}" destId="{DF957E82-DBE9-4011-9DD8-D5B0F8A17A38}" srcOrd="1" destOrd="0" presId="urn:microsoft.com/office/officeart/2005/8/layout/orgChart1"/>
    <dgm:cxn modelId="{918ECF8D-D53E-4B56-A3D8-E3C06A729F16}" type="presOf" srcId="{B8ADEE66-C6FC-498A-87DE-B7B2977CABE6}" destId="{D7708826-17CF-4F2B-8D41-40DC5EF76E60}" srcOrd="0" destOrd="0" presId="urn:microsoft.com/office/officeart/2005/8/layout/orgChart1"/>
    <dgm:cxn modelId="{BE49EC08-5492-421E-BBBE-200051AF1210}" srcId="{7A637CEE-0C72-4CB9-82E4-2C7E537E8219}" destId="{FBB4B643-B8BB-4CF1-BEF8-2EF387F22687}" srcOrd="0" destOrd="0" parTransId="{96FBC064-2CB4-4B26-8727-12939BA49076}" sibTransId="{6A762ADA-7900-4203-BC88-0FEBEC0F4853}"/>
    <dgm:cxn modelId="{854BBEB0-CCB6-47DC-958B-DA40858AE4F5}" srcId="{F9FB533D-0D85-4CA0-B6F3-88F5F647A690}" destId="{F9891C93-9E46-43D4-BCE0-4662AC98F2AE}" srcOrd="3" destOrd="0" parTransId="{80BA77B0-E8BC-4830-90EB-75BA7A70A7AC}" sibTransId="{F9F9DD72-CF25-458F-AA00-C5B645A702CB}"/>
    <dgm:cxn modelId="{AAE8007B-34AF-4D68-8130-7C77483384DB}" srcId="{B1D7519D-1E0D-4369-A2A5-79C2F6C9F19F}" destId="{109BAC00-9544-44AD-986B-8FDB2DCEE68A}" srcOrd="10" destOrd="0" parTransId="{929BC653-54D2-4EBE-B1F5-961D9669C9A7}" sibTransId="{C12B5DAD-37C6-4E19-B90A-568A1822FFE5}"/>
    <dgm:cxn modelId="{82900074-0291-4848-BC85-A4350F3522AC}" type="presOf" srcId="{19F1E632-1FF9-4532-9410-F396FAF71D24}" destId="{7BBAA873-EA37-466F-A779-979FE1A3B6BA}" srcOrd="1" destOrd="0" presId="urn:microsoft.com/office/officeart/2005/8/layout/orgChart1"/>
    <dgm:cxn modelId="{E73DC565-B5BD-4F48-9B7B-6847FD8CBDA1}" type="presOf" srcId="{268367E9-B8AC-458F-A874-3E8EEB83B572}" destId="{BC881449-20B6-4851-B526-D55646F72DC6}" srcOrd="0" destOrd="0" presId="urn:microsoft.com/office/officeart/2005/8/layout/orgChart1"/>
    <dgm:cxn modelId="{4C8B47C1-2930-448D-863D-2BB0FD7986E0}" type="presOf" srcId="{E704865B-8955-4961-A653-EA360DB33553}" destId="{3627D81C-03FA-4F2D-BEDD-EE6435031080}" srcOrd="0" destOrd="0" presId="urn:microsoft.com/office/officeart/2005/8/layout/orgChart1"/>
    <dgm:cxn modelId="{80A2FBC9-33E7-4EBF-B08C-9C6B681B52CC}" type="presOf" srcId="{FBB4B643-B8BB-4CF1-BEF8-2EF387F22687}" destId="{EB78C81A-9C75-4D1C-B0B1-59F1E7503B94}" srcOrd="1" destOrd="0" presId="urn:microsoft.com/office/officeart/2005/8/layout/orgChart1"/>
    <dgm:cxn modelId="{E83F709A-F3CE-4B5A-9EE3-BCA5D43142CF}" type="presOf" srcId="{F9891C93-9E46-43D4-BCE0-4662AC98F2AE}" destId="{CA795C5B-CC49-4B7A-ABFA-3988EDBCADA3}" srcOrd="1" destOrd="0" presId="urn:microsoft.com/office/officeart/2005/8/layout/orgChart1"/>
    <dgm:cxn modelId="{D6E2C4F3-645E-405E-8F45-3068E52BB49D}" type="presOf" srcId="{7F587442-235A-4B61-927B-8406C6EB8A00}" destId="{59B5716A-310E-4114-92CC-B875672C6BB7}" srcOrd="1" destOrd="0" presId="urn:microsoft.com/office/officeart/2005/8/layout/orgChart1"/>
    <dgm:cxn modelId="{44F0A2DF-E309-4E59-B118-7775B50C8987}" srcId="{63EEC725-E99E-477F-B8FC-909975BC821A}" destId="{99AE5853-1501-4EFF-AC17-BD39EF494695}" srcOrd="3" destOrd="0" parTransId="{A48AD23A-1FFD-444A-A635-4D77FE36CE7E}" sibTransId="{025CB515-EA5D-40B2-A00A-556C09A2BACB}"/>
    <dgm:cxn modelId="{53C89652-BA8B-4BFA-AC16-599740AD6543}" type="presOf" srcId="{C13755C0-B543-4E38-A5CC-68DCD73EB85F}" destId="{CDC0730B-E266-48B3-897B-411EAEB02D6F}" srcOrd="0" destOrd="0" presId="urn:microsoft.com/office/officeart/2005/8/layout/orgChart1"/>
    <dgm:cxn modelId="{EB55DC4E-9D66-43D3-A310-97DDDBDD0C45}" srcId="{EBA531AE-DAD8-4073-863E-58FAE87287FD}" destId="{26528BC7-5E08-407D-97E3-7D9C08416204}" srcOrd="1" destOrd="0" parTransId="{92556254-B761-45D0-B50E-0CCF7DFF2DD8}" sibTransId="{56A3C616-8A89-4975-946A-685F26BD7C78}"/>
    <dgm:cxn modelId="{D9FC9FA8-4FD1-41B6-B9B5-F52C6C0F79AA}" type="presOf" srcId="{268367E9-B8AC-458F-A874-3E8EEB83B572}" destId="{F87E34E0-4946-442C-BB64-51FB778F0DEE}" srcOrd="1" destOrd="0" presId="urn:microsoft.com/office/officeart/2005/8/layout/orgChart1"/>
    <dgm:cxn modelId="{F2691D13-3969-4807-89ED-A9CEF431E69B}" type="presOf" srcId="{E08F86E7-CA5A-4143-A429-BB2EABC24B69}" destId="{BB77A65B-E8E6-46CB-8831-0E2AAC6E150D}" srcOrd="0" destOrd="0" presId="urn:microsoft.com/office/officeart/2005/8/layout/orgChart1"/>
    <dgm:cxn modelId="{0A8B0E51-789D-4989-9B62-8D842035E18C}" srcId="{F9FB533D-0D85-4CA0-B6F3-88F5F647A690}" destId="{4CBD1A3D-9B17-49FB-AAE3-64950D3F14B5}" srcOrd="1" destOrd="0" parTransId="{18228370-3F0D-4346-952A-CF980D70D3CD}" sibTransId="{7D13CC84-7149-4B86-8012-EFCA56238E24}"/>
    <dgm:cxn modelId="{B1AF8DB6-0E07-4244-B0FC-6B874BF97C61}" type="presOf" srcId="{4CBD1A3D-9B17-49FB-AAE3-64950D3F14B5}" destId="{3591B270-035C-4E18-8066-C7335CA6CF5F}" srcOrd="0" destOrd="0" presId="urn:microsoft.com/office/officeart/2005/8/layout/orgChart1"/>
    <dgm:cxn modelId="{3BF13092-34DD-4FDC-BEF6-79E8A306D36D}" srcId="{1A0DC988-A716-4C14-90AB-9BD3B093D83B}" destId="{4F7AAFC0-7DAA-4F9B-B226-C1BA2464E137}" srcOrd="0" destOrd="0" parTransId="{E78311C2-52A3-4332-B561-0A3B6042094F}" sibTransId="{E488B994-80A1-4F2E-95AD-7D735E42DD11}"/>
    <dgm:cxn modelId="{E474E7F8-F20C-46A1-AB79-DA57D0D1FD42}" type="presOf" srcId="{F9FB533D-0D85-4CA0-B6F3-88F5F647A690}" destId="{2396A33E-17A6-4A74-BF54-FD536455B3D4}" srcOrd="0" destOrd="0" presId="urn:microsoft.com/office/officeart/2005/8/layout/orgChart1"/>
    <dgm:cxn modelId="{E0DF5473-4176-452D-BCCF-93DCA71D9691}" type="presOf" srcId="{96FBC064-2CB4-4B26-8727-12939BA49076}" destId="{B734D631-54B3-484D-BCD7-E2EB9CD4B6DE}" srcOrd="0" destOrd="0" presId="urn:microsoft.com/office/officeart/2005/8/layout/orgChart1"/>
    <dgm:cxn modelId="{84B3FE66-B7E4-4879-837C-53A54DDA6EC0}" type="presOf" srcId="{63EEC725-E99E-477F-B8FC-909975BC821A}" destId="{3ACFDB52-C147-4B30-8A4B-56A669618602}" srcOrd="1" destOrd="0" presId="urn:microsoft.com/office/officeart/2005/8/layout/orgChart1"/>
    <dgm:cxn modelId="{ED5BC1B7-78D3-444F-9D0A-35C153DAC9BA}" type="presOf" srcId="{19F1E632-1FF9-4532-9410-F396FAF71D24}" destId="{3A820BF1-FEEE-47FE-836A-C86F55A95349}" srcOrd="0" destOrd="0" presId="urn:microsoft.com/office/officeart/2005/8/layout/orgChart1"/>
    <dgm:cxn modelId="{63B42631-ACD9-49C0-AABF-7A24CA677B79}" srcId="{B1D7519D-1E0D-4369-A2A5-79C2F6C9F19F}" destId="{86A175D7-99E3-45A3-90F1-134F8033EF1D}" srcOrd="4" destOrd="0" parTransId="{FA70080C-6EC4-44D5-B5B5-598111C8B568}" sibTransId="{60220BFC-2DA2-42D5-8166-216FBF584641}"/>
    <dgm:cxn modelId="{4CB037FA-7A7C-47CB-A5E5-48DC1B00914B}" type="presOf" srcId="{109BAC00-9544-44AD-986B-8FDB2DCEE68A}" destId="{79C57B6A-99BD-46FC-A78D-7B40E81DBA37}" srcOrd="0" destOrd="0" presId="urn:microsoft.com/office/officeart/2005/8/layout/orgChart1"/>
    <dgm:cxn modelId="{AA2966C0-EAE4-4ABC-870C-FA359C71A2AF}" type="presOf" srcId="{4BC40C7A-D825-417D-90C9-4EAC3309F237}" destId="{13D2B172-3769-42B2-9C0B-96CCAF79A181}" srcOrd="0" destOrd="0" presId="urn:microsoft.com/office/officeart/2005/8/layout/orgChart1"/>
    <dgm:cxn modelId="{21615F52-E50B-4029-8244-D7C26A3C954C}" srcId="{4BC40C7A-D825-417D-90C9-4EAC3309F237}" destId="{F9FB533D-0D85-4CA0-B6F3-88F5F647A690}" srcOrd="0" destOrd="0" parTransId="{6B59681B-84A7-4312-A016-2821D1C3BB01}" sibTransId="{6E6D59D8-52E2-4D99-A1D4-F04E1310E00B}"/>
    <dgm:cxn modelId="{FA466ED1-C2A9-42C8-99AB-5FBDD0308936}" type="presParOf" srcId="{81D1F4CB-CD17-4BC4-83AF-F6AABB8438F6}" destId="{753986F6-6683-4D6F-9165-F7A88D5DA401}" srcOrd="0" destOrd="0" presId="urn:microsoft.com/office/officeart/2005/8/layout/orgChart1"/>
    <dgm:cxn modelId="{7EE7C4C6-71A2-4396-AC77-C302CC21E444}" type="presParOf" srcId="{753986F6-6683-4D6F-9165-F7A88D5DA401}" destId="{CD380D67-F91F-4C87-85F5-D6184394F340}" srcOrd="0" destOrd="0" presId="urn:microsoft.com/office/officeart/2005/8/layout/orgChart1"/>
    <dgm:cxn modelId="{1EDFC0A4-AAC6-4452-B8E7-D13012845C1A}" type="presParOf" srcId="{CD380D67-F91F-4C87-85F5-D6184394F340}" destId="{4FF3F852-A1E1-42A1-91C1-3A6C64126ED4}" srcOrd="0" destOrd="0" presId="urn:microsoft.com/office/officeart/2005/8/layout/orgChart1"/>
    <dgm:cxn modelId="{F5333E89-9B93-4846-8E69-E175FC0C386E}" type="presParOf" srcId="{CD380D67-F91F-4C87-85F5-D6184394F340}" destId="{3ACFDB52-C147-4B30-8A4B-56A669618602}" srcOrd="1" destOrd="0" presId="urn:microsoft.com/office/officeart/2005/8/layout/orgChart1"/>
    <dgm:cxn modelId="{6F996F6D-9A00-48F9-84F8-67F84AA70DBC}" type="presParOf" srcId="{753986F6-6683-4D6F-9165-F7A88D5DA401}" destId="{73828C0A-ADDF-4D90-BEF7-221DA332F3B6}" srcOrd="1" destOrd="0" presId="urn:microsoft.com/office/officeart/2005/8/layout/orgChart1"/>
    <dgm:cxn modelId="{2DC92258-DDFB-4996-AEDA-4832C41D5889}" type="presParOf" srcId="{73828C0A-ADDF-4D90-BEF7-221DA332F3B6}" destId="{091A0EAB-1302-4913-8712-116046679E80}" srcOrd="0" destOrd="0" presId="urn:microsoft.com/office/officeart/2005/8/layout/orgChart1"/>
    <dgm:cxn modelId="{77B12F7B-762C-40B7-A33A-2AF899EF1857}" type="presParOf" srcId="{73828C0A-ADDF-4D90-BEF7-221DA332F3B6}" destId="{E102CE60-11B1-45BC-B5AC-6BCE48268E6C}" srcOrd="1" destOrd="0" presId="urn:microsoft.com/office/officeart/2005/8/layout/orgChart1"/>
    <dgm:cxn modelId="{21A6A972-3A47-4AE2-A55F-5479016C84BA}" type="presParOf" srcId="{E102CE60-11B1-45BC-B5AC-6BCE48268E6C}" destId="{A278AD80-68AC-46A7-BD96-ABEF0EAA15B5}" srcOrd="0" destOrd="0" presId="urn:microsoft.com/office/officeart/2005/8/layout/orgChart1"/>
    <dgm:cxn modelId="{84D1905B-8FB0-4548-94B0-679B61CB01E3}" type="presParOf" srcId="{A278AD80-68AC-46A7-BD96-ABEF0EAA15B5}" destId="{13D2B172-3769-42B2-9C0B-96CCAF79A181}" srcOrd="0" destOrd="0" presId="urn:microsoft.com/office/officeart/2005/8/layout/orgChart1"/>
    <dgm:cxn modelId="{5AD85A5E-1E50-488D-B59E-B044E5DB0A53}" type="presParOf" srcId="{A278AD80-68AC-46A7-BD96-ABEF0EAA15B5}" destId="{873D35E9-FC5F-4A23-B9F8-0D8094050741}" srcOrd="1" destOrd="0" presId="urn:microsoft.com/office/officeart/2005/8/layout/orgChart1"/>
    <dgm:cxn modelId="{52659C6F-A115-46DD-8ECD-F8F407FD9457}" type="presParOf" srcId="{E102CE60-11B1-45BC-B5AC-6BCE48268E6C}" destId="{36336EBC-4C10-4CE5-B665-5BAFAD1FB4ED}" srcOrd="1" destOrd="0" presId="urn:microsoft.com/office/officeart/2005/8/layout/orgChart1"/>
    <dgm:cxn modelId="{874B8287-7B3C-4AE7-A49A-5C3E49015CF7}" type="presParOf" srcId="{36336EBC-4C10-4CE5-B665-5BAFAD1FB4ED}" destId="{3637B7DA-C2D3-4A38-8022-87D692B0FA8E}" srcOrd="0" destOrd="0" presId="urn:microsoft.com/office/officeart/2005/8/layout/orgChart1"/>
    <dgm:cxn modelId="{91BE2C4B-ECCD-4821-AFD8-A0969BBF1034}" type="presParOf" srcId="{36336EBC-4C10-4CE5-B665-5BAFAD1FB4ED}" destId="{7B0BB0FD-4B1A-4466-8A7C-85D0791A01F1}" srcOrd="1" destOrd="0" presId="urn:microsoft.com/office/officeart/2005/8/layout/orgChart1"/>
    <dgm:cxn modelId="{52AF66B2-779E-4B3B-A5C2-2CC014123347}" type="presParOf" srcId="{7B0BB0FD-4B1A-4466-8A7C-85D0791A01F1}" destId="{0D103CC4-202E-4184-A82B-2B45785D8EBA}" srcOrd="0" destOrd="0" presId="urn:microsoft.com/office/officeart/2005/8/layout/orgChart1"/>
    <dgm:cxn modelId="{F323BCEC-5B27-4F5F-A8CC-4E94B08C261D}" type="presParOf" srcId="{0D103CC4-202E-4184-A82B-2B45785D8EBA}" destId="{2396A33E-17A6-4A74-BF54-FD536455B3D4}" srcOrd="0" destOrd="0" presId="urn:microsoft.com/office/officeart/2005/8/layout/orgChart1"/>
    <dgm:cxn modelId="{08672146-3142-4C84-8B57-80CDE6470764}" type="presParOf" srcId="{0D103CC4-202E-4184-A82B-2B45785D8EBA}" destId="{41A9F7D8-E892-40EE-B09D-7F5CC390821B}" srcOrd="1" destOrd="0" presId="urn:microsoft.com/office/officeart/2005/8/layout/orgChart1"/>
    <dgm:cxn modelId="{A77D16F3-5949-4F30-96B7-B077E5ED92E8}" type="presParOf" srcId="{7B0BB0FD-4B1A-4466-8A7C-85D0791A01F1}" destId="{7A7F30A9-ABD0-451A-A79D-8EF237662AA2}" srcOrd="1" destOrd="0" presId="urn:microsoft.com/office/officeart/2005/8/layout/orgChart1"/>
    <dgm:cxn modelId="{5CAE94C9-A8CF-4138-987C-E12A9631E159}" type="presParOf" srcId="{7A7F30A9-ABD0-451A-A79D-8EF237662AA2}" destId="{BE03B899-1AB6-44D4-A881-B1F584598EC2}" srcOrd="0" destOrd="0" presId="urn:microsoft.com/office/officeart/2005/8/layout/orgChart1"/>
    <dgm:cxn modelId="{FE287F93-470D-47B0-8E23-6F3B495F18F4}" type="presParOf" srcId="{7A7F30A9-ABD0-451A-A79D-8EF237662AA2}" destId="{FFB699BF-D4AF-46B9-954C-4988BE0C7E7E}" srcOrd="1" destOrd="0" presId="urn:microsoft.com/office/officeart/2005/8/layout/orgChart1"/>
    <dgm:cxn modelId="{93F8A28D-4D78-49DB-89E0-12865D3652C5}" type="presParOf" srcId="{FFB699BF-D4AF-46B9-954C-4988BE0C7E7E}" destId="{84E7D70C-6C03-4AE1-8EED-6A5C2E4CB403}" srcOrd="0" destOrd="0" presId="urn:microsoft.com/office/officeart/2005/8/layout/orgChart1"/>
    <dgm:cxn modelId="{223ACD51-FCF8-4F19-9CEB-1BA6694FC420}" type="presParOf" srcId="{84E7D70C-6C03-4AE1-8EED-6A5C2E4CB403}" destId="{FB930C5A-58DF-4C8E-A32A-A4B890408D6F}" srcOrd="0" destOrd="0" presId="urn:microsoft.com/office/officeart/2005/8/layout/orgChart1"/>
    <dgm:cxn modelId="{B1BDFA8F-4FC2-4F2A-B78B-83AF5CAE4B88}" type="presParOf" srcId="{84E7D70C-6C03-4AE1-8EED-6A5C2E4CB403}" destId="{DB97ABAE-96FC-4444-BCA3-18FF38AC3799}" srcOrd="1" destOrd="0" presId="urn:microsoft.com/office/officeart/2005/8/layout/orgChart1"/>
    <dgm:cxn modelId="{790CA51B-83E7-4FA5-A40E-03F25F060A3B}" type="presParOf" srcId="{FFB699BF-D4AF-46B9-954C-4988BE0C7E7E}" destId="{7D406E28-6F03-4E7A-A540-88DD733931E5}" srcOrd="1" destOrd="0" presId="urn:microsoft.com/office/officeart/2005/8/layout/orgChart1"/>
    <dgm:cxn modelId="{8395679B-05EF-4805-B561-9309C287D45E}" type="presParOf" srcId="{FFB699BF-D4AF-46B9-954C-4988BE0C7E7E}" destId="{95EE53C0-C01D-4E76-B4B2-2650A5C38196}" srcOrd="2" destOrd="0" presId="urn:microsoft.com/office/officeart/2005/8/layout/orgChart1"/>
    <dgm:cxn modelId="{0F219934-4B23-49BF-B0B7-BD8F46C7ABB7}" type="presParOf" srcId="{7A7F30A9-ABD0-451A-A79D-8EF237662AA2}" destId="{CDE27D2B-8276-418D-90D4-A455CECA2474}" srcOrd="2" destOrd="0" presId="urn:microsoft.com/office/officeart/2005/8/layout/orgChart1"/>
    <dgm:cxn modelId="{40953A76-55BA-455F-AA47-58555CBB367F}" type="presParOf" srcId="{7A7F30A9-ABD0-451A-A79D-8EF237662AA2}" destId="{D5C5E087-9EAE-47A0-A9E8-A8F1267F18DC}" srcOrd="3" destOrd="0" presId="urn:microsoft.com/office/officeart/2005/8/layout/orgChart1"/>
    <dgm:cxn modelId="{5390A21F-E0AF-46BC-B227-77D808EED53F}" type="presParOf" srcId="{D5C5E087-9EAE-47A0-A9E8-A8F1267F18DC}" destId="{187A795B-4444-4C18-9DF2-AC5B83BBEB84}" srcOrd="0" destOrd="0" presId="urn:microsoft.com/office/officeart/2005/8/layout/orgChart1"/>
    <dgm:cxn modelId="{AD35D5DA-FFE2-4E52-9109-F51CE5F57F2F}" type="presParOf" srcId="{187A795B-4444-4C18-9DF2-AC5B83BBEB84}" destId="{3591B270-035C-4E18-8066-C7335CA6CF5F}" srcOrd="0" destOrd="0" presId="urn:microsoft.com/office/officeart/2005/8/layout/orgChart1"/>
    <dgm:cxn modelId="{947C6D89-309A-4049-940C-12DCDA575BAE}" type="presParOf" srcId="{187A795B-4444-4C18-9DF2-AC5B83BBEB84}" destId="{1C17D703-A461-4C74-A001-69B3122C6FD8}" srcOrd="1" destOrd="0" presId="urn:microsoft.com/office/officeart/2005/8/layout/orgChart1"/>
    <dgm:cxn modelId="{0D4CA6F7-A2FC-4C4E-A6AA-76D0088B5D1A}" type="presParOf" srcId="{D5C5E087-9EAE-47A0-A9E8-A8F1267F18DC}" destId="{E2CA93F7-5073-4F6B-9338-E2503E4B2D3A}" srcOrd="1" destOrd="0" presId="urn:microsoft.com/office/officeart/2005/8/layout/orgChart1"/>
    <dgm:cxn modelId="{95BBB7C3-243C-4C28-821A-6B6D61435D24}" type="presParOf" srcId="{D5C5E087-9EAE-47A0-A9E8-A8F1267F18DC}" destId="{3B21AF87-ED23-4483-B2BC-7DE8AAF8A943}" srcOrd="2" destOrd="0" presId="urn:microsoft.com/office/officeart/2005/8/layout/orgChart1"/>
    <dgm:cxn modelId="{E87F9658-0931-470A-BD7C-5A013843A793}" type="presParOf" srcId="{7A7F30A9-ABD0-451A-A79D-8EF237662AA2}" destId="{35886037-DC2C-4CD6-9A8E-621A34288C45}" srcOrd="4" destOrd="0" presId="urn:microsoft.com/office/officeart/2005/8/layout/orgChart1"/>
    <dgm:cxn modelId="{87CB3127-AC28-4E9B-8DB2-0D3EF2720AAF}" type="presParOf" srcId="{7A7F30A9-ABD0-451A-A79D-8EF237662AA2}" destId="{1456BDD0-ED4A-45F4-8B5D-DB92A45AD3C2}" srcOrd="5" destOrd="0" presId="urn:microsoft.com/office/officeart/2005/8/layout/orgChart1"/>
    <dgm:cxn modelId="{C603EF95-CA2C-427E-A33C-D865C5A67838}" type="presParOf" srcId="{1456BDD0-ED4A-45F4-8B5D-DB92A45AD3C2}" destId="{5549324F-A887-40D3-BCD8-30A78E404A77}" srcOrd="0" destOrd="0" presId="urn:microsoft.com/office/officeart/2005/8/layout/orgChart1"/>
    <dgm:cxn modelId="{25B46C2B-29F0-4291-AB35-ABB775C5A45B}" type="presParOf" srcId="{5549324F-A887-40D3-BCD8-30A78E404A77}" destId="{3A92BC84-DF0B-4A63-BE37-46D33735BB87}" srcOrd="0" destOrd="0" presId="urn:microsoft.com/office/officeart/2005/8/layout/orgChart1"/>
    <dgm:cxn modelId="{0C29E6C0-2CD9-4805-9F46-1872F6B7F907}" type="presParOf" srcId="{5549324F-A887-40D3-BCD8-30A78E404A77}" destId="{190B5B19-81AE-46C1-96D3-D5C01836ECA1}" srcOrd="1" destOrd="0" presId="urn:microsoft.com/office/officeart/2005/8/layout/orgChart1"/>
    <dgm:cxn modelId="{CF0362B1-2A16-44DC-A25E-04F4BF2EC0AE}" type="presParOf" srcId="{1456BDD0-ED4A-45F4-8B5D-DB92A45AD3C2}" destId="{E7E8EEBD-74E6-4E2F-A326-59D950AB509B}" srcOrd="1" destOrd="0" presId="urn:microsoft.com/office/officeart/2005/8/layout/orgChart1"/>
    <dgm:cxn modelId="{5241DDF5-D3F4-45E3-9CD2-BDAAEDF9875A}" type="presParOf" srcId="{1456BDD0-ED4A-45F4-8B5D-DB92A45AD3C2}" destId="{C152E8AF-8D97-4A73-B543-954DCCB31FF5}" srcOrd="2" destOrd="0" presId="urn:microsoft.com/office/officeart/2005/8/layout/orgChart1"/>
    <dgm:cxn modelId="{41D8D394-8AD2-4E7D-AA9C-B708E706FFD8}" type="presParOf" srcId="{7A7F30A9-ABD0-451A-A79D-8EF237662AA2}" destId="{736CE131-644E-48A4-9C05-E4D0E60EEF12}" srcOrd="6" destOrd="0" presId="urn:microsoft.com/office/officeart/2005/8/layout/orgChart1"/>
    <dgm:cxn modelId="{F917E42C-4FB2-4364-8DF6-FC6682E864F4}" type="presParOf" srcId="{7A7F30A9-ABD0-451A-A79D-8EF237662AA2}" destId="{0616685E-00C9-481C-897F-E11AA8DEC590}" srcOrd="7" destOrd="0" presId="urn:microsoft.com/office/officeart/2005/8/layout/orgChart1"/>
    <dgm:cxn modelId="{CDFD4842-E252-4CD9-BB46-E01BE95F33A0}" type="presParOf" srcId="{0616685E-00C9-481C-897F-E11AA8DEC590}" destId="{B38489D7-90B1-49EE-BAB7-AB7DD58D7D32}" srcOrd="0" destOrd="0" presId="urn:microsoft.com/office/officeart/2005/8/layout/orgChart1"/>
    <dgm:cxn modelId="{9CEE3366-937B-43C8-B6A6-BEF528277CB9}" type="presParOf" srcId="{B38489D7-90B1-49EE-BAB7-AB7DD58D7D32}" destId="{53B2EE9A-9989-4D16-8510-822398E1718B}" srcOrd="0" destOrd="0" presId="urn:microsoft.com/office/officeart/2005/8/layout/orgChart1"/>
    <dgm:cxn modelId="{119AC4B3-D8C3-4CBF-A480-D520ED39D38C}" type="presParOf" srcId="{B38489D7-90B1-49EE-BAB7-AB7DD58D7D32}" destId="{CA795C5B-CC49-4B7A-ABFA-3988EDBCADA3}" srcOrd="1" destOrd="0" presId="urn:microsoft.com/office/officeart/2005/8/layout/orgChart1"/>
    <dgm:cxn modelId="{0220BC77-C70E-4DAE-B810-5DA93D3B8D97}" type="presParOf" srcId="{0616685E-00C9-481C-897F-E11AA8DEC590}" destId="{166F000F-241B-41EF-AC29-A6248B37110D}" srcOrd="1" destOrd="0" presId="urn:microsoft.com/office/officeart/2005/8/layout/orgChart1"/>
    <dgm:cxn modelId="{1D00D5AF-ABE2-420B-8DFA-F816FB898855}" type="presParOf" srcId="{0616685E-00C9-481C-897F-E11AA8DEC590}" destId="{175DE5D3-218A-423E-8B74-9441C0B35D29}" srcOrd="2" destOrd="0" presId="urn:microsoft.com/office/officeart/2005/8/layout/orgChart1"/>
    <dgm:cxn modelId="{7A1ABCE0-216F-4B94-A81B-1F3558DE8D48}" type="presParOf" srcId="{7B0BB0FD-4B1A-4466-8A7C-85D0791A01F1}" destId="{FE308519-CDD0-4BC6-9A2E-A137F6D3B7F5}" srcOrd="2" destOrd="0" presId="urn:microsoft.com/office/officeart/2005/8/layout/orgChart1"/>
    <dgm:cxn modelId="{0ED804ED-14CC-49BD-AA37-1198BB74DC63}" type="presParOf" srcId="{36336EBC-4C10-4CE5-B665-5BAFAD1FB4ED}" destId="{94FCBBBA-10A0-4821-AA06-8DE000438DE8}" srcOrd="2" destOrd="0" presId="urn:microsoft.com/office/officeart/2005/8/layout/orgChart1"/>
    <dgm:cxn modelId="{D5D171DF-3D56-4F7F-83AE-F435CB6F95F2}" type="presParOf" srcId="{36336EBC-4C10-4CE5-B665-5BAFAD1FB4ED}" destId="{68D562F7-B9D8-4FA2-9F8E-B23CFB511BE9}" srcOrd="3" destOrd="0" presId="urn:microsoft.com/office/officeart/2005/8/layout/orgChart1"/>
    <dgm:cxn modelId="{CF271C52-C37E-4341-A015-55E0EE20ECCC}" type="presParOf" srcId="{68D562F7-B9D8-4FA2-9F8E-B23CFB511BE9}" destId="{D3FEDC31-0989-4291-A052-73D43498A2B7}" srcOrd="0" destOrd="0" presId="urn:microsoft.com/office/officeart/2005/8/layout/orgChart1"/>
    <dgm:cxn modelId="{A3343B27-72F1-4C67-8038-B1FF1DAE05AE}" type="presParOf" srcId="{D3FEDC31-0989-4291-A052-73D43498A2B7}" destId="{BC881449-20B6-4851-B526-D55646F72DC6}" srcOrd="0" destOrd="0" presId="urn:microsoft.com/office/officeart/2005/8/layout/orgChart1"/>
    <dgm:cxn modelId="{11E16C1A-B7BE-42F2-AAFF-0BC5EF23409C}" type="presParOf" srcId="{D3FEDC31-0989-4291-A052-73D43498A2B7}" destId="{F87E34E0-4946-442C-BB64-51FB778F0DEE}" srcOrd="1" destOrd="0" presId="urn:microsoft.com/office/officeart/2005/8/layout/orgChart1"/>
    <dgm:cxn modelId="{77203D2B-83D5-47BC-B05A-824C1D181C78}" type="presParOf" srcId="{68D562F7-B9D8-4FA2-9F8E-B23CFB511BE9}" destId="{DF33D9D9-7E5C-4457-B6F8-FC7C07B7EBCC}" srcOrd="1" destOrd="0" presId="urn:microsoft.com/office/officeart/2005/8/layout/orgChart1"/>
    <dgm:cxn modelId="{766E4C0C-55DC-4052-BED3-279FBF46EBE9}" type="presParOf" srcId="{DF33D9D9-7E5C-4457-B6F8-FC7C07B7EBCC}" destId="{525943E4-B676-40E9-86EE-C46C52CD381F}" srcOrd="0" destOrd="0" presId="urn:microsoft.com/office/officeart/2005/8/layout/orgChart1"/>
    <dgm:cxn modelId="{A18D3144-6AEE-44B7-9DAE-BF20BE2A1176}" type="presParOf" srcId="{DF33D9D9-7E5C-4457-B6F8-FC7C07B7EBCC}" destId="{94A3B7A2-9F68-4771-AE4A-4D32F066FDC0}" srcOrd="1" destOrd="0" presId="urn:microsoft.com/office/officeart/2005/8/layout/orgChart1"/>
    <dgm:cxn modelId="{DED7205E-14C6-42C8-A29E-4859A309BE5E}" type="presParOf" srcId="{94A3B7A2-9F68-4771-AE4A-4D32F066FDC0}" destId="{2F57A6C5-539D-494E-A227-B6AF30E4AAB8}" srcOrd="0" destOrd="0" presId="urn:microsoft.com/office/officeart/2005/8/layout/orgChart1"/>
    <dgm:cxn modelId="{61A18AB4-0714-427C-A3C9-27DC41B30458}" type="presParOf" srcId="{2F57A6C5-539D-494E-A227-B6AF30E4AAB8}" destId="{1A28DDC5-D8F7-4BBD-AB91-2784F211B719}" srcOrd="0" destOrd="0" presId="urn:microsoft.com/office/officeart/2005/8/layout/orgChart1"/>
    <dgm:cxn modelId="{7D0002E3-3DDF-4EA4-AB5E-543E64A9C89E}" type="presParOf" srcId="{2F57A6C5-539D-494E-A227-B6AF30E4AAB8}" destId="{8EA5B81B-E60E-48DB-9AD8-23013354F4A6}" srcOrd="1" destOrd="0" presId="urn:microsoft.com/office/officeart/2005/8/layout/orgChart1"/>
    <dgm:cxn modelId="{30500317-AC7F-4470-AC32-256F74A70386}" type="presParOf" srcId="{94A3B7A2-9F68-4771-AE4A-4D32F066FDC0}" destId="{AAED0241-1CB3-4A18-B62B-6A29E65EF2CE}" srcOrd="1" destOrd="0" presId="urn:microsoft.com/office/officeart/2005/8/layout/orgChart1"/>
    <dgm:cxn modelId="{6CF29962-E942-46B4-BD4C-60AEFE558D11}" type="presParOf" srcId="{94A3B7A2-9F68-4771-AE4A-4D32F066FDC0}" destId="{85F2BE29-813D-4DC6-AA12-90B1B3C06092}" srcOrd="2" destOrd="0" presId="urn:microsoft.com/office/officeart/2005/8/layout/orgChart1"/>
    <dgm:cxn modelId="{EE9FC470-5882-4539-A1A1-AF4CD5645DC5}" type="presParOf" srcId="{68D562F7-B9D8-4FA2-9F8E-B23CFB511BE9}" destId="{32D137F6-8850-4C6E-8BF0-1F8047411AEB}" srcOrd="2" destOrd="0" presId="urn:microsoft.com/office/officeart/2005/8/layout/orgChart1"/>
    <dgm:cxn modelId="{17019A0F-A978-45BB-9258-D70EB121E2FB}" type="presParOf" srcId="{36336EBC-4C10-4CE5-B665-5BAFAD1FB4ED}" destId="{485A6D7A-F909-48E1-84F0-E3565A11B4B7}" srcOrd="4" destOrd="0" presId="urn:microsoft.com/office/officeart/2005/8/layout/orgChart1"/>
    <dgm:cxn modelId="{841F45B6-E626-47E7-AD44-DD8F817D8FA0}" type="presParOf" srcId="{36336EBC-4C10-4CE5-B665-5BAFAD1FB4ED}" destId="{FB363854-7258-46F1-9E17-CE8741909111}" srcOrd="5" destOrd="0" presId="urn:microsoft.com/office/officeart/2005/8/layout/orgChart1"/>
    <dgm:cxn modelId="{54BA1D3B-6EB0-4F25-AE08-585D8BB80BBB}" type="presParOf" srcId="{FB363854-7258-46F1-9E17-CE8741909111}" destId="{6DB5310D-7F2C-4E93-B6E1-D3AB20676B23}" srcOrd="0" destOrd="0" presId="urn:microsoft.com/office/officeart/2005/8/layout/orgChart1"/>
    <dgm:cxn modelId="{FD420776-6623-4B8A-8A71-0E3F50571982}" type="presParOf" srcId="{6DB5310D-7F2C-4E93-B6E1-D3AB20676B23}" destId="{988D8ADF-496B-4380-B32E-2D48392CB45C}" srcOrd="0" destOrd="0" presId="urn:microsoft.com/office/officeart/2005/8/layout/orgChart1"/>
    <dgm:cxn modelId="{94F14AFC-785E-439B-8311-58506B694ED7}" type="presParOf" srcId="{6DB5310D-7F2C-4E93-B6E1-D3AB20676B23}" destId="{DD2EC86E-952B-4EF6-AEDC-9A1CD2CB566B}" srcOrd="1" destOrd="0" presId="urn:microsoft.com/office/officeart/2005/8/layout/orgChart1"/>
    <dgm:cxn modelId="{8200CCE8-8821-42FA-AB59-A591F228D774}" type="presParOf" srcId="{FB363854-7258-46F1-9E17-CE8741909111}" destId="{A82F5C90-89BA-49F3-ACC0-4AE4A846B196}" srcOrd="1" destOrd="0" presId="urn:microsoft.com/office/officeart/2005/8/layout/orgChart1"/>
    <dgm:cxn modelId="{E18720FB-5B71-43EC-91C0-A8DAEAF27B23}" type="presParOf" srcId="{A82F5C90-89BA-49F3-ACC0-4AE4A846B196}" destId="{0EFF0EA3-8916-4FAC-AEB9-787D2CA28088}" srcOrd="0" destOrd="0" presId="urn:microsoft.com/office/officeart/2005/8/layout/orgChart1"/>
    <dgm:cxn modelId="{F5C9C183-E3AA-4A33-B4FA-0B1B599C46B9}" type="presParOf" srcId="{A82F5C90-89BA-49F3-ACC0-4AE4A846B196}" destId="{96AAE6BB-7E93-4BCF-AAC6-CFC0338889B2}" srcOrd="1" destOrd="0" presId="urn:microsoft.com/office/officeart/2005/8/layout/orgChart1"/>
    <dgm:cxn modelId="{8CF15AC4-DFFA-4028-8D44-82A8BB6B1BC1}" type="presParOf" srcId="{96AAE6BB-7E93-4BCF-AAC6-CFC0338889B2}" destId="{A6B9C413-B774-4A10-91B5-06AF2C32F866}" srcOrd="0" destOrd="0" presId="urn:microsoft.com/office/officeart/2005/8/layout/orgChart1"/>
    <dgm:cxn modelId="{6379D5A2-8E54-48CB-BB76-0767B1C0A931}" type="presParOf" srcId="{A6B9C413-B774-4A10-91B5-06AF2C32F866}" destId="{0344C3F7-4FFA-45CD-B697-15F39AC84F34}" srcOrd="0" destOrd="0" presId="urn:microsoft.com/office/officeart/2005/8/layout/orgChart1"/>
    <dgm:cxn modelId="{BFA08B70-1510-40B4-A085-E9ED8F4B32AD}" type="presParOf" srcId="{A6B9C413-B774-4A10-91B5-06AF2C32F866}" destId="{397E5A2A-D4B7-40B9-9A56-3D817E51D4E5}" srcOrd="1" destOrd="0" presId="urn:microsoft.com/office/officeart/2005/8/layout/orgChart1"/>
    <dgm:cxn modelId="{4348F14B-59B7-41F4-85CB-D68607E9C840}" type="presParOf" srcId="{96AAE6BB-7E93-4BCF-AAC6-CFC0338889B2}" destId="{BEBF8E42-31B0-4258-8806-00403BD43417}" srcOrd="1" destOrd="0" presId="urn:microsoft.com/office/officeart/2005/8/layout/orgChart1"/>
    <dgm:cxn modelId="{C95E9D0A-C029-4344-9E86-3C36B59D0120}" type="presParOf" srcId="{96AAE6BB-7E93-4BCF-AAC6-CFC0338889B2}" destId="{78384A63-A6D3-4B7F-8441-E6C597EEB1D8}" srcOrd="2" destOrd="0" presId="urn:microsoft.com/office/officeart/2005/8/layout/orgChart1"/>
    <dgm:cxn modelId="{2A9DEC34-5C9C-451B-9DE1-9E122F416F36}" type="presParOf" srcId="{FB363854-7258-46F1-9E17-CE8741909111}" destId="{1D6564A7-A884-4015-BBDF-141D5E7A785A}" srcOrd="2" destOrd="0" presId="urn:microsoft.com/office/officeart/2005/8/layout/orgChart1"/>
    <dgm:cxn modelId="{F48D74B9-FFE6-44AC-936D-497571C92236}" type="presParOf" srcId="{36336EBC-4C10-4CE5-B665-5BAFAD1FB4ED}" destId="{BB77A65B-E8E6-46CB-8831-0E2AAC6E150D}" srcOrd="6" destOrd="0" presId="urn:microsoft.com/office/officeart/2005/8/layout/orgChart1"/>
    <dgm:cxn modelId="{8D8A346D-BDD4-4B9C-BCF8-6F7923F3BC1B}" type="presParOf" srcId="{36336EBC-4C10-4CE5-B665-5BAFAD1FB4ED}" destId="{E0C16D28-AF8A-48BC-84ED-D004672D5013}" srcOrd="7" destOrd="0" presId="urn:microsoft.com/office/officeart/2005/8/layout/orgChart1"/>
    <dgm:cxn modelId="{5A6F23DA-F020-4DC5-A3A4-81160561D4A6}" type="presParOf" srcId="{E0C16D28-AF8A-48BC-84ED-D004672D5013}" destId="{3B6E7E18-A7DE-4BB4-B101-99E8B6816611}" srcOrd="0" destOrd="0" presId="urn:microsoft.com/office/officeart/2005/8/layout/orgChart1"/>
    <dgm:cxn modelId="{955C19D5-0D1F-4883-8574-B3F1CA488E9F}" type="presParOf" srcId="{3B6E7E18-A7DE-4BB4-B101-99E8B6816611}" destId="{2487A027-4509-4065-90DA-56BD3BE69FB2}" srcOrd="0" destOrd="0" presId="urn:microsoft.com/office/officeart/2005/8/layout/orgChart1"/>
    <dgm:cxn modelId="{C6752BE2-ACD5-4650-9706-481D998BAF3C}" type="presParOf" srcId="{3B6E7E18-A7DE-4BB4-B101-99E8B6816611}" destId="{1703B721-7E02-4E16-BD2D-B6F40AAE9E8C}" srcOrd="1" destOrd="0" presId="urn:microsoft.com/office/officeart/2005/8/layout/orgChart1"/>
    <dgm:cxn modelId="{673A5AB0-9B6D-44AD-9B1F-24519F449A8A}" type="presParOf" srcId="{E0C16D28-AF8A-48BC-84ED-D004672D5013}" destId="{5B3482C3-4DC6-4CF3-979C-3DE497F6DC44}" srcOrd="1" destOrd="0" presId="urn:microsoft.com/office/officeart/2005/8/layout/orgChart1"/>
    <dgm:cxn modelId="{0F702E2C-F77A-4CE1-8A7D-917F074EF6C1}" type="presParOf" srcId="{5B3482C3-4DC6-4CF3-979C-3DE497F6DC44}" destId="{B734D631-54B3-484D-BCD7-E2EB9CD4B6DE}" srcOrd="0" destOrd="0" presId="urn:microsoft.com/office/officeart/2005/8/layout/orgChart1"/>
    <dgm:cxn modelId="{658F04B9-0F71-47EB-85D1-F64FDD2C4158}" type="presParOf" srcId="{5B3482C3-4DC6-4CF3-979C-3DE497F6DC44}" destId="{7D02CDE6-C0D2-43E8-8183-BF75143538AE}" srcOrd="1" destOrd="0" presId="urn:microsoft.com/office/officeart/2005/8/layout/orgChart1"/>
    <dgm:cxn modelId="{34197290-6597-4CE5-AF34-9AA95B5240E9}" type="presParOf" srcId="{7D02CDE6-C0D2-43E8-8183-BF75143538AE}" destId="{26B5612A-7775-4A0E-A4C1-C6D5CDB08C4B}" srcOrd="0" destOrd="0" presId="urn:microsoft.com/office/officeart/2005/8/layout/orgChart1"/>
    <dgm:cxn modelId="{67484A97-EEFC-468F-8137-4BE501BE2E82}" type="presParOf" srcId="{26B5612A-7775-4A0E-A4C1-C6D5CDB08C4B}" destId="{B97612A1-9C2F-4099-841C-9DDC1B50E17A}" srcOrd="0" destOrd="0" presId="urn:microsoft.com/office/officeart/2005/8/layout/orgChart1"/>
    <dgm:cxn modelId="{57BD0980-E412-48F2-9C39-FD767A779318}" type="presParOf" srcId="{26B5612A-7775-4A0E-A4C1-C6D5CDB08C4B}" destId="{EB78C81A-9C75-4D1C-B0B1-59F1E7503B94}" srcOrd="1" destOrd="0" presId="urn:microsoft.com/office/officeart/2005/8/layout/orgChart1"/>
    <dgm:cxn modelId="{BBEF0FAB-EBC2-4540-BCD2-D544D4F2A54D}" type="presParOf" srcId="{7D02CDE6-C0D2-43E8-8183-BF75143538AE}" destId="{73BFD380-9DAF-480B-99CE-19131C825EB7}" srcOrd="1" destOrd="0" presId="urn:microsoft.com/office/officeart/2005/8/layout/orgChart1"/>
    <dgm:cxn modelId="{77114E4C-BAE1-40D3-970A-4C37C23616FB}" type="presParOf" srcId="{7D02CDE6-C0D2-43E8-8183-BF75143538AE}" destId="{B92A218D-5E64-4D95-8264-6E4D6AF212D2}" srcOrd="2" destOrd="0" presId="urn:microsoft.com/office/officeart/2005/8/layout/orgChart1"/>
    <dgm:cxn modelId="{DB72A80E-91EE-44FE-826F-45F70284D029}" type="presParOf" srcId="{E0C16D28-AF8A-48BC-84ED-D004672D5013}" destId="{B6C029B0-67D9-40F5-A6A7-435DC95AD76F}" srcOrd="2" destOrd="0" presId="urn:microsoft.com/office/officeart/2005/8/layout/orgChart1"/>
    <dgm:cxn modelId="{5E2CC96F-E7E0-4D3E-BD09-A866ED2DD374}" type="presParOf" srcId="{E102CE60-11B1-45BC-B5AC-6BCE48268E6C}" destId="{F52B1D49-7FEF-4C4B-BA37-5DFAC7680978}" srcOrd="2" destOrd="0" presId="urn:microsoft.com/office/officeart/2005/8/layout/orgChart1"/>
    <dgm:cxn modelId="{0E62B0F1-280A-441A-9318-A4F2FDE46C9D}" type="presParOf" srcId="{73828C0A-ADDF-4D90-BEF7-221DA332F3B6}" destId="{9F327D77-DF99-49C2-83A9-87DD8D54C666}" srcOrd="2" destOrd="0" presId="urn:microsoft.com/office/officeart/2005/8/layout/orgChart1"/>
    <dgm:cxn modelId="{6BF2D024-0845-4546-AB77-D84B7DB8B2F5}" type="presParOf" srcId="{73828C0A-ADDF-4D90-BEF7-221DA332F3B6}" destId="{A8D97209-E744-41CE-B50A-53F5205B27F1}" srcOrd="3" destOrd="0" presId="urn:microsoft.com/office/officeart/2005/8/layout/orgChart1"/>
    <dgm:cxn modelId="{CE06BB9B-9CE6-4363-A96E-334F054A3ED3}" type="presParOf" srcId="{A8D97209-E744-41CE-B50A-53F5205B27F1}" destId="{43CEC58F-E898-4FA6-8CF0-C3D1CCFFFA71}" srcOrd="0" destOrd="0" presId="urn:microsoft.com/office/officeart/2005/8/layout/orgChart1"/>
    <dgm:cxn modelId="{6C9BB628-22DF-4099-8D6A-2B20343678E4}" type="presParOf" srcId="{43CEC58F-E898-4FA6-8CF0-C3D1CCFFFA71}" destId="{257562CF-B2F6-4451-AC60-15F89E1233F0}" srcOrd="0" destOrd="0" presId="urn:microsoft.com/office/officeart/2005/8/layout/orgChart1"/>
    <dgm:cxn modelId="{34A51CBF-29B7-4833-8572-46C3DB21B2B5}" type="presParOf" srcId="{43CEC58F-E898-4FA6-8CF0-C3D1CCFFFA71}" destId="{5F071F59-7D88-4FE0-8304-524FB8476FB7}" srcOrd="1" destOrd="0" presId="urn:microsoft.com/office/officeart/2005/8/layout/orgChart1"/>
    <dgm:cxn modelId="{84DA266D-BFBC-47CB-87FE-F5E2A0384432}" type="presParOf" srcId="{A8D97209-E744-41CE-B50A-53F5205B27F1}" destId="{66593412-55AF-4C6B-8F8C-01BFA2B4BDA0}" srcOrd="1" destOrd="0" presId="urn:microsoft.com/office/officeart/2005/8/layout/orgChart1"/>
    <dgm:cxn modelId="{7280DDF6-4526-43B0-B8C0-897777C02523}" type="presParOf" srcId="{66593412-55AF-4C6B-8F8C-01BFA2B4BDA0}" destId="{E5E5DB11-2A5C-4732-8184-0FBA3C8A70A9}" srcOrd="0" destOrd="0" presId="urn:microsoft.com/office/officeart/2005/8/layout/orgChart1"/>
    <dgm:cxn modelId="{9F8364FF-D670-4AB7-9DD3-1320CE0C3217}" type="presParOf" srcId="{66593412-55AF-4C6B-8F8C-01BFA2B4BDA0}" destId="{DDD96AEE-D53B-4A83-8D25-7D4619FDAAC1}" srcOrd="1" destOrd="0" presId="urn:microsoft.com/office/officeart/2005/8/layout/orgChart1"/>
    <dgm:cxn modelId="{5FB3B8AD-CE3B-4201-B18B-50FEA90ADA5A}" type="presParOf" srcId="{DDD96AEE-D53B-4A83-8D25-7D4619FDAAC1}" destId="{2D64FA30-14F3-4B48-974D-3D65412BB02E}" srcOrd="0" destOrd="0" presId="urn:microsoft.com/office/officeart/2005/8/layout/orgChart1"/>
    <dgm:cxn modelId="{88098230-7F1C-4520-B48C-2D3D38381BF3}" type="presParOf" srcId="{2D64FA30-14F3-4B48-974D-3D65412BB02E}" destId="{DFB36F8E-D327-43E6-B51D-F72455B9B488}" srcOrd="0" destOrd="0" presId="urn:microsoft.com/office/officeart/2005/8/layout/orgChart1"/>
    <dgm:cxn modelId="{CF0412FA-560D-460D-99FE-F44F4800026E}" type="presParOf" srcId="{2D64FA30-14F3-4B48-974D-3D65412BB02E}" destId="{F95D8C91-A79C-4DE9-B9AE-8F22EDC5C9EA}" srcOrd="1" destOrd="0" presId="urn:microsoft.com/office/officeart/2005/8/layout/orgChart1"/>
    <dgm:cxn modelId="{5AFB96C1-7A68-4AAF-BEE6-10CF7853F099}" type="presParOf" srcId="{DDD96AEE-D53B-4A83-8D25-7D4619FDAAC1}" destId="{06C00F57-B160-463F-B80A-BF8521C96DB8}" srcOrd="1" destOrd="0" presId="urn:microsoft.com/office/officeart/2005/8/layout/orgChart1"/>
    <dgm:cxn modelId="{01EDB829-7FC9-40F7-BD55-7F49B8F50EFB}" type="presParOf" srcId="{06C00F57-B160-463F-B80A-BF8521C96DB8}" destId="{39372096-0EF6-4C37-B52F-1969CD01557F}" srcOrd="0" destOrd="0" presId="urn:microsoft.com/office/officeart/2005/8/layout/orgChart1"/>
    <dgm:cxn modelId="{B7C3AC25-CEA4-4D1F-9C67-DD25F915D28A}" type="presParOf" srcId="{06C00F57-B160-463F-B80A-BF8521C96DB8}" destId="{FA202DF1-16AE-46E6-9FFD-E84124E89FAC}" srcOrd="1" destOrd="0" presId="urn:microsoft.com/office/officeart/2005/8/layout/orgChart1"/>
    <dgm:cxn modelId="{D3194D78-8373-4660-8B49-1425958F5A3F}" type="presParOf" srcId="{FA202DF1-16AE-46E6-9FFD-E84124E89FAC}" destId="{18090FDC-A335-415E-AA9D-D752B3D0600D}" srcOrd="0" destOrd="0" presId="urn:microsoft.com/office/officeart/2005/8/layout/orgChart1"/>
    <dgm:cxn modelId="{2BDE7F00-1257-4454-B780-DAA1C8FEDF84}" type="presParOf" srcId="{18090FDC-A335-415E-AA9D-D752B3D0600D}" destId="{E55F6E5E-6E9F-44BC-9126-795EC627DCF9}" srcOrd="0" destOrd="0" presId="urn:microsoft.com/office/officeart/2005/8/layout/orgChart1"/>
    <dgm:cxn modelId="{739317CB-39A8-46F0-959D-485B3D631FA4}" type="presParOf" srcId="{18090FDC-A335-415E-AA9D-D752B3D0600D}" destId="{56E8CC80-BA87-4B2C-AC93-F920B92B8E54}" srcOrd="1" destOrd="0" presId="urn:microsoft.com/office/officeart/2005/8/layout/orgChart1"/>
    <dgm:cxn modelId="{5221F8C7-9E50-426C-9FD7-0F2F7851007A}" type="presParOf" srcId="{FA202DF1-16AE-46E6-9FFD-E84124E89FAC}" destId="{5D980FAA-8AE7-4259-A8A1-89B8C3E91CE3}" srcOrd="1" destOrd="0" presId="urn:microsoft.com/office/officeart/2005/8/layout/orgChart1"/>
    <dgm:cxn modelId="{82E02322-C382-45FA-960E-20E464D23961}" type="presParOf" srcId="{FA202DF1-16AE-46E6-9FFD-E84124E89FAC}" destId="{F18A4FF6-CA11-4309-B951-4A256A20D315}" srcOrd="2" destOrd="0" presId="urn:microsoft.com/office/officeart/2005/8/layout/orgChart1"/>
    <dgm:cxn modelId="{64AE42AE-40E1-4DF8-8D3E-288DAC82E13F}" type="presParOf" srcId="{06C00F57-B160-463F-B80A-BF8521C96DB8}" destId="{AD64AAF7-72F9-4C26-800D-9B4218F0F7A6}" srcOrd="2" destOrd="0" presId="urn:microsoft.com/office/officeart/2005/8/layout/orgChart1"/>
    <dgm:cxn modelId="{03B8C727-A774-44E6-9192-7EE99B396DE6}" type="presParOf" srcId="{06C00F57-B160-463F-B80A-BF8521C96DB8}" destId="{93909172-5633-43C4-B129-4817C00F86E2}" srcOrd="3" destOrd="0" presId="urn:microsoft.com/office/officeart/2005/8/layout/orgChart1"/>
    <dgm:cxn modelId="{B6B7100D-291A-45A4-8AED-F9E850834ED2}" type="presParOf" srcId="{93909172-5633-43C4-B129-4817C00F86E2}" destId="{92A176A6-4E93-419F-BC00-0E870F993847}" srcOrd="0" destOrd="0" presId="urn:microsoft.com/office/officeart/2005/8/layout/orgChart1"/>
    <dgm:cxn modelId="{13B6DEA6-2EC7-46D6-8968-DFAA70591548}" type="presParOf" srcId="{92A176A6-4E93-419F-BC00-0E870F993847}" destId="{1BBF5536-65DB-42C7-9FD0-F6E0A4A1BDB6}" srcOrd="0" destOrd="0" presId="urn:microsoft.com/office/officeart/2005/8/layout/orgChart1"/>
    <dgm:cxn modelId="{3C5143CB-DB3C-47F9-97BD-6C4300058CC4}" type="presParOf" srcId="{92A176A6-4E93-419F-BC00-0E870F993847}" destId="{D2E8662C-BF56-45B1-AB73-05AD604BE603}" srcOrd="1" destOrd="0" presId="urn:microsoft.com/office/officeart/2005/8/layout/orgChart1"/>
    <dgm:cxn modelId="{1EDC1C21-D46E-4019-BFB7-2FAF4BAF266B}" type="presParOf" srcId="{93909172-5633-43C4-B129-4817C00F86E2}" destId="{20905D51-DF6A-4FE3-9B76-A39FAD0008F5}" srcOrd="1" destOrd="0" presId="urn:microsoft.com/office/officeart/2005/8/layout/orgChart1"/>
    <dgm:cxn modelId="{FE191522-38FA-4073-82B5-46296734A798}" type="presParOf" srcId="{93909172-5633-43C4-B129-4817C00F86E2}" destId="{A170D0A4-FE57-4583-81A9-8A65B508680C}" srcOrd="2" destOrd="0" presId="urn:microsoft.com/office/officeart/2005/8/layout/orgChart1"/>
    <dgm:cxn modelId="{891F736D-79AE-4881-90DF-C1CECF0B47AD}" type="presParOf" srcId="{06C00F57-B160-463F-B80A-BF8521C96DB8}" destId="{8F571606-F008-4365-8745-F3D684637938}" srcOrd="4" destOrd="0" presId="urn:microsoft.com/office/officeart/2005/8/layout/orgChart1"/>
    <dgm:cxn modelId="{5CBE3F39-05CF-4E1D-B6E7-E1D92A6DE654}" type="presParOf" srcId="{06C00F57-B160-463F-B80A-BF8521C96DB8}" destId="{26BEDDDE-CC4F-4083-910C-3C16ED85D0E0}" srcOrd="5" destOrd="0" presId="urn:microsoft.com/office/officeart/2005/8/layout/orgChart1"/>
    <dgm:cxn modelId="{A4A9D9FF-A480-4F0B-BB25-B3609B6293E1}" type="presParOf" srcId="{26BEDDDE-CC4F-4083-910C-3C16ED85D0E0}" destId="{95C10EC3-0122-4482-9BF7-7B40AD79818A}" srcOrd="0" destOrd="0" presId="urn:microsoft.com/office/officeart/2005/8/layout/orgChart1"/>
    <dgm:cxn modelId="{348EC119-7BC3-428C-ACCE-F08B8DF7DA0A}" type="presParOf" srcId="{95C10EC3-0122-4482-9BF7-7B40AD79818A}" destId="{D84ABF93-C40E-4083-BDFC-AD70842076E7}" srcOrd="0" destOrd="0" presId="urn:microsoft.com/office/officeart/2005/8/layout/orgChart1"/>
    <dgm:cxn modelId="{385AA5FB-1539-4613-81ED-59E33786E348}" type="presParOf" srcId="{95C10EC3-0122-4482-9BF7-7B40AD79818A}" destId="{09CBC5EE-D799-408A-A72A-9CB8410ABB0B}" srcOrd="1" destOrd="0" presId="urn:microsoft.com/office/officeart/2005/8/layout/orgChart1"/>
    <dgm:cxn modelId="{098869F2-3B37-453E-96CB-950847D236E1}" type="presParOf" srcId="{26BEDDDE-CC4F-4083-910C-3C16ED85D0E0}" destId="{765589BF-5236-47C6-82CD-33B88DF86A10}" srcOrd="1" destOrd="0" presId="urn:microsoft.com/office/officeart/2005/8/layout/orgChart1"/>
    <dgm:cxn modelId="{9AA6E41A-0E30-4931-BC03-56E92484EBB6}" type="presParOf" srcId="{26BEDDDE-CC4F-4083-910C-3C16ED85D0E0}" destId="{B347B344-7533-4E39-B0BB-7569AFA0A116}" srcOrd="2" destOrd="0" presId="urn:microsoft.com/office/officeart/2005/8/layout/orgChart1"/>
    <dgm:cxn modelId="{B2F98E9B-C6CC-4F0E-AD45-A915A2D0E8A2}" type="presParOf" srcId="{06C00F57-B160-463F-B80A-BF8521C96DB8}" destId="{D7708826-17CF-4F2B-8D41-40DC5EF76E60}" srcOrd="6" destOrd="0" presId="urn:microsoft.com/office/officeart/2005/8/layout/orgChart1"/>
    <dgm:cxn modelId="{521C2015-87DF-424E-8974-A72D8299FB02}" type="presParOf" srcId="{06C00F57-B160-463F-B80A-BF8521C96DB8}" destId="{39680C1D-9ADA-4A81-A440-8AE77C7D5892}" srcOrd="7" destOrd="0" presId="urn:microsoft.com/office/officeart/2005/8/layout/orgChart1"/>
    <dgm:cxn modelId="{662E2529-F81B-458C-B5FB-A76DEF29B25E}" type="presParOf" srcId="{39680C1D-9ADA-4A81-A440-8AE77C7D5892}" destId="{2CA8B3FF-B288-4AED-A247-5BCA795C4A79}" srcOrd="0" destOrd="0" presId="urn:microsoft.com/office/officeart/2005/8/layout/orgChart1"/>
    <dgm:cxn modelId="{120F34F6-EB0B-4AF9-8577-862C35DE2042}" type="presParOf" srcId="{2CA8B3FF-B288-4AED-A247-5BCA795C4A79}" destId="{A0A2D21C-3475-435B-ABEB-1B56D0F2DDBF}" srcOrd="0" destOrd="0" presId="urn:microsoft.com/office/officeart/2005/8/layout/orgChart1"/>
    <dgm:cxn modelId="{DFA5E270-D2FD-4DB4-A7A2-257A74810683}" type="presParOf" srcId="{2CA8B3FF-B288-4AED-A247-5BCA795C4A79}" destId="{59B5716A-310E-4114-92CC-B875672C6BB7}" srcOrd="1" destOrd="0" presId="urn:microsoft.com/office/officeart/2005/8/layout/orgChart1"/>
    <dgm:cxn modelId="{B6AC0DF6-DFD8-4F78-A74A-32B5672B9099}" type="presParOf" srcId="{39680C1D-9ADA-4A81-A440-8AE77C7D5892}" destId="{8D5692E2-B015-4E0C-B0A9-5DCB2C624AEB}" srcOrd="1" destOrd="0" presId="urn:microsoft.com/office/officeart/2005/8/layout/orgChart1"/>
    <dgm:cxn modelId="{FF969A47-0C93-4581-A6C3-A821F55E7154}" type="presParOf" srcId="{39680C1D-9ADA-4A81-A440-8AE77C7D5892}" destId="{6535E751-0453-4803-B19A-CA5ABD00FF57}" srcOrd="2" destOrd="0" presId="urn:microsoft.com/office/officeart/2005/8/layout/orgChart1"/>
    <dgm:cxn modelId="{320EEF04-384A-4259-B1D6-E362CE55825F}" type="presParOf" srcId="{06C00F57-B160-463F-B80A-BF8521C96DB8}" destId="{06033FD4-7300-4A99-8DCC-99F24AD7AFC6}" srcOrd="8" destOrd="0" presId="urn:microsoft.com/office/officeart/2005/8/layout/orgChart1"/>
    <dgm:cxn modelId="{7E34A392-3799-46B9-B9E8-8690583012DD}" type="presParOf" srcId="{06C00F57-B160-463F-B80A-BF8521C96DB8}" destId="{7DDCAF5D-498C-4BB1-AF1F-BE7DEBE93F52}" srcOrd="9" destOrd="0" presId="urn:microsoft.com/office/officeart/2005/8/layout/orgChart1"/>
    <dgm:cxn modelId="{44B2F6AC-EBFF-4641-A1B7-060563CD816D}" type="presParOf" srcId="{7DDCAF5D-498C-4BB1-AF1F-BE7DEBE93F52}" destId="{5E3B4270-6198-4979-A69E-E9DA93DF1142}" srcOrd="0" destOrd="0" presId="urn:microsoft.com/office/officeart/2005/8/layout/orgChart1"/>
    <dgm:cxn modelId="{F4144E97-00AD-44A1-AB48-D2F6C80E316B}" type="presParOf" srcId="{5E3B4270-6198-4979-A69E-E9DA93DF1142}" destId="{693CE7AB-17FC-4ADB-B7B4-3F0598C3028D}" srcOrd="0" destOrd="0" presId="urn:microsoft.com/office/officeart/2005/8/layout/orgChart1"/>
    <dgm:cxn modelId="{F3E09165-5BDF-4B3A-A8A6-8A0F1AD18020}" type="presParOf" srcId="{5E3B4270-6198-4979-A69E-E9DA93DF1142}" destId="{AEF53595-84C0-44AF-9751-CCC237781F73}" srcOrd="1" destOrd="0" presId="urn:microsoft.com/office/officeart/2005/8/layout/orgChart1"/>
    <dgm:cxn modelId="{615F3EF7-38CD-4198-A097-116F75BDB3E2}" type="presParOf" srcId="{7DDCAF5D-498C-4BB1-AF1F-BE7DEBE93F52}" destId="{0C020663-F1D0-4EA7-B489-EC2B976622CE}" srcOrd="1" destOrd="0" presId="urn:microsoft.com/office/officeart/2005/8/layout/orgChart1"/>
    <dgm:cxn modelId="{8585F17B-4A0D-4763-9EAA-961BCEFE7544}" type="presParOf" srcId="{7DDCAF5D-498C-4BB1-AF1F-BE7DEBE93F52}" destId="{87030950-34A5-459A-BECF-D0A3F1D99752}" srcOrd="2" destOrd="0" presId="urn:microsoft.com/office/officeart/2005/8/layout/orgChart1"/>
    <dgm:cxn modelId="{B2DE4976-4ACA-434B-9EEC-B4809A53017D}" type="presParOf" srcId="{06C00F57-B160-463F-B80A-BF8521C96DB8}" destId="{633884DF-1770-47E1-B356-029E0F8B84DA}" srcOrd="10" destOrd="0" presId="urn:microsoft.com/office/officeart/2005/8/layout/orgChart1"/>
    <dgm:cxn modelId="{0952BC65-428A-48B7-9899-57BB09EF0D1F}" type="presParOf" srcId="{06C00F57-B160-463F-B80A-BF8521C96DB8}" destId="{75729168-4C63-4A52-B486-C3AEA0F234B5}" srcOrd="11" destOrd="0" presId="urn:microsoft.com/office/officeart/2005/8/layout/orgChart1"/>
    <dgm:cxn modelId="{5F373DC4-D2D6-4045-A9EF-80840F959A61}" type="presParOf" srcId="{75729168-4C63-4A52-B486-C3AEA0F234B5}" destId="{E6C2E14A-5B54-44DA-8B5B-88527160C62B}" srcOrd="0" destOrd="0" presId="urn:microsoft.com/office/officeart/2005/8/layout/orgChart1"/>
    <dgm:cxn modelId="{61AAA71E-A048-4CE1-B0A4-465C4521D54B}" type="presParOf" srcId="{E6C2E14A-5B54-44DA-8B5B-88527160C62B}" destId="{416809E3-995E-491A-A146-EBF13B67C184}" srcOrd="0" destOrd="0" presId="urn:microsoft.com/office/officeart/2005/8/layout/orgChart1"/>
    <dgm:cxn modelId="{E50F4812-4A82-4D95-BC03-05F965F897AE}" type="presParOf" srcId="{E6C2E14A-5B54-44DA-8B5B-88527160C62B}" destId="{1A79919F-E74B-4F1A-BF18-FF1E13EB94A8}" srcOrd="1" destOrd="0" presId="urn:microsoft.com/office/officeart/2005/8/layout/orgChart1"/>
    <dgm:cxn modelId="{7761425E-6161-45EE-936E-5B0B124748A1}" type="presParOf" srcId="{75729168-4C63-4A52-B486-C3AEA0F234B5}" destId="{F5DE7339-C551-496F-A39A-9B78CA596637}" srcOrd="1" destOrd="0" presId="urn:microsoft.com/office/officeart/2005/8/layout/orgChart1"/>
    <dgm:cxn modelId="{8F5755B4-F513-49AE-8E9B-88DCD773CF77}" type="presParOf" srcId="{75729168-4C63-4A52-B486-C3AEA0F234B5}" destId="{8C3D4BC2-A5EC-40F4-8C67-8BA049C49678}" srcOrd="2" destOrd="0" presId="urn:microsoft.com/office/officeart/2005/8/layout/orgChart1"/>
    <dgm:cxn modelId="{CE138972-3B5A-4575-88B4-F5935D72040D}" type="presParOf" srcId="{06C00F57-B160-463F-B80A-BF8521C96DB8}" destId="{95792BB1-2222-4B69-BB3F-30645B0E6B23}" srcOrd="12" destOrd="0" presId="urn:microsoft.com/office/officeart/2005/8/layout/orgChart1"/>
    <dgm:cxn modelId="{7CA37C12-5225-4154-BAE0-8ED6560E0153}" type="presParOf" srcId="{06C00F57-B160-463F-B80A-BF8521C96DB8}" destId="{E6B98E02-F4E4-444E-BCF7-015AA9A32561}" srcOrd="13" destOrd="0" presId="urn:microsoft.com/office/officeart/2005/8/layout/orgChart1"/>
    <dgm:cxn modelId="{D1CE8D63-2E40-4F80-B281-8E0F1FD3310B}" type="presParOf" srcId="{E6B98E02-F4E4-444E-BCF7-015AA9A32561}" destId="{177C6D88-7EFE-403C-BBDD-93EA5CE13F36}" srcOrd="0" destOrd="0" presId="urn:microsoft.com/office/officeart/2005/8/layout/orgChart1"/>
    <dgm:cxn modelId="{5886470A-A0FF-40EA-9320-8BD9E0C7DD2E}" type="presParOf" srcId="{177C6D88-7EFE-403C-BBDD-93EA5CE13F36}" destId="{2D7E729F-A5CE-419E-A962-F20F33072521}" srcOrd="0" destOrd="0" presId="urn:microsoft.com/office/officeart/2005/8/layout/orgChart1"/>
    <dgm:cxn modelId="{02E54F38-0735-4D0E-8D22-B31E6ED04264}" type="presParOf" srcId="{177C6D88-7EFE-403C-BBDD-93EA5CE13F36}" destId="{12A716A0-5650-4EAC-80AD-0637D4048EC1}" srcOrd="1" destOrd="0" presId="urn:microsoft.com/office/officeart/2005/8/layout/orgChart1"/>
    <dgm:cxn modelId="{16926C00-FB6F-401E-83B6-3DDCF395121E}" type="presParOf" srcId="{E6B98E02-F4E4-444E-BCF7-015AA9A32561}" destId="{E263A2F6-B8B4-4340-842B-E4529AC04CC5}" srcOrd="1" destOrd="0" presId="urn:microsoft.com/office/officeart/2005/8/layout/orgChart1"/>
    <dgm:cxn modelId="{FED0CF49-217E-498D-AEAC-FE98F8F6A9A5}" type="presParOf" srcId="{E6B98E02-F4E4-444E-BCF7-015AA9A32561}" destId="{D629DF02-8D10-4745-9F03-6F5CF4D30951}" srcOrd="2" destOrd="0" presId="urn:microsoft.com/office/officeart/2005/8/layout/orgChart1"/>
    <dgm:cxn modelId="{0B7422F1-B813-4B2E-8669-CC9ABA4933DF}" type="presParOf" srcId="{06C00F57-B160-463F-B80A-BF8521C96DB8}" destId="{05420403-33B6-4852-8C3C-62E02F655035}" srcOrd="14" destOrd="0" presId="urn:microsoft.com/office/officeart/2005/8/layout/orgChart1"/>
    <dgm:cxn modelId="{837AD823-3C80-4EEE-B2AD-2120BAFE1236}" type="presParOf" srcId="{06C00F57-B160-463F-B80A-BF8521C96DB8}" destId="{428C05B8-299D-4265-858B-AA33AF6B5F31}" srcOrd="15" destOrd="0" presId="urn:microsoft.com/office/officeart/2005/8/layout/orgChart1"/>
    <dgm:cxn modelId="{C46BA073-14A3-4A7B-9438-96DA9384B8F6}" type="presParOf" srcId="{428C05B8-299D-4265-858B-AA33AF6B5F31}" destId="{E81045C9-6E52-4F31-B3B6-D0C6FF84B02B}" srcOrd="0" destOrd="0" presId="urn:microsoft.com/office/officeart/2005/8/layout/orgChart1"/>
    <dgm:cxn modelId="{A3019D35-8206-42C9-A733-D69D5E0B7233}" type="presParOf" srcId="{E81045C9-6E52-4F31-B3B6-D0C6FF84B02B}" destId="{58A062F0-534E-43EC-83B3-066A1BAB6C1A}" srcOrd="0" destOrd="0" presId="urn:microsoft.com/office/officeart/2005/8/layout/orgChart1"/>
    <dgm:cxn modelId="{968DB094-59AF-4A22-9828-CA27DAA994EA}" type="presParOf" srcId="{E81045C9-6E52-4F31-B3B6-D0C6FF84B02B}" destId="{BEC9EB9B-D323-4593-807C-78F719A7157A}" srcOrd="1" destOrd="0" presId="urn:microsoft.com/office/officeart/2005/8/layout/orgChart1"/>
    <dgm:cxn modelId="{30CA4988-8296-4D06-A84D-7CC0D08C4174}" type="presParOf" srcId="{428C05B8-299D-4265-858B-AA33AF6B5F31}" destId="{3AB6F819-5E51-4729-8734-30059DCECD81}" srcOrd="1" destOrd="0" presId="urn:microsoft.com/office/officeart/2005/8/layout/orgChart1"/>
    <dgm:cxn modelId="{F2454624-3C1D-4674-921E-F3234FC6E5DC}" type="presParOf" srcId="{428C05B8-299D-4265-858B-AA33AF6B5F31}" destId="{0177C570-7207-418E-B5CB-7D16EE9A9009}" srcOrd="2" destOrd="0" presId="urn:microsoft.com/office/officeart/2005/8/layout/orgChart1"/>
    <dgm:cxn modelId="{937165A7-7432-44C0-AFA4-7C0722FD944F}" type="presParOf" srcId="{06C00F57-B160-463F-B80A-BF8521C96DB8}" destId="{5166E302-BC43-4EF6-AFC0-93070892326A}" srcOrd="16" destOrd="0" presId="urn:microsoft.com/office/officeart/2005/8/layout/orgChart1"/>
    <dgm:cxn modelId="{2BE46470-070F-41B7-B12B-8C1B3DD18E99}" type="presParOf" srcId="{06C00F57-B160-463F-B80A-BF8521C96DB8}" destId="{A20D815A-3073-4D72-8D5B-F941EBC6D88D}" srcOrd="17" destOrd="0" presId="urn:microsoft.com/office/officeart/2005/8/layout/orgChart1"/>
    <dgm:cxn modelId="{470F1265-D4E9-402C-B217-1ADAAFBA2D48}" type="presParOf" srcId="{A20D815A-3073-4D72-8D5B-F941EBC6D88D}" destId="{9985D87C-4368-44BE-8109-DBEBCAC300B8}" srcOrd="0" destOrd="0" presId="urn:microsoft.com/office/officeart/2005/8/layout/orgChart1"/>
    <dgm:cxn modelId="{B28D8D06-F7A5-4E80-BAF4-34D04F61182E}" type="presParOf" srcId="{9985D87C-4368-44BE-8109-DBEBCAC300B8}" destId="{E416C337-1821-4AED-8A0C-17919AE1494B}" srcOrd="0" destOrd="0" presId="urn:microsoft.com/office/officeart/2005/8/layout/orgChart1"/>
    <dgm:cxn modelId="{8DE1BF1A-1F22-4133-A1B5-338705B67D32}" type="presParOf" srcId="{9985D87C-4368-44BE-8109-DBEBCAC300B8}" destId="{39CA14C8-A5C9-4292-A886-5DA54AAD029D}" srcOrd="1" destOrd="0" presId="urn:microsoft.com/office/officeart/2005/8/layout/orgChart1"/>
    <dgm:cxn modelId="{5893459C-76D8-4908-ACBA-B1B8FCD4F1B1}" type="presParOf" srcId="{A20D815A-3073-4D72-8D5B-F941EBC6D88D}" destId="{3B24D455-7824-429F-9E6A-E58BE0A6130C}" srcOrd="1" destOrd="0" presId="urn:microsoft.com/office/officeart/2005/8/layout/orgChart1"/>
    <dgm:cxn modelId="{7ACF0565-9866-4BC9-82D9-0B0B33AB7FC7}" type="presParOf" srcId="{A20D815A-3073-4D72-8D5B-F941EBC6D88D}" destId="{774B2FB0-5FCC-41A3-BCBF-1C7524EE7A35}" srcOrd="2" destOrd="0" presId="urn:microsoft.com/office/officeart/2005/8/layout/orgChart1"/>
    <dgm:cxn modelId="{AFC42B8A-D6DB-4DE5-A207-018F906FEFBB}" type="presParOf" srcId="{06C00F57-B160-463F-B80A-BF8521C96DB8}" destId="{188E2C9B-8050-419A-9690-5296FB0487C9}" srcOrd="18" destOrd="0" presId="urn:microsoft.com/office/officeart/2005/8/layout/orgChart1"/>
    <dgm:cxn modelId="{62A48FF4-F9D8-4350-8F79-CCA3A0728255}" type="presParOf" srcId="{06C00F57-B160-463F-B80A-BF8521C96DB8}" destId="{A22E0C1C-0280-4FCE-9838-CA385389D589}" srcOrd="19" destOrd="0" presId="urn:microsoft.com/office/officeart/2005/8/layout/orgChart1"/>
    <dgm:cxn modelId="{EF4F50B0-02BA-43BD-92B1-412B0055F461}" type="presParOf" srcId="{A22E0C1C-0280-4FCE-9838-CA385389D589}" destId="{2934A52A-73DC-4D53-9E6B-9E0CA23E300C}" srcOrd="0" destOrd="0" presId="urn:microsoft.com/office/officeart/2005/8/layout/orgChart1"/>
    <dgm:cxn modelId="{0543BEDD-99CF-47BA-B952-EA3F75D31BAF}" type="presParOf" srcId="{2934A52A-73DC-4D53-9E6B-9E0CA23E300C}" destId="{3A820BF1-FEEE-47FE-836A-C86F55A95349}" srcOrd="0" destOrd="0" presId="urn:microsoft.com/office/officeart/2005/8/layout/orgChart1"/>
    <dgm:cxn modelId="{F505F8C9-9C95-4CA4-A292-1957D2F88358}" type="presParOf" srcId="{2934A52A-73DC-4D53-9E6B-9E0CA23E300C}" destId="{7BBAA873-EA37-466F-A779-979FE1A3B6BA}" srcOrd="1" destOrd="0" presId="urn:microsoft.com/office/officeart/2005/8/layout/orgChart1"/>
    <dgm:cxn modelId="{F5491BC6-D548-4861-8432-D5DB458D33C3}" type="presParOf" srcId="{A22E0C1C-0280-4FCE-9838-CA385389D589}" destId="{EF171C12-6B97-4195-96EF-67FCA0BAB887}" srcOrd="1" destOrd="0" presId="urn:microsoft.com/office/officeart/2005/8/layout/orgChart1"/>
    <dgm:cxn modelId="{49FD83C4-9D8F-4D3D-8C77-037982BDED06}" type="presParOf" srcId="{A22E0C1C-0280-4FCE-9838-CA385389D589}" destId="{E7A66985-451D-4254-A2BD-0D0F02862B1F}" srcOrd="2" destOrd="0" presId="urn:microsoft.com/office/officeart/2005/8/layout/orgChart1"/>
    <dgm:cxn modelId="{B692C297-2C18-453D-95BF-B953F806A419}" type="presParOf" srcId="{06C00F57-B160-463F-B80A-BF8521C96DB8}" destId="{40740B27-8D66-475F-BD96-C5A13342AD3C}" srcOrd="20" destOrd="0" presId="urn:microsoft.com/office/officeart/2005/8/layout/orgChart1"/>
    <dgm:cxn modelId="{E1D86A1D-7A2F-493B-890C-9D4DF34DCBD8}" type="presParOf" srcId="{06C00F57-B160-463F-B80A-BF8521C96DB8}" destId="{6A17DA38-684E-46B8-AFD7-DAE2494C86B4}" srcOrd="21" destOrd="0" presId="urn:microsoft.com/office/officeart/2005/8/layout/orgChart1"/>
    <dgm:cxn modelId="{ECB8F475-B89B-4570-89CC-514CFABDABF2}" type="presParOf" srcId="{6A17DA38-684E-46B8-AFD7-DAE2494C86B4}" destId="{B90B3782-FA7F-4FB7-B352-12E65E7AD513}" srcOrd="0" destOrd="0" presId="urn:microsoft.com/office/officeart/2005/8/layout/orgChart1"/>
    <dgm:cxn modelId="{A77BEE69-BDDD-4EA8-B32E-24016CE12E36}" type="presParOf" srcId="{B90B3782-FA7F-4FB7-B352-12E65E7AD513}" destId="{79C57B6A-99BD-46FC-A78D-7B40E81DBA37}" srcOrd="0" destOrd="0" presId="urn:microsoft.com/office/officeart/2005/8/layout/orgChart1"/>
    <dgm:cxn modelId="{B2F0FC59-44A9-491C-806F-D0EAB15BE6DE}" type="presParOf" srcId="{B90B3782-FA7F-4FB7-B352-12E65E7AD513}" destId="{DF957E82-DBE9-4011-9DD8-D5B0F8A17A38}" srcOrd="1" destOrd="0" presId="urn:microsoft.com/office/officeart/2005/8/layout/orgChart1"/>
    <dgm:cxn modelId="{F18F73DD-EAD8-4C9D-8C78-11E99704EA75}" type="presParOf" srcId="{6A17DA38-684E-46B8-AFD7-DAE2494C86B4}" destId="{7CD30FD8-692F-48C3-BBBE-6F5D1B1FEA2C}" srcOrd="1" destOrd="0" presId="urn:microsoft.com/office/officeart/2005/8/layout/orgChart1"/>
    <dgm:cxn modelId="{1D064495-22EF-4C97-AAE6-DC865F2BF248}" type="presParOf" srcId="{6A17DA38-684E-46B8-AFD7-DAE2494C86B4}" destId="{6A9A7949-F169-4A55-8369-0F90E06212AA}" srcOrd="2" destOrd="0" presId="urn:microsoft.com/office/officeart/2005/8/layout/orgChart1"/>
    <dgm:cxn modelId="{5A59F4AF-8C1C-4F28-800F-E9804963B5F8}" type="presParOf" srcId="{06C00F57-B160-463F-B80A-BF8521C96DB8}" destId="{CDC0730B-E266-48B3-897B-411EAEB02D6F}" srcOrd="22" destOrd="0" presId="urn:microsoft.com/office/officeart/2005/8/layout/orgChart1"/>
    <dgm:cxn modelId="{AC8D6BA1-C8B2-4904-BFFB-673926C6FF4F}" type="presParOf" srcId="{06C00F57-B160-463F-B80A-BF8521C96DB8}" destId="{83CEACA7-FE1D-497F-A32F-3DF44A4F27D9}" srcOrd="23" destOrd="0" presId="urn:microsoft.com/office/officeart/2005/8/layout/orgChart1"/>
    <dgm:cxn modelId="{E17B2383-426E-4DAE-B7C2-D77DD08C25B4}" type="presParOf" srcId="{83CEACA7-FE1D-497F-A32F-3DF44A4F27D9}" destId="{089B8824-4EA6-41A1-BAED-F23CA9D20028}" srcOrd="0" destOrd="0" presId="urn:microsoft.com/office/officeart/2005/8/layout/orgChart1"/>
    <dgm:cxn modelId="{07CD32BC-B43D-4BCB-91EE-954B6A1435F5}" type="presParOf" srcId="{089B8824-4EA6-41A1-BAED-F23CA9D20028}" destId="{D84E0C10-4C88-4209-8D16-614DE8EF175D}" srcOrd="0" destOrd="0" presId="urn:microsoft.com/office/officeart/2005/8/layout/orgChart1"/>
    <dgm:cxn modelId="{DB1B9C6E-B955-41B9-B23F-05F3AAE79758}" type="presParOf" srcId="{089B8824-4EA6-41A1-BAED-F23CA9D20028}" destId="{126A2D8A-C766-4BCC-B27C-9BAB97A58DA1}" srcOrd="1" destOrd="0" presId="urn:microsoft.com/office/officeart/2005/8/layout/orgChart1"/>
    <dgm:cxn modelId="{1466553F-D861-4253-8C33-7D6B4609C4BD}" type="presParOf" srcId="{83CEACA7-FE1D-497F-A32F-3DF44A4F27D9}" destId="{16D27DB7-0580-4180-8A44-EF5B7FA5FD74}" srcOrd="1" destOrd="0" presId="urn:microsoft.com/office/officeart/2005/8/layout/orgChart1"/>
    <dgm:cxn modelId="{51E728E5-3FB8-4953-839D-CB38761496C3}" type="presParOf" srcId="{83CEACA7-FE1D-497F-A32F-3DF44A4F27D9}" destId="{54D5042D-2583-4253-9322-BDFF73933C2B}" srcOrd="2" destOrd="0" presId="urn:microsoft.com/office/officeart/2005/8/layout/orgChart1"/>
    <dgm:cxn modelId="{C8D637EE-00D9-497B-8F07-E55C96E0082C}" type="presParOf" srcId="{DDD96AEE-D53B-4A83-8D25-7D4619FDAAC1}" destId="{89512519-0815-4BEB-B8BF-AF5DA17FA00D}" srcOrd="2" destOrd="0" presId="urn:microsoft.com/office/officeart/2005/8/layout/orgChart1"/>
    <dgm:cxn modelId="{842CC970-CEA1-4FAD-9A24-9687C93ACF52}" type="presParOf" srcId="{66593412-55AF-4C6B-8F8C-01BFA2B4BDA0}" destId="{93A28781-D28C-45F9-B8CA-D2DB8A172518}" srcOrd="2" destOrd="0" presId="urn:microsoft.com/office/officeart/2005/8/layout/orgChart1"/>
    <dgm:cxn modelId="{FBD42B29-9A27-48C6-B1AB-6232048700BE}" type="presParOf" srcId="{66593412-55AF-4C6B-8F8C-01BFA2B4BDA0}" destId="{CBBBB783-8977-4119-B97A-6430B160BE3C}" srcOrd="3" destOrd="0" presId="urn:microsoft.com/office/officeart/2005/8/layout/orgChart1"/>
    <dgm:cxn modelId="{102B718A-45FF-4866-99A2-9103810C2B11}" type="presParOf" srcId="{CBBBB783-8977-4119-B97A-6430B160BE3C}" destId="{8FD076AF-8823-48DC-9337-461F2A75D6CE}" srcOrd="0" destOrd="0" presId="urn:microsoft.com/office/officeart/2005/8/layout/orgChart1"/>
    <dgm:cxn modelId="{96C60330-EB12-46AE-AAA0-BC9369DD866D}" type="presParOf" srcId="{8FD076AF-8823-48DC-9337-461F2A75D6CE}" destId="{9C7A05D2-EB0B-42B2-BF7D-EA69896E23F3}" srcOrd="0" destOrd="0" presId="urn:microsoft.com/office/officeart/2005/8/layout/orgChart1"/>
    <dgm:cxn modelId="{DCB110DA-4E3E-48F4-8F1C-79670E004AF0}" type="presParOf" srcId="{8FD076AF-8823-48DC-9337-461F2A75D6CE}" destId="{9AD412F5-E2D1-42BC-8881-2BE170461B48}" srcOrd="1" destOrd="0" presId="urn:microsoft.com/office/officeart/2005/8/layout/orgChart1"/>
    <dgm:cxn modelId="{730BCED6-AABC-43F3-A257-B06C73445F21}" type="presParOf" srcId="{CBBBB783-8977-4119-B97A-6430B160BE3C}" destId="{6693EF68-7A36-4AF9-B67F-9820E63373FB}" srcOrd="1" destOrd="0" presId="urn:microsoft.com/office/officeart/2005/8/layout/orgChart1"/>
    <dgm:cxn modelId="{BCC31E44-1665-4B3B-A990-CFA5CA661F07}" type="presParOf" srcId="{6693EF68-7A36-4AF9-B67F-9820E63373FB}" destId="{7E3D585B-7A9A-4CD8-B3B1-7D53BFC49FC7}" srcOrd="0" destOrd="0" presId="urn:microsoft.com/office/officeart/2005/8/layout/orgChart1"/>
    <dgm:cxn modelId="{33DB49D7-73E5-4E88-96CC-21169505C290}" type="presParOf" srcId="{6693EF68-7A36-4AF9-B67F-9820E63373FB}" destId="{EA0A91A2-AF94-44C9-B470-71BA402F82FA}" srcOrd="1" destOrd="0" presId="urn:microsoft.com/office/officeart/2005/8/layout/orgChart1"/>
    <dgm:cxn modelId="{4AC4CDE1-B3FB-4D9B-AC71-A701F010B654}" type="presParOf" srcId="{EA0A91A2-AF94-44C9-B470-71BA402F82FA}" destId="{D07398C0-2A88-4485-BF0C-C434486EC891}" srcOrd="0" destOrd="0" presId="urn:microsoft.com/office/officeart/2005/8/layout/orgChart1"/>
    <dgm:cxn modelId="{321E53A8-AA21-43BB-BC91-0068F09858A6}" type="presParOf" srcId="{D07398C0-2A88-4485-BF0C-C434486EC891}" destId="{E717DA89-7060-459F-A6DB-2CC6C24554F6}" srcOrd="0" destOrd="0" presId="urn:microsoft.com/office/officeart/2005/8/layout/orgChart1"/>
    <dgm:cxn modelId="{82FBB01D-ED90-4365-BBF6-3742136B3F25}" type="presParOf" srcId="{D07398C0-2A88-4485-BF0C-C434486EC891}" destId="{507261EB-1DA1-4B9F-8FD2-16FDE6380E9F}" srcOrd="1" destOrd="0" presId="urn:microsoft.com/office/officeart/2005/8/layout/orgChart1"/>
    <dgm:cxn modelId="{30BC7432-3868-4641-B630-92BC5CA07C30}" type="presParOf" srcId="{EA0A91A2-AF94-44C9-B470-71BA402F82FA}" destId="{AC72EE08-BF9E-4593-8727-3D0E50BF44D9}" srcOrd="1" destOrd="0" presId="urn:microsoft.com/office/officeart/2005/8/layout/orgChart1"/>
    <dgm:cxn modelId="{ED6B4933-E003-4313-98C1-02BC17215E71}" type="presParOf" srcId="{EA0A91A2-AF94-44C9-B470-71BA402F82FA}" destId="{49E897DC-88AB-45B5-8777-86E72E3F00D8}" srcOrd="2" destOrd="0" presId="urn:microsoft.com/office/officeart/2005/8/layout/orgChart1"/>
    <dgm:cxn modelId="{542363FB-5DFA-415F-BAE3-0FD6C5499B93}" type="presParOf" srcId="{CBBBB783-8977-4119-B97A-6430B160BE3C}" destId="{0AD21C9B-D5BA-4D16-AC32-C76C4B5CEA5E}" srcOrd="2" destOrd="0" presId="urn:microsoft.com/office/officeart/2005/8/layout/orgChart1"/>
    <dgm:cxn modelId="{0D1A9E95-10F9-4907-804B-E9D42E5A82EC}" type="presParOf" srcId="{66593412-55AF-4C6B-8F8C-01BFA2B4BDA0}" destId="{5F67BDCD-2BE5-4C64-966F-7E1EF95DA4D7}" srcOrd="4" destOrd="0" presId="urn:microsoft.com/office/officeart/2005/8/layout/orgChart1"/>
    <dgm:cxn modelId="{7BFF0E90-3501-459C-BAF7-D2AF126B745F}" type="presParOf" srcId="{66593412-55AF-4C6B-8F8C-01BFA2B4BDA0}" destId="{55E762C1-1DA8-4071-ACC5-C31767103C1F}" srcOrd="5" destOrd="0" presId="urn:microsoft.com/office/officeart/2005/8/layout/orgChart1"/>
    <dgm:cxn modelId="{3F63A320-872B-40F7-9395-46A9DF412038}" type="presParOf" srcId="{55E762C1-1DA8-4071-ACC5-C31767103C1F}" destId="{DC369939-B5C5-4AA3-8A06-C22E9AC01967}" srcOrd="0" destOrd="0" presId="urn:microsoft.com/office/officeart/2005/8/layout/orgChart1"/>
    <dgm:cxn modelId="{7864D8F4-65E8-4B34-9861-3822158A2960}" type="presParOf" srcId="{DC369939-B5C5-4AA3-8A06-C22E9AC01967}" destId="{3627D81C-03FA-4F2D-BEDD-EE6435031080}" srcOrd="0" destOrd="0" presId="urn:microsoft.com/office/officeart/2005/8/layout/orgChart1"/>
    <dgm:cxn modelId="{A7D7ECB8-FAFE-4FF4-91F3-2980AD09C564}" type="presParOf" srcId="{DC369939-B5C5-4AA3-8A06-C22E9AC01967}" destId="{600DEF25-D7D9-48B4-B148-D7A5A2996D16}" srcOrd="1" destOrd="0" presId="urn:microsoft.com/office/officeart/2005/8/layout/orgChart1"/>
    <dgm:cxn modelId="{61C45CB8-3990-40EB-A699-C948EE455D6D}" type="presParOf" srcId="{55E762C1-1DA8-4071-ACC5-C31767103C1F}" destId="{0ED49719-8A90-4879-8569-EF22D7B58E34}" srcOrd="1" destOrd="0" presId="urn:microsoft.com/office/officeart/2005/8/layout/orgChart1"/>
    <dgm:cxn modelId="{2DDC5A0C-35AA-45E7-A94A-526732D8F1B1}" type="presParOf" srcId="{0ED49719-8A90-4879-8569-EF22D7B58E34}" destId="{72386B89-2F92-4460-8340-04F3E91CEF1B}" srcOrd="0" destOrd="0" presId="urn:microsoft.com/office/officeart/2005/8/layout/orgChart1"/>
    <dgm:cxn modelId="{1ED3AFFA-638E-45F2-AD2A-BA1E3F46A6C3}" type="presParOf" srcId="{0ED49719-8A90-4879-8569-EF22D7B58E34}" destId="{D9FF1023-643F-4E22-A6CD-A27E99FA2891}" srcOrd="1" destOrd="0" presId="urn:microsoft.com/office/officeart/2005/8/layout/orgChart1"/>
    <dgm:cxn modelId="{8F34A20C-296A-4A84-821D-AAD07CFBBFE9}" type="presParOf" srcId="{D9FF1023-643F-4E22-A6CD-A27E99FA2891}" destId="{1D17F10F-0FE5-43DF-B25D-39E01FB52959}" srcOrd="0" destOrd="0" presId="urn:microsoft.com/office/officeart/2005/8/layout/orgChart1"/>
    <dgm:cxn modelId="{C6B31C22-E1E3-476F-A8A8-9C06D4778B8F}" type="presParOf" srcId="{1D17F10F-0FE5-43DF-B25D-39E01FB52959}" destId="{9383E169-2688-453F-81EF-CB98786BE3CA}" srcOrd="0" destOrd="0" presId="urn:microsoft.com/office/officeart/2005/8/layout/orgChart1"/>
    <dgm:cxn modelId="{8663B1BC-6F54-470C-9B91-C3F4E0D5418D}" type="presParOf" srcId="{1D17F10F-0FE5-43DF-B25D-39E01FB52959}" destId="{F90B7A9D-CDB1-40E6-9E6F-75F2F965FABB}" srcOrd="1" destOrd="0" presId="urn:microsoft.com/office/officeart/2005/8/layout/orgChart1"/>
    <dgm:cxn modelId="{3B01F06D-8FB3-4474-B79E-5548888F093A}" type="presParOf" srcId="{D9FF1023-643F-4E22-A6CD-A27E99FA2891}" destId="{4E28389B-AC28-41D9-86A9-2D5B0571E057}" srcOrd="1" destOrd="0" presId="urn:microsoft.com/office/officeart/2005/8/layout/orgChart1"/>
    <dgm:cxn modelId="{B9E06CA5-5B64-476C-8360-DFE9F1103F56}" type="presParOf" srcId="{D9FF1023-643F-4E22-A6CD-A27E99FA2891}" destId="{8C5A830E-02E4-44BD-A171-561E293A0E21}" srcOrd="2" destOrd="0" presId="urn:microsoft.com/office/officeart/2005/8/layout/orgChart1"/>
    <dgm:cxn modelId="{72F939A9-76EC-406B-BA6B-7725BBF8475C}" type="presParOf" srcId="{0ED49719-8A90-4879-8569-EF22D7B58E34}" destId="{23775561-23BA-40F7-8E03-580F601BEAEC}" srcOrd="2" destOrd="0" presId="urn:microsoft.com/office/officeart/2005/8/layout/orgChart1"/>
    <dgm:cxn modelId="{55AFF817-9816-434F-A5F0-2BE9D9F0C194}" type="presParOf" srcId="{0ED49719-8A90-4879-8569-EF22D7B58E34}" destId="{F3220CD0-35B8-43E9-9008-58F92AE1AD84}" srcOrd="3" destOrd="0" presId="urn:microsoft.com/office/officeart/2005/8/layout/orgChart1"/>
    <dgm:cxn modelId="{2E1A745D-9D50-4837-B6CB-E1216767C43C}" type="presParOf" srcId="{F3220CD0-35B8-43E9-9008-58F92AE1AD84}" destId="{CD5AAD24-1990-40B9-A2D4-50113B942541}" srcOrd="0" destOrd="0" presId="urn:microsoft.com/office/officeart/2005/8/layout/orgChart1"/>
    <dgm:cxn modelId="{AC671E77-622A-4301-8C21-0D4644732D63}" type="presParOf" srcId="{CD5AAD24-1990-40B9-A2D4-50113B942541}" destId="{0EF5FDEF-EA34-414B-B418-F1FE5C5861F1}" srcOrd="0" destOrd="0" presId="urn:microsoft.com/office/officeart/2005/8/layout/orgChart1"/>
    <dgm:cxn modelId="{1C7E5EA4-DE1C-437A-BA04-E0DED09FA50D}" type="presParOf" srcId="{CD5AAD24-1990-40B9-A2D4-50113B942541}" destId="{9BA9F737-3E68-4420-8243-4E8BC402C2E3}" srcOrd="1" destOrd="0" presId="urn:microsoft.com/office/officeart/2005/8/layout/orgChart1"/>
    <dgm:cxn modelId="{49EC92A0-BA6C-4AB3-993E-57DB85C5BA5B}" type="presParOf" srcId="{F3220CD0-35B8-43E9-9008-58F92AE1AD84}" destId="{C4473858-2DAD-4887-BBEF-975633A5B555}" srcOrd="1" destOrd="0" presId="urn:microsoft.com/office/officeart/2005/8/layout/orgChart1"/>
    <dgm:cxn modelId="{E852DF47-05BB-4A8D-A9F6-54E4A23A13C5}" type="presParOf" srcId="{F3220CD0-35B8-43E9-9008-58F92AE1AD84}" destId="{B0D75D60-0965-475F-8DF5-7B5E57FFBEC5}" srcOrd="2" destOrd="0" presId="urn:microsoft.com/office/officeart/2005/8/layout/orgChart1"/>
    <dgm:cxn modelId="{05CB907A-201A-4F91-B4B1-4963485CEB7C}" type="presParOf" srcId="{55E762C1-1DA8-4071-ACC5-C31767103C1F}" destId="{5BFD501B-1A67-4BAE-A0E5-9DD9AE3C7922}" srcOrd="2" destOrd="0" presId="urn:microsoft.com/office/officeart/2005/8/layout/orgChart1"/>
    <dgm:cxn modelId="{AF0C4F01-A64F-4377-88F8-A725CE1FC6B7}" type="presParOf" srcId="{A8D97209-E744-41CE-B50A-53F5205B27F1}" destId="{307B784F-162F-491C-ADC4-064B2B975761}" srcOrd="2" destOrd="0" presId="urn:microsoft.com/office/officeart/2005/8/layout/orgChart1"/>
    <dgm:cxn modelId="{02BC242A-D53E-47F4-B097-1A7442751BC2}" type="presParOf" srcId="{73828C0A-ADDF-4D90-BEF7-221DA332F3B6}" destId="{4A0C53D8-C598-4E98-9FF0-3019C1B42F25}" srcOrd="4" destOrd="0" presId="urn:microsoft.com/office/officeart/2005/8/layout/orgChart1"/>
    <dgm:cxn modelId="{5C1938B1-1814-4655-BD05-C2603946758C}" type="presParOf" srcId="{73828C0A-ADDF-4D90-BEF7-221DA332F3B6}" destId="{468E1AAC-20D7-467E-86D6-8A66B06B9B33}" srcOrd="5" destOrd="0" presId="urn:microsoft.com/office/officeart/2005/8/layout/orgChart1"/>
    <dgm:cxn modelId="{A36B991D-C7DF-45E8-BA27-65F012E6C109}" type="presParOf" srcId="{468E1AAC-20D7-467E-86D6-8A66B06B9B33}" destId="{34397305-DE9D-4BC7-97DE-06640A790230}" srcOrd="0" destOrd="0" presId="urn:microsoft.com/office/officeart/2005/8/layout/orgChart1"/>
    <dgm:cxn modelId="{EE94427F-F877-4987-8C4A-8EB4F76ED753}" type="presParOf" srcId="{34397305-DE9D-4BC7-97DE-06640A790230}" destId="{C278EB42-A27E-430C-8846-399EB879FC86}" srcOrd="0" destOrd="0" presId="urn:microsoft.com/office/officeart/2005/8/layout/orgChart1"/>
    <dgm:cxn modelId="{E6664FA7-2743-4542-A96C-2A7CE19652BC}" type="presParOf" srcId="{34397305-DE9D-4BC7-97DE-06640A790230}" destId="{40A459B5-A7BA-4A1A-93A9-7B3C8D11BC1D}" srcOrd="1" destOrd="0" presId="urn:microsoft.com/office/officeart/2005/8/layout/orgChart1"/>
    <dgm:cxn modelId="{FB37189E-AC82-4EF2-94A1-1AB5E7FB3353}" type="presParOf" srcId="{468E1AAC-20D7-467E-86D6-8A66B06B9B33}" destId="{6E8B1E22-60F3-478B-8067-64A609C93BAA}" srcOrd="1" destOrd="0" presId="urn:microsoft.com/office/officeart/2005/8/layout/orgChart1"/>
    <dgm:cxn modelId="{B3F38EC1-4F5D-4F2D-963C-6B5EC9F51AA7}" type="presParOf" srcId="{6E8B1E22-60F3-478B-8067-64A609C93BAA}" destId="{79D89141-F271-4F89-B331-EE4C4AB11BF6}" srcOrd="0" destOrd="0" presId="urn:microsoft.com/office/officeart/2005/8/layout/orgChart1"/>
    <dgm:cxn modelId="{AB814890-990C-4889-BA12-401A8A646D70}" type="presParOf" srcId="{6E8B1E22-60F3-478B-8067-64A609C93BAA}" destId="{CF4521F0-D2D6-4874-909C-BF78D7BAE683}" srcOrd="1" destOrd="0" presId="urn:microsoft.com/office/officeart/2005/8/layout/orgChart1"/>
    <dgm:cxn modelId="{5DBF463D-C397-4C7E-BB0B-D99D7121C93A}" type="presParOf" srcId="{CF4521F0-D2D6-4874-909C-BF78D7BAE683}" destId="{D6FF50CC-15DA-4F40-9BCC-C549164EB0EE}" srcOrd="0" destOrd="0" presId="urn:microsoft.com/office/officeart/2005/8/layout/orgChart1"/>
    <dgm:cxn modelId="{82A2EF1E-9D39-4403-B481-E448BF47271B}" type="presParOf" srcId="{D6FF50CC-15DA-4F40-9BCC-C549164EB0EE}" destId="{AD53C0B9-81AB-453B-8DA3-F690E3F6E6A9}" srcOrd="0" destOrd="0" presId="urn:microsoft.com/office/officeart/2005/8/layout/orgChart1"/>
    <dgm:cxn modelId="{37FC6090-7940-4BAD-B7E6-AE24651892DD}" type="presParOf" srcId="{D6FF50CC-15DA-4F40-9BCC-C549164EB0EE}" destId="{2E519056-3704-41DA-B16F-1CDEDD14858D}" srcOrd="1" destOrd="0" presId="urn:microsoft.com/office/officeart/2005/8/layout/orgChart1"/>
    <dgm:cxn modelId="{A87F1609-1F44-4111-8035-184514F09BDF}" type="presParOf" srcId="{CF4521F0-D2D6-4874-909C-BF78D7BAE683}" destId="{A8ED3C24-2080-4F67-961A-1F27C49EC6D6}" srcOrd="1" destOrd="0" presId="urn:microsoft.com/office/officeart/2005/8/layout/orgChart1"/>
    <dgm:cxn modelId="{BB87B732-C792-4F18-B3B3-47F385F28595}" type="presParOf" srcId="{CF4521F0-D2D6-4874-909C-BF78D7BAE683}" destId="{7E2D2616-A873-463E-8814-C2883038BA69}" srcOrd="2" destOrd="0" presId="urn:microsoft.com/office/officeart/2005/8/layout/orgChart1"/>
    <dgm:cxn modelId="{BEFE69A1-5C8F-46DD-B372-C3A4C51E66CA}" type="presParOf" srcId="{6E8B1E22-60F3-478B-8067-64A609C93BAA}" destId="{CA26BAD4-021B-497A-8F95-2D1E9DF231D3}" srcOrd="2" destOrd="0" presId="urn:microsoft.com/office/officeart/2005/8/layout/orgChart1"/>
    <dgm:cxn modelId="{17A9D0D2-FA5B-4E5D-9BAC-3D2634B71697}" type="presParOf" srcId="{6E8B1E22-60F3-478B-8067-64A609C93BAA}" destId="{CBD31F99-E2CA-452F-AD45-F535FA50B424}" srcOrd="3" destOrd="0" presId="urn:microsoft.com/office/officeart/2005/8/layout/orgChart1"/>
    <dgm:cxn modelId="{B694DC69-ED84-4199-8CA5-D28714D84502}" type="presParOf" srcId="{CBD31F99-E2CA-452F-AD45-F535FA50B424}" destId="{1B48008D-D26F-47E6-940C-EFAF0E56CFE3}" srcOrd="0" destOrd="0" presId="urn:microsoft.com/office/officeart/2005/8/layout/orgChart1"/>
    <dgm:cxn modelId="{5EADF147-57B4-4CAE-947A-4BB615FBBAAF}" type="presParOf" srcId="{1B48008D-D26F-47E6-940C-EFAF0E56CFE3}" destId="{A8711638-2D41-4716-A491-7DE1F6FEF805}" srcOrd="0" destOrd="0" presId="urn:microsoft.com/office/officeart/2005/8/layout/orgChart1"/>
    <dgm:cxn modelId="{2B4B408B-9923-4292-8850-AAC5022638AF}" type="presParOf" srcId="{1B48008D-D26F-47E6-940C-EFAF0E56CFE3}" destId="{F0786657-903D-41C2-B5D7-A0F0DFEAD356}" srcOrd="1" destOrd="0" presId="urn:microsoft.com/office/officeart/2005/8/layout/orgChart1"/>
    <dgm:cxn modelId="{BF4102A9-5054-4850-86AA-D945C578B1A7}" type="presParOf" srcId="{CBD31F99-E2CA-452F-AD45-F535FA50B424}" destId="{38F0CB40-3A1C-43D5-81A5-10F3E39ACD5A}" srcOrd="1" destOrd="0" presId="urn:microsoft.com/office/officeart/2005/8/layout/orgChart1"/>
    <dgm:cxn modelId="{0438ECFC-1A6A-4FDF-B744-5BA8520BED01}" type="presParOf" srcId="{CBD31F99-E2CA-452F-AD45-F535FA50B424}" destId="{8630DBE3-811B-4A0F-BDCC-530E43D3D672}" srcOrd="2" destOrd="0" presId="urn:microsoft.com/office/officeart/2005/8/layout/orgChart1"/>
    <dgm:cxn modelId="{85C5B094-A833-4F4A-87D4-380B09F8D40A}" type="presParOf" srcId="{468E1AAC-20D7-467E-86D6-8A66B06B9B33}" destId="{76ECA222-8B89-45B5-B632-C0EF8532BC4B}" srcOrd="2" destOrd="0" presId="urn:microsoft.com/office/officeart/2005/8/layout/orgChart1"/>
    <dgm:cxn modelId="{32DAAEE5-C055-4F75-B085-2334A5A399AE}" type="presParOf" srcId="{753986F6-6683-4D6F-9165-F7A88D5DA401}" destId="{2E880D7B-8894-475D-AFAC-B75906F12683}" srcOrd="2" destOrd="0" presId="urn:microsoft.com/office/officeart/2005/8/layout/orgChart1"/>
    <dgm:cxn modelId="{BFEA3810-A853-4DA4-AF1B-4782C138303F}" type="presParOf" srcId="{2E880D7B-8894-475D-AFAC-B75906F12683}" destId="{B057B415-7662-4092-A8A3-AA49B708B094}" srcOrd="0" destOrd="0" presId="urn:microsoft.com/office/officeart/2005/8/layout/orgChart1"/>
    <dgm:cxn modelId="{4EB68323-39E8-433C-9A7E-E6BA906C970B}" type="presParOf" srcId="{2E880D7B-8894-475D-AFAC-B75906F12683}" destId="{5EC42CF1-47FE-4A1F-B785-A5CACF52FDA1}" srcOrd="1" destOrd="0" presId="urn:microsoft.com/office/officeart/2005/8/layout/orgChart1"/>
    <dgm:cxn modelId="{59A0CF0C-D8D3-417B-95FC-B939222BA350}" type="presParOf" srcId="{5EC42CF1-47FE-4A1F-B785-A5CACF52FDA1}" destId="{38DBCA95-5596-4578-BA7E-31A6F649ED80}" srcOrd="0" destOrd="0" presId="urn:microsoft.com/office/officeart/2005/8/layout/orgChart1"/>
    <dgm:cxn modelId="{A90A7FF9-9384-4D3C-B6B1-32B78E5157C1}" type="presParOf" srcId="{38DBCA95-5596-4578-BA7E-31A6F649ED80}" destId="{B6F680C2-3B42-47C6-8543-B4B75B346400}" srcOrd="0" destOrd="0" presId="urn:microsoft.com/office/officeart/2005/8/layout/orgChart1"/>
    <dgm:cxn modelId="{41D083CD-0E45-4A3D-B4B0-075ABBFAFB8D}" type="presParOf" srcId="{38DBCA95-5596-4578-BA7E-31A6F649ED80}" destId="{08DE9534-D702-4119-90C3-79C80C5190E4}" srcOrd="1" destOrd="0" presId="urn:microsoft.com/office/officeart/2005/8/layout/orgChart1"/>
    <dgm:cxn modelId="{4A6FE2BE-7D70-49C1-AC5D-DACCCE410EBA}" type="presParOf" srcId="{5EC42CF1-47FE-4A1F-B785-A5CACF52FDA1}" destId="{2F0BD8BD-CCA8-467E-ACDB-D71617DF9543}" srcOrd="1" destOrd="0" presId="urn:microsoft.com/office/officeart/2005/8/layout/orgChart1"/>
    <dgm:cxn modelId="{8EB00961-0537-4F62-BFA5-D1D3316E6FF8}" type="presParOf" srcId="{5EC42CF1-47FE-4A1F-B785-A5CACF52FDA1}" destId="{B04FDB4C-2ECA-44BC-A065-1DE279522DC4}" srcOrd="2" destOrd="0" presId="urn:microsoft.com/office/officeart/2005/8/layout/orgChart1"/>
    <dgm:cxn modelId="{CAE7C48A-3805-4CDE-988B-3B801D8562BD}" type="presParOf" srcId="{2E880D7B-8894-475D-AFAC-B75906F12683}" destId="{FAE6512A-BA05-4F0A-9737-03B25F749242}" srcOrd="2" destOrd="0" presId="urn:microsoft.com/office/officeart/2005/8/layout/orgChart1"/>
    <dgm:cxn modelId="{755E4EE5-258D-4843-9D90-C37BC1F8E967}" type="presParOf" srcId="{2E880D7B-8894-475D-AFAC-B75906F12683}" destId="{FC34D778-A62A-4083-99AF-B3265AD011EE}" srcOrd="3" destOrd="0" presId="urn:microsoft.com/office/officeart/2005/8/layout/orgChart1"/>
    <dgm:cxn modelId="{8DA3D385-D35D-4AC0-A630-533615750A9B}" type="presParOf" srcId="{FC34D778-A62A-4083-99AF-B3265AD011EE}" destId="{05113273-5F54-48D7-87CE-4B1789DDEC2B}" srcOrd="0" destOrd="0" presId="urn:microsoft.com/office/officeart/2005/8/layout/orgChart1"/>
    <dgm:cxn modelId="{B556B6AC-5E8A-494B-88E0-4CA8355F86F9}" type="presParOf" srcId="{05113273-5F54-48D7-87CE-4B1789DDEC2B}" destId="{E28E93F4-5BE2-4185-A8B1-3BD0B765BB33}" srcOrd="0" destOrd="0" presId="urn:microsoft.com/office/officeart/2005/8/layout/orgChart1"/>
    <dgm:cxn modelId="{5B466221-98E8-4A20-8F30-9A389456EF58}" type="presParOf" srcId="{05113273-5F54-48D7-87CE-4B1789DDEC2B}" destId="{A120996D-96BC-492F-AD64-B99EA730B401}" srcOrd="1" destOrd="0" presId="urn:microsoft.com/office/officeart/2005/8/layout/orgChart1"/>
    <dgm:cxn modelId="{271FA065-3270-4858-BE4A-40F828AE0317}" type="presParOf" srcId="{FC34D778-A62A-4083-99AF-B3265AD011EE}" destId="{F247A44B-763D-473B-9C8F-9E505B0E1B6C}" srcOrd="1" destOrd="0" presId="urn:microsoft.com/office/officeart/2005/8/layout/orgChart1"/>
    <dgm:cxn modelId="{7B3DAEDE-0C6D-461C-B42D-83C178881C34}" type="presParOf" srcId="{F247A44B-763D-473B-9C8F-9E505B0E1B6C}" destId="{D513D796-F71F-45DD-97A2-038250ADFD82}" srcOrd="0" destOrd="0" presId="urn:microsoft.com/office/officeart/2005/8/layout/orgChart1"/>
    <dgm:cxn modelId="{55418DF5-8935-4D5B-AEDA-2848F8567FC4}" type="presParOf" srcId="{F247A44B-763D-473B-9C8F-9E505B0E1B6C}" destId="{80643AD5-2D76-4FB7-BC80-75C47DA95F40}" srcOrd="1" destOrd="0" presId="urn:microsoft.com/office/officeart/2005/8/layout/orgChart1"/>
    <dgm:cxn modelId="{CB3E3504-83DC-459F-A4D6-397BAEED9C37}" type="presParOf" srcId="{80643AD5-2D76-4FB7-BC80-75C47DA95F40}" destId="{ECC4D5ED-6FBB-4ED1-A306-4BEAC404B33A}" srcOrd="0" destOrd="0" presId="urn:microsoft.com/office/officeart/2005/8/layout/orgChart1"/>
    <dgm:cxn modelId="{977778A5-82E1-441F-87A0-FBD896C6EAD2}" type="presParOf" srcId="{ECC4D5ED-6FBB-4ED1-A306-4BEAC404B33A}" destId="{616F1B30-F773-4D05-8885-5046A273D66F}" srcOrd="0" destOrd="0" presId="urn:microsoft.com/office/officeart/2005/8/layout/orgChart1"/>
    <dgm:cxn modelId="{47F5E43E-E899-484A-8EE7-D4103EA4E5AC}" type="presParOf" srcId="{ECC4D5ED-6FBB-4ED1-A306-4BEAC404B33A}" destId="{79272C20-3EDE-4820-8ECC-1D8AF549CF77}" srcOrd="1" destOrd="0" presId="urn:microsoft.com/office/officeart/2005/8/layout/orgChart1"/>
    <dgm:cxn modelId="{A02B8A8E-4A79-4734-A9BC-FFD0B68EB5F2}" type="presParOf" srcId="{80643AD5-2D76-4FB7-BC80-75C47DA95F40}" destId="{C0055586-4FEA-4D31-A518-7C119FCDDA4A}" srcOrd="1" destOrd="0" presId="urn:microsoft.com/office/officeart/2005/8/layout/orgChart1"/>
    <dgm:cxn modelId="{AF3AEE88-7B5E-466E-AD99-183FC816D997}" type="presParOf" srcId="{80643AD5-2D76-4FB7-BC80-75C47DA95F40}" destId="{1A071076-7268-45F5-BB04-88BF8A56FA95}" srcOrd="2" destOrd="0" presId="urn:microsoft.com/office/officeart/2005/8/layout/orgChart1"/>
    <dgm:cxn modelId="{2EE193AF-3A60-42D6-BB04-58361618D6ED}" type="presParOf" srcId="{FC34D778-A62A-4083-99AF-B3265AD011EE}" destId="{E8B23869-F12C-4741-B250-8F9303717DD4}" srcOrd="2" destOrd="0" presId="urn:microsoft.com/office/officeart/2005/8/layout/orgChart1"/>
    <dgm:cxn modelId="{B8FA7B43-F021-4DC4-B2B0-3E1A25F50BCA}" type="presParOf" srcId="{2E880D7B-8894-475D-AFAC-B75906F12683}" destId="{52BD432B-2FB6-467B-A9E0-511DBB5E813B}" srcOrd="4" destOrd="0" presId="urn:microsoft.com/office/officeart/2005/8/layout/orgChart1"/>
    <dgm:cxn modelId="{871FC85F-1E59-4109-BD3A-66832015C2B3}" type="presParOf" srcId="{2E880D7B-8894-475D-AFAC-B75906F12683}" destId="{0340F211-FF8E-4C86-B514-B4BD05BED51D}" srcOrd="5" destOrd="0" presId="urn:microsoft.com/office/officeart/2005/8/layout/orgChart1"/>
    <dgm:cxn modelId="{49AD7656-775C-4609-BC9D-062C0DFB5FB5}" type="presParOf" srcId="{0340F211-FF8E-4C86-B514-B4BD05BED51D}" destId="{CB56B866-3C17-4317-BDCF-D043F8CAFD00}" srcOrd="0" destOrd="0" presId="urn:microsoft.com/office/officeart/2005/8/layout/orgChart1"/>
    <dgm:cxn modelId="{70B7F6FE-0BD1-4489-8DD9-9475FC9A52D1}" type="presParOf" srcId="{CB56B866-3C17-4317-BDCF-D043F8CAFD00}" destId="{C20B62FD-6E01-482D-BB14-FF2C5FB5012B}" srcOrd="0" destOrd="0" presId="urn:microsoft.com/office/officeart/2005/8/layout/orgChart1"/>
    <dgm:cxn modelId="{86F42BDC-9133-4C4B-87C6-0581D0BF723D}" type="presParOf" srcId="{CB56B866-3C17-4317-BDCF-D043F8CAFD00}" destId="{D79A79C7-15AE-45E8-9520-301ED6815673}" srcOrd="1" destOrd="0" presId="urn:microsoft.com/office/officeart/2005/8/layout/orgChart1"/>
    <dgm:cxn modelId="{9FBF09DB-2832-4138-89F5-ED7210B92F74}" type="presParOf" srcId="{0340F211-FF8E-4C86-B514-B4BD05BED51D}" destId="{FD933A2F-E2B7-4F57-8336-DF36E2747328}" srcOrd="1" destOrd="0" presId="urn:microsoft.com/office/officeart/2005/8/layout/orgChart1"/>
    <dgm:cxn modelId="{47B1690A-4615-466A-AD6C-60621B835567}" type="presParOf" srcId="{FD933A2F-E2B7-4F57-8336-DF36E2747328}" destId="{ACA6DAEB-2F2C-4445-B332-31E21802BDEE}" srcOrd="0" destOrd="0" presId="urn:microsoft.com/office/officeart/2005/8/layout/orgChart1"/>
    <dgm:cxn modelId="{DE5BE8FA-0360-4F5B-B190-0330A5C68C2A}" type="presParOf" srcId="{FD933A2F-E2B7-4F57-8336-DF36E2747328}" destId="{31BE2ECD-9DD2-47EE-A1A5-68F17484A670}" srcOrd="1" destOrd="0" presId="urn:microsoft.com/office/officeart/2005/8/layout/orgChart1"/>
    <dgm:cxn modelId="{DCADE1C6-26A3-4003-9915-52D6114A5258}" type="presParOf" srcId="{31BE2ECD-9DD2-47EE-A1A5-68F17484A670}" destId="{170D7876-4684-4C53-9E4D-571BD821AD4D}" srcOrd="0" destOrd="0" presId="urn:microsoft.com/office/officeart/2005/8/layout/orgChart1"/>
    <dgm:cxn modelId="{F104426B-0F4A-4D7B-889C-31B1BD3E275E}" type="presParOf" srcId="{170D7876-4684-4C53-9E4D-571BD821AD4D}" destId="{0F8205FB-51B9-4536-A8B2-BCAAC93772C2}" srcOrd="0" destOrd="0" presId="urn:microsoft.com/office/officeart/2005/8/layout/orgChart1"/>
    <dgm:cxn modelId="{0D3812F1-AF34-418C-BF00-6D9C38C43887}" type="presParOf" srcId="{170D7876-4684-4C53-9E4D-571BD821AD4D}" destId="{03794805-F192-48B8-B2A9-F0CB6B67F37B}" srcOrd="1" destOrd="0" presId="urn:microsoft.com/office/officeart/2005/8/layout/orgChart1"/>
    <dgm:cxn modelId="{59D923B6-2E85-48A1-B4DE-A610C657520B}" type="presParOf" srcId="{31BE2ECD-9DD2-47EE-A1A5-68F17484A670}" destId="{98590BAB-45E0-42F7-B03D-793072C9BDD4}" srcOrd="1" destOrd="0" presId="urn:microsoft.com/office/officeart/2005/8/layout/orgChart1"/>
    <dgm:cxn modelId="{63F3A6FF-48B9-4A03-872C-A484F0F2592C}" type="presParOf" srcId="{31BE2ECD-9DD2-47EE-A1A5-68F17484A670}" destId="{D57F8079-BA32-48BB-A315-EB084CAFCF7C}" srcOrd="2" destOrd="0" presId="urn:microsoft.com/office/officeart/2005/8/layout/orgChart1"/>
    <dgm:cxn modelId="{00E5865E-BB02-48D9-A253-B2D6D0924FDE}" type="presParOf" srcId="{0340F211-FF8E-4C86-B514-B4BD05BED51D}" destId="{39AFCDB1-207C-4C0D-980F-E80995B157A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C3A80-9916-4FE3-BFE3-FA2D8293D1CA}">
      <dsp:nvSpPr>
        <dsp:cNvPr id="0" name=""/>
        <dsp:cNvSpPr/>
      </dsp:nvSpPr>
      <dsp:spPr>
        <a:xfrm>
          <a:off x="11307415" y="1622675"/>
          <a:ext cx="2084406" cy="2084010"/>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66C0FF3-CA93-41A1-B4F9-2577C332C1C4}">
      <dsp:nvSpPr>
        <dsp:cNvPr id="0" name=""/>
        <dsp:cNvSpPr/>
      </dsp:nvSpPr>
      <dsp:spPr>
        <a:xfrm>
          <a:off x="11377601" y="1692154"/>
          <a:ext cx="1945358" cy="1945052"/>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Early Feb: Extra-ordinary GA to approve FP9 proposal</a:t>
          </a:r>
          <a:endParaRPr lang="en-US" sz="1600" kern="1200" dirty="0"/>
        </a:p>
      </dsp:txBody>
      <dsp:txXfrm>
        <a:off x="11655699" y="1970071"/>
        <a:ext cx="1389163" cy="1389218"/>
      </dsp:txXfrm>
    </dsp:sp>
    <dsp:sp modelId="{732B396B-B9A3-4E47-B393-AB8C1DFABA62}">
      <dsp:nvSpPr>
        <dsp:cNvPr id="0" name=""/>
        <dsp:cNvSpPr/>
      </dsp:nvSpPr>
      <dsp:spPr>
        <a:xfrm rot="2700000">
          <a:off x="9154292" y="1622441"/>
          <a:ext cx="2084113" cy="2084113"/>
        </a:xfrm>
        <a:prstGeom prst="teardrop">
          <a:avLst>
            <a:gd name="adj" fmla="val 100000"/>
          </a:avLst>
        </a:prstGeom>
        <a:solidFill>
          <a:schemeClr val="accent4">
            <a:hueOff val="2079139"/>
            <a:satOff val="-9594"/>
            <a:lumOff val="35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7B172441-235F-43F0-BBCB-CEA220F6DAFD}">
      <dsp:nvSpPr>
        <dsp:cNvPr id="0" name=""/>
        <dsp:cNvSpPr/>
      </dsp:nvSpPr>
      <dsp:spPr>
        <a:xfrm>
          <a:off x="9224332" y="1692154"/>
          <a:ext cx="1945358" cy="1945052"/>
        </a:xfrm>
        <a:prstGeom prst="ellipse">
          <a:avLst/>
        </a:prstGeom>
        <a:solidFill>
          <a:schemeClr val="lt1">
            <a:alpha val="90000"/>
            <a:hueOff val="0"/>
            <a:satOff val="0"/>
            <a:lumOff val="0"/>
            <a:alphaOff val="0"/>
          </a:schemeClr>
        </a:solidFill>
        <a:ln w="6350" cap="flat" cmpd="sng" algn="ctr">
          <a:solidFill>
            <a:schemeClr val="accent4">
              <a:hueOff val="2079139"/>
              <a:satOff val="-9594"/>
              <a:lumOff val="353"/>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&lt;Mid Jan: Discussion of PMPs in PBs; PLs and TFLs submit WP21-25 to PMU</a:t>
          </a:r>
          <a:endParaRPr lang="en-US" sz="1600" kern="1200" dirty="0"/>
        </a:p>
      </dsp:txBody>
      <dsp:txXfrm>
        <a:off x="9502429" y="1970071"/>
        <a:ext cx="1389163" cy="1389218"/>
      </dsp:txXfrm>
    </dsp:sp>
    <dsp:sp modelId="{D52D4DBC-63A7-415E-B7DC-531DE63F4FC5}">
      <dsp:nvSpPr>
        <dsp:cNvPr id="0" name=""/>
        <dsp:cNvSpPr/>
      </dsp:nvSpPr>
      <dsp:spPr>
        <a:xfrm rot="2700000">
          <a:off x="7001023" y="1622441"/>
          <a:ext cx="2084113" cy="2084113"/>
        </a:xfrm>
        <a:prstGeom prst="teardrop">
          <a:avLst>
            <a:gd name="adj" fmla="val 100000"/>
          </a:avLst>
        </a:prstGeom>
        <a:solidFill>
          <a:schemeClr val="accent4">
            <a:hueOff val="4158277"/>
            <a:satOff val="-19187"/>
            <a:lumOff val="70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A2ECA2D-9663-40D3-8C44-7F1DA2F01B0B}">
      <dsp:nvSpPr>
        <dsp:cNvPr id="0" name=""/>
        <dsp:cNvSpPr/>
      </dsp:nvSpPr>
      <dsp:spPr>
        <a:xfrm>
          <a:off x="7071063" y="1692154"/>
          <a:ext cx="1945358" cy="1945052"/>
        </a:xfrm>
        <a:prstGeom prst="ellipse">
          <a:avLst/>
        </a:prstGeom>
        <a:solidFill>
          <a:schemeClr val="lt1">
            <a:alpha val="90000"/>
            <a:hueOff val="0"/>
            <a:satOff val="0"/>
            <a:lumOff val="0"/>
            <a:alphaOff val="0"/>
          </a:schemeClr>
        </a:solidFill>
        <a:ln w="6350" cap="flat" cmpd="sng" algn="ctr">
          <a:solidFill>
            <a:schemeClr val="accent4">
              <a:hueOff val="4158277"/>
              <a:satOff val="-19187"/>
              <a:lumOff val="706"/>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Mid Dec: Deadline of call for participation</a:t>
          </a:r>
          <a:endParaRPr lang="en-US" sz="1600" kern="1200" dirty="0"/>
        </a:p>
      </dsp:txBody>
      <dsp:txXfrm>
        <a:off x="7349160" y="1970071"/>
        <a:ext cx="1389163" cy="1389218"/>
      </dsp:txXfrm>
    </dsp:sp>
    <dsp:sp modelId="{0FA4D779-7836-4114-9CF1-ACB32A3395B2}">
      <dsp:nvSpPr>
        <dsp:cNvPr id="0" name=""/>
        <dsp:cNvSpPr/>
      </dsp:nvSpPr>
      <dsp:spPr>
        <a:xfrm rot="2700000">
          <a:off x="4847754" y="1622441"/>
          <a:ext cx="2084113" cy="2084113"/>
        </a:xfrm>
        <a:prstGeom prst="teardrop">
          <a:avLst>
            <a:gd name="adj" fmla="val 100000"/>
          </a:avLst>
        </a:prstGeom>
        <a:solidFill>
          <a:schemeClr val="accent4">
            <a:hueOff val="6237415"/>
            <a:satOff val="-28781"/>
            <a:lumOff val="10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ECE1D94F-79E6-4E08-9D98-8F41F7BA97B7}">
      <dsp:nvSpPr>
        <dsp:cNvPr id="0" name=""/>
        <dsp:cNvSpPr/>
      </dsp:nvSpPr>
      <dsp:spPr>
        <a:xfrm>
          <a:off x="4917794" y="1692154"/>
          <a:ext cx="1945358" cy="1945052"/>
        </a:xfrm>
        <a:prstGeom prst="ellipse">
          <a:avLst/>
        </a:prstGeom>
        <a:solidFill>
          <a:schemeClr val="lt1">
            <a:alpha val="90000"/>
            <a:hueOff val="0"/>
            <a:satOff val="0"/>
            <a:lumOff val="0"/>
            <a:alphaOff val="0"/>
          </a:schemeClr>
        </a:solidFill>
        <a:ln w="6350" cap="flat" cmpd="sng" algn="ctr">
          <a:solidFill>
            <a:schemeClr val="accent4">
              <a:hueOff val="6237415"/>
              <a:satOff val="-28781"/>
              <a:lumOff val="1059"/>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Mid Nov: Call for participation prepared by PLs and TFLs</a:t>
          </a:r>
          <a:endParaRPr lang="en-US" sz="1600" kern="1200" dirty="0"/>
        </a:p>
      </dsp:txBody>
      <dsp:txXfrm>
        <a:off x="5194567" y="1970071"/>
        <a:ext cx="1389163" cy="1389218"/>
      </dsp:txXfrm>
    </dsp:sp>
    <dsp:sp modelId="{2437AF13-C7B4-4861-9407-F5E608D206C3}">
      <dsp:nvSpPr>
        <dsp:cNvPr id="0" name=""/>
        <dsp:cNvSpPr/>
      </dsp:nvSpPr>
      <dsp:spPr>
        <a:xfrm rot="2700000">
          <a:off x="2694485" y="1622441"/>
          <a:ext cx="2084113" cy="2084113"/>
        </a:xfrm>
        <a:prstGeom prst="teardrop">
          <a:avLst>
            <a:gd name="adj" fmla="val 100000"/>
          </a:avLst>
        </a:prstGeom>
        <a:solidFill>
          <a:schemeClr val="accent4">
            <a:hueOff val="8316554"/>
            <a:satOff val="-38374"/>
            <a:lumOff val="141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73CE9221-BF9C-4588-9C65-5528C3EEABAF}">
      <dsp:nvSpPr>
        <dsp:cNvPr id="0" name=""/>
        <dsp:cNvSpPr/>
      </dsp:nvSpPr>
      <dsp:spPr>
        <a:xfrm>
          <a:off x="2764524" y="1692154"/>
          <a:ext cx="1945358" cy="1945052"/>
        </a:xfrm>
        <a:prstGeom prst="ellipse">
          <a:avLst/>
        </a:prstGeom>
        <a:solidFill>
          <a:schemeClr val="lt1">
            <a:alpha val="90000"/>
            <a:hueOff val="0"/>
            <a:satOff val="0"/>
            <a:lumOff val="0"/>
            <a:alphaOff val="0"/>
          </a:schemeClr>
        </a:solidFill>
        <a:ln w="6350" cap="flat" cmpd="sng" algn="ctr">
          <a:solidFill>
            <a:schemeClr val="accent4">
              <a:hueOff val="8316554"/>
              <a:satOff val="-38374"/>
              <a:lumOff val="1412"/>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19-20 Oct: Information meeting to the Beneficiaries</a:t>
          </a:r>
          <a:endParaRPr lang="en-US" sz="1600" kern="1200" dirty="0"/>
        </a:p>
      </dsp:txBody>
      <dsp:txXfrm>
        <a:off x="3041298" y="1970071"/>
        <a:ext cx="1389163" cy="1389218"/>
      </dsp:txXfrm>
    </dsp:sp>
    <dsp:sp modelId="{AFF48BD0-C5FD-4900-9D47-F9DFC50B2882}">
      <dsp:nvSpPr>
        <dsp:cNvPr id="0" name=""/>
        <dsp:cNvSpPr/>
      </dsp:nvSpPr>
      <dsp:spPr>
        <a:xfrm rot="2700000">
          <a:off x="541216" y="1622441"/>
          <a:ext cx="2084113" cy="2084113"/>
        </a:xfrm>
        <a:prstGeom prst="teardrop">
          <a:avLst>
            <a:gd name="adj" fmla="val 100000"/>
          </a:avLst>
        </a:prstGeom>
        <a:solidFill>
          <a:schemeClr val="accent4">
            <a:hueOff val="10395692"/>
            <a:satOff val="-47968"/>
            <a:lumOff val="176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4414ECA-47B1-43BD-9A76-43A6E7D1DC90}">
      <dsp:nvSpPr>
        <dsp:cNvPr id="0" name=""/>
        <dsp:cNvSpPr/>
      </dsp:nvSpPr>
      <dsp:spPr>
        <a:xfrm>
          <a:off x="609931" y="1692154"/>
          <a:ext cx="1945358" cy="1945052"/>
        </a:xfrm>
        <a:prstGeom prst="ellipse">
          <a:avLst/>
        </a:prstGeom>
        <a:solidFill>
          <a:schemeClr val="lt1">
            <a:alpha val="90000"/>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28 Sep: Bureau agrees with approach towards reduced proposal</a:t>
          </a:r>
          <a:endParaRPr lang="en-US" sz="1600" kern="1200" dirty="0"/>
        </a:p>
      </dsp:txBody>
      <dsp:txXfrm>
        <a:off x="888029" y="1970071"/>
        <a:ext cx="1389163" cy="13892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86D8F-F4B8-47B2-A77D-60E872E7A3EC}">
      <dsp:nvSpPr>
        <dsp:cNvPr id="0" name=""/>
        <dsp:cNvSpPr/>
      </dsp:nvSpPr>
      <dsp:spPr>
        <a:xfrm>
          <a:off x="5213358" y="519501"/>
          <a:ext cx="108804" cy="2683852"/>
        </a:xfrm>
        <a:custGeom>
          <a:avLst/>
          <a:gdLst/>
          <a:ahLst/>
          <a:cxnLst/>
          <a:rect l="0" t="0" r="0" b="0"/>
          <a:pathLst>
            <a:path>
              <a:moveTo>
                <a:pt x="108804" y="0"/>
              </a:moveTo>
              <a:lnTo>
                <a:pt x="108804" y="2683852"/>
              </a:lnTo>
              <a:lnTo>
                <a:pt x="0" y="2683852"/>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97888F1-C5CC-48CD-BC81-ADBE594955D5}">
      <dsp:nvSpPr>
        <dsp:cNvPr id="0" name=""/>
        <dsp:cNvSpPr/>
      </dsp:nvSpPr>
      <dsp:spPr>
        <a:xfrm>
          <a:off x="5322163" y="519501"/>
          <a:ext cx="108804" cy="1948124"/>
        </a:xfrm>
        <a:custGeom>
          <a:avLst/>
          <a:gdLst/>
          <a:ahLst/>
          <a:cxnLst/>
          <a:rect l="0" t="0" r="0" b="0"/>
          <a:pathLst>
            <a:path>
              <a:moveTo>
                <a:pt x="0" y="0"/>
              </a:moveTo>
              <a:lnTo>
                <a:pt x="0" y="1948124"/>
              </a:lnTo>
              <a:lnTo>
                <a:pt x="108804" y="1948124"/>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E9713D2-6979-4427-B33F-D77C5519C4BE}">
      <dsp:nvSpPr>
        <dsp:cNvPr id="0" name=""/>
        <dsp:cNvSpPr/>
      </dsp:nvSpPr>
      <dsp:spPr>
        <a:xfrm>
          <a:off x="5213358" y="519501"/>
          <a:ext cx="108804" cy="1948124"/>
        </a:xfrm>
        <a:custGeom>
          <a:avLst/>
          <a:gdLst/>
          <a:ahLst/>
          <a:cxnLst/>
          <a:rect l="0" t="0" r="0" b="0"/>
          <a:pathLst>
            <a:path>
              <a:moveTo>
                <a:pt x="108804" y="0"/>
              </a:moveTo>
              <a:lnTo>
                <a:pt x="108804" y="1948124"/>
              </a:lnTo>
              <a:lnTo>
                <a:pt x="0" y="1948124"/>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0598E2E-B498-4065-A9FA-761A617FCDD4}">
      <dsp:nvSpPr>
        <dsp:cNvPr id="0" name=""/>
        <dsp:cNvSpPr/>
      </dsp:nvSpPr>
      <dsp:spPr>
        <a:xfrm>
          <a:off x="5322163" y="519501"/>
          <a:ext cx="108804" cy="1212396"/>
        </a:xfrm>
        <a:custGeom>
          <a:avLst/>
          <a:gdLst/>
          <a:ahLst/>
          <a:cxnLst/>
          <a:rect l="0" t="0" r="0" b="0"/>
          <a:pathLst>
            <a:path>
              <a:moveTo>
                <a:pt x="0" y="0"/>
              </a:moveTo>
              <a:lnTo>
                <a:pt x="0" y="1212396"/>
              </a:lnTo>
              <a:lnTo>
                <a:pt x="108804" y="1212396"/>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322749C-79A8-41EF-9249-1BB44CB0F5CA}">
      <dsp:nvSpPr>
        <dsp:cNvPr id="0" name=""/>
        <dsp:cNvSpPr/>
      </dsp:nvSpPr>
      <dsp:spPr>
        <a:xfrm>
          <a:off x="5213358" y="519501"/>
          <a:ext cx="108804" cy="1212396"/>
        </a:xfrm>
        <a:custGeom>
          <a:avLst/>
          <a:gdLst/>
          <a:ahLst/>
          <a:cxnLst/>
          <a:rect l="0" t="0" r="0" b="0"/>
          <a:pathLst>
            <a:path>
              <a:moveTo>
                <a:pt x="108804" y="0"/>
              </a:moveTo>
              <a:lnTo>
                <a:pt x="108804" y="1212396"/>
              </a:lnTo>
              <a:lnTo>
                <a:pt x="0" y="1212396"/>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727CC7A-F792-408C-AD04-0A74BCA69250}">
      <dsp:nvSpPr>
        <dsp:cNvPr id="0" name=""/>
        <dsp:cNvSpPr/>
      </dsp:nvSpPr>
      <dsp:spPr>
        <a:xfrm>
          <a:off x="5322163" y="519501"/>
          <a:ext cx="108804" cy="476668"/>
        </a:xfrm>
        <a:custGeom>
          <a:avLst/>
          <a:gdLst/>
          <a:ahLst/>
          <a:cxnLst/>
          <a:rect l="0" t="0" r="0" b="0"/>
          <a:pathLst>
            <a:path>
              <a:moveTo>
                <a:pt x="0" y="0"/>
              </a:moveTo>
              <a:lnTo>
                <a:pt x="0" y="476668"/>
              </a:lnTo>
              <a:lnTo>
                <a:pt x="108804" y="476668"/>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3D7446A-BE1D-4101-8189-543EAFFB7939}">
      <dsp:nvSpPr>
        <dsp:cNvPr id="0" name=""/>
        <dsp:cNvSpPr/>
      </dsp:nvSpPr>
      <dsp:spPr>
        <a:xfrm>
          <a:off x="5213358" y="519501"/>
          <a:ext cx="108804" cy="476668"/>
        </a:xfrm>
        <a:custGeom>
          <a:avLst/>
          <a:gdLst/>
          <a:ahLst/>
          <a:cxnLst/>
          <a:rect l="0" t="0" r="0" b="0"/>
          <a:pathLst>
            <a:path>
              <a:moveTo>
                <a:pt x="108804" y="0"/>
              </a:moveTo>
              <a:lnTo>
                <a:pt x="108804" y="476668"/>
              </a:lnTo>
              <a:lnTo>
                <a:pt x="0" y="476668"/>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E060251-C395-4BF4-AA14-9BF823CD8379}">
      <dsp:nvSpPr>
        <dsp:cNvPr id="0" name=""/>
        <dsp:cNvSpPr/>
      </dsp:nvSpPr>
      <dsp:spPr>
        <a:xfrm>
          <a:off x="5322163" y="519501"/>
          <a:ext cx="1253846" cy="3160521"/>
        </a:xfrm>
        <a:custGeom>
          <a:avLst/>
          <a:gdLst/>
          <a:ahLst/>
          <a:cxnLst/>
          <a:rect l="0" t="0" r="0" b="0"/>
          <a:pathLst>
            <a:path>
              <a:moveTo>
                <a:pt x="0" y="0"/>
              </a:moveTo>
              <a:lnTo>
                <a:pt x="0" y="3051716"/>
              </a:lnTo>
              <a:lnTo>
                <a:pt x="1253846" y="3051716"/>
              </a:lnTo>
              <a:lnTo>
                <a:pt x="1253846" y="3160521"/>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8CA7556-4085-4C56-8E4B-F0704745C38C}">
      <dsp:nvSpPr>
        <dsp:cNvPr id="0" name=""/>
        <dsp:cNvSpPr/>
      </dsp:nvSpPr>
      <dsp:spPr>
        <a:xfrm>
          <a:off x="4907668" y="4198141"/>
          <a:ext cx="155435" cy="476668"/>
        </a:xfrm>
        <a:custGeom>
          <a:avLst/>
          <a:gdLst/>
          <a:ahLst/>
          <a:cxnLst/>
          <a:rect l="0" t="0" r="0" b="0"/>
          <a:pathLst>
            <a:path>
              <a:moveTo>
                <a:pt x="0" y="0"/>
              </a:moveTo>
              <a:lnTo>
                <a:pt x="0" y="476668"/>
              </a:lnTo>
              <a:lnTo>
                <a:pt x="155435" y="476668"/>
              </a:lnTo>
            </a:path>
          </a:pathLst>
        </a:custGeom>
        <a:noFill/>
        <a:ln w="12700" cap="flat" cmpd="sng" algn="ctr">
          <a:solidFill>
            <a:schemeClr val="accent6">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7D7C936-9FAF-4276-B5A1-B699F9B67EC5}">
      <dsp:nvSpPr>
        <dsp:cNvPr id="0" name=""/>
        <dsp:cNvSpPr/>
      </dsp:nvSpPr>
      <dsp:spPr>
        <a:xfrm>
          <a:off x="5276443" y="519501"/>
          <a:ext cx="91440" cy="3160521"/>
        </a:xfrm>
        <a:custGeom>
          <a:avLst/>
          <a:gdLst/>
          <a:ahLst/>
          <a:cxnLst/>
          <a:rect l="0" t="0" r="0" b="0"/>
          <a:pathLst>
            <a:path>
              <a:moveTo>
                <a:pt x="45720" y="0"/>
              </a:moveTo>
              <a:lnTo>
                <a:pt x="45720" y="3160521"/>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D81296B-4120-496F-A582-C741C4E3B891}">
      <dsp:nvSpPr>
        <dsp:cNvPr id="0" name=""/>
        <dsp:cNvSpPr/>
      </dsp:nvSpPr>
      <dsp:spPr>
        <a:xfrm>
          <a:off x="4068316" y="519501"/>
          <a:ext cx="1253846" cy="3160521"/>
        </a:xfrm>
        <a:custGeom>
          <a:avLst/>
          <a:gdLst/>
          <a:ahLst/>
          <a:cxnLst/>
          <a:rect l="0" t="0" r="0" b="0"/>
          <a:pathLst>
            <a:path>
              <a:moveTo>
                <a:pt x="1253846" y="0"/>
              </a:moveTo>
              <a:lnTo>
                <a:pt x="1253846" y="3051716"/>
              </a:lnTo>
              <a:lnTo>
                <a:pt x="0" y="3051716"/>
              </a:lnTo>
              <a:lnTo>
                <a:pt x="0" y="3160521"/>
              </a:lnTo>
            </a:path>
          </a:pathLst>
        </a:custGeom>
        <a:no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E4EC5CB-D3E8-46F1-90B3-0E985646EC4F}">
      <dsp:nvSpPr>
        <dsp:cNvPr id="0" name=""/>
        <dsp:cNvSpPr/>
      </dsp:nvSpPr>
      <dsp:spPr>
        <a:xfrm>
          <a:off x="4804044" y="1383"/>
          <a:ext cx="1036236" cy="518118"/>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t>Programme</a:t>
          </a:r>
          <a:r>
            <a:rPr lang="en-US" sz="1200" kern="1200" dirty="0" smtClean="0"/>
            <a:t> Manager</a:t>
          </a:r>
          <a:endParaRPr lang="en-US" sz="1200" kern="1200" dirty="0"/>
        </a:p>
      </dsp:txBody>
      <dsp:txXfrm>
        <a:off x="4804044" y="1383"/>
        <a:ext cx="1036236" cy="518118"/>
      </dsp:txXfrm>
    </dsp:sp>
    <dsp:sp modelId="{4E264F13-C133-4304-872A-B9B0AC7BBFF7}">
      <dsp:nvSpPr>
        <dsp:cNvPr id="0" name=""/>
        <dsp:cNvSpPr/>
      </dsp:nvSpPr>
      <dsp:spPr>
        <a:xfrm>
          <a:off x="3550198" y="3680023"/>
          <a:ext cx="1036236" cy="518118"/>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Fusion Science Department</a:t>
          </a:r>
          <a:endParaRPr lang="en-US" sz="1200" kern="1200" dirty="0"/>
        </a:p>
      </dsp:txBody>
      <dsp:txXfrm>
        <a:off x="3550198" y="3680023"/>
        <a:ext cx="1036236" cy="518118"/>
      </dsp:txXfrm>
    </dsp:sp>
    <dsp:sp modelId="{B187D7A5-9992-442F-BDFE-55B47B560A6D}">
      <dsp:nvSpPr>
        <dsp:cNvPr id="0" name=""/>
        <dsp:cNvSpPr/>
      </dsp:nvSpPr>
      <dsp:spPr>
        <a:xfrm>
          <a:off x="4804044" y="3680023"/>
          <a:ext cx="1036236" cy="518118"/>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Fusion Technology Department</a:t>
          </a:r>
          <a:endParaRPr lang="en-US" sz="1200" kern="1200" dirty="0"/>
        </a:p>
      </dsp:txBody>
      <dsp:txXfrm>
        <a:off x="4804044" y="3680023"/>
        <a:ext cx="1036236" cy="518118"/>
      </dsp:txXfrm>
    </dsp:sp>
    <dsp:sp modelId="{983458EB-6F0E-4703-999D-9B6EFB8D5BE1}">
      <dsp:nvSpPr>
        <dsp:cNvPr id="0" name=""/>
        <dsp:cNvSpPr/>
      </dsp:nvSpPr>
      <dsp:spPr>
        <a:xfrm>
          <a:off x="5063103" y="4415751"/>
          <a:ext cx="1036236" cy="518118"/>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DEMO Central Team</a:t>
          </a:r>
          <a:endParaRPr lang="en-US" sz="1200" kern="1200" dirty="0"/>
        </a:p>
      </dsp:txBody>
      <dsp:txXfrm>
        <a:off x="5063103" y="4415751"/>
        <a:ext cx="1036236" cy="518118"/>
      </dsp:txXfrm>
    </dsp:sp>
    <dsp:sp modelId="{EC05CC64-5F45-4592-B8E8-6961CDD46338}">
      <dsp:nvSpPr>
        <dsp:cNvPr id="0" name=""/>
        <dsp:cNvSpPr/>
      </dsp:nvSpPr>
      <dsp:spPr>
        <a:xfrm>
          <a:off x="6057890" y="3680023"/>
          <a:ext cx="1036236" cy="518118"/>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Administration Department</a:t>
          </a:r>
          <a:endParaRPr lang="en-US" sz="1200" kern="1200" dirty="0"/>
        </a:p>
      </dsp:txBody>
      <dsp:txXfrm>
        <a:off x="6057890" y="3680023"/>
        <a:ext cx="1036236" cy="518118"/>
      </dsp:txXfrm>
    </dsp:sp>
    <dsp:sp modelId="{3B3FAC7B-1233-4659-BB39-CF6C092DE513}">
      <dsp:nvSpPr>
        <dsp:cNvPr id="0" name=""/>
        <dsp:cNvSpPr/>
      </dsp:nvSpPr>
      <dsp:spPr>
        <a:xfrm>
          <a:off x="4177121" y="737111"/>
          <a:ext cx="1036236" cy="518118"/>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Senior Advisor</a:t>
          </a:r>
          <a:endParaRPr lang="en-US" sz="1200" kern="1200" dirty="0"/>
        </a:p>
      </dsp:txBody>
      <dsp:txXfrm>
        <a:off x="4177121" y="737111"/>
        <a:ext cx="1036236" cy="518118"/>
      </dsp:txXfrm>
    </dsp:sp>
    <dsp:sp modelId="{C838A9E0-BA07-4DE9-832D-F891395E8044}">
      <dsp:nvSpPr>
        <dsp:cNvPr id="0" name=""/>
        <dsp:cNvSpPr/>
      </dsp:nvSpPr>
      <dsp:spPr>
        <a:xfrm>
          <a:off x="5430967" y="737111"/>
          <a:ext cx="1036236" cy="518118"/>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Secretariat</a:t>
          </a:r>
          <a:endParaRPr lang="en-US" sz="1200" kern="1200" dirty="0"/>
        </a:p>
      </dsp:txBody>
      <dsp:txXfrm>
        <a:off x="5430967" y="737111"/>
        <a:ext cx="1036236" cy="518118"/>
      </dsp:txXfrm>
    </dsp:sp>
    <dsp:sp modelId="{78699DBC-90DF-4DDE-8A63-FA3035E21304}">
      <dsp:nvSpPr>
        <dsp:cNvPr id="0" name=""/>
        <dsp:cNvSpPr/>
      </dsp:nvSpPr>
      <dsp:spPr>
        <a:xfrm>
          <a:off x="4177121" y="1472839"/>
          <a:ext cx="1036236" cy="518118"/>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Legal Advisor</a:t>
          </a:r>
          <a:endParaRPr lang="en-US" sz="1200" kern="1200" dirty="0"/>
        </a:p>
      </dsp:txBody>
      <dsp:txXfrm>
        <a:off x="4177121" y="1472839"/>
        <a:ext cx="1036236" cy="518118"/>
      </dsp:txXfrm>
    </dsp:sp>
    <dsp:sp modelId="{D799E986-2C29-46BF-9101-C52E092A4475}">
      <dsp:nvSpPr>
        <dsp:cNvPr id="0" name=""/>
        <dsp:cNvSpPr/>
      </dsp:nvSpPr>
      <dsp:spPr>
        <a:xfrm>
          <a:off x="5430967" y="1472839"/>
          <a:ext cx="1036236" cy="518118"/>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Intern. Collaboration  Officer</a:t>
          </a:r>
          <a:endParaRPr lang="en-US" sz="1200" kern="1200" dirty="0"/>
        </a:p>
      </dsp:txBody>
      <dsp:txXfrm>
        <a:off x="5430967" y="1472839"/>
        <a:ext cx="1036236" cy="518118"/>
      </dsp:txXfrm>
    </dsp:sp>
    <dsp:sp modelId="{21DF83A7-F892-44EE-ABE7-CA53F02F8E1B}">
      <dsp:nvSpPr>
        <dsp:cNvPr id="0" name=""/>
        <dsp:cNvSpPr/>
      </dsp:nvSpPr>
      <dsp:spPr>
        <a:xfrm>
          <a:off x="4177121" y="2208567"/>
          <a:ext cx="1036236" cy="518118"/>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Communication Office</a:t>
          </a:r>
          <a:endParaRPr lang="en-US" sz="1200" kern="1200" dirty="0"/>
        </a:p>
      </dsp:txBody>
      <dsp:txXfrm>
        <a:off x="4177121" y="2208567"/>
        <a:ext cx="1036236" cy="518118"/>
      </dsp:txXfrm>
    </dsp:sp>
    <dsp:sp modelId="{487672BD-A549-4741-8373-A4CD49B34754}">
      <dsp:nvSpPr>
        <dsp:cNvPr id="0" name=""/>
        <dsp:cNvSpPr/>
      </dsp:nvSpPr>
      <dsp:spPr>
        <a:xfrm>
          <a:off x="5430967" y="2208567"/>
          <a:ext cx="1036236" cy="518118"/>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Training and Education Officer</a:t>
          </a:r>
          <a:endParaRPr lang="en-US" sz="1200" kern="1200" dirty="0"/>
        </a:p>
      </dsp:txBody>
      <dsp:txXfrm>
        <a:off x="5430967" y="2208567"/>
        <a:ext cx="1036236" cy="518118"/>
      </dsp:txXfrm>
    </dsp:sp>
    <dsp:sp modelId="{4714B484-3B18-41C6-855F-4C9194ED25FD}">
      <dsp:nvSpPr>
        <dsp:cNvPr id="0" name=""/>
        <dsp:cNvSpPr/>
      </dsp:nvSpPr>
      <dsp:spPr>
        <a:xfrm>
          <a:off x="4177121" y="2944295"/>
          <a:ext cx="1036236" cy="518118"/>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Project Management Office</a:t>
          </a:r>
          <a:endParaRPr lang="en-US" sz="1200" kern="1200" dirty="0"/>
        </a:p>
      </dsp:txBody>
      <dsp:txXfrm>
        <a:off x="4177121" y="2944295"/>
        <a:ext cx="1036236" cy="5181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A6DAEB-2F2C-4445-B332-31E21802BDEE}">
      <dsp:nvSpPr>
        <dsp:cNvPr id="0" name=""/>
        <dsp:cNvSpPr/>
      </dsp:nvSpPr>
      <dsp:spPr>
        <a:xfrm>
          <a:off x="5292696" y="1258073"/>
          <a:ext cx="112603" cy="190193"/>
        </a:xfrm>
        <a:custGeom>
          <a:avLst/>
          <a:gdLst/>
          <a:ahLst/>
          <a:cxnLst/>
          <a:rect l="0" t="0" r="0" b="0"/>
          <a:pathLst>
            <a:path>
              <a:moveTo>
                <a:pt x="0" y="0"/>
              </a:moveTo>
              <a:lnTo>
                <a:pt x="0" y="190193"/>
              </a:lnTo>
              <a:lnTo>
                <a:pt x="112603" y="19019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BD432B-2FB6-467B-A9E0-511DBB5E813B}">
      <dsp:nvSpPr>
        <dsp:cNvPr id="0" name=""/>
        <dsp:cNvSpPr/>
      </dsp:nvSpPr>
      <dsp:spPr>
        <a:xfrm>
          <a:off x="5668042" y="482621"/>
          <a:ext cx="317845" cy="644097"/>
        </a:xfrm>
        <a:custGeom>
          <a:avLst/>
          <a:gdLst/>
          <a:ahLst/>
          <a:cxnLst/>
          <a:rect l="0" t="0" r="0" b="0"/>
          <a:pathLst>
            <a:path>
              <a:moveTo>
                <a:pt x="317845" y="0"/>
              </a:moveTo>
              <a:lnTo>
                <a:pt x="317845" y="644097"/>
              </a:lnTo>
              <a:lnTo>
                <a:pt x="0" y="6440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13D796-F71F-45DD-97A2-038250ADFD82}">
      <dsp:nvSpPr>
        <dsp:cNvPr id="0" name=""/>
        <dsp:cNvSpPr/>
      </dsp:nvSpPr>
      <dsp:spPr>
        <a:xfrm>
          <a:off x="6675240" y="855668"/>
          <a:ext cx="95486" cy="193573"/>
        </a:xfrm>
        <a:custGeom>
          <a:avLst/>
          <a:gdLst/>
          <a:ahLst/>
          <a:cxnLst/>
          <a:rect l="0" t="0" r="0" b="0"/>
          <a:pathLst>
            <a:path>
              <a:moveTo>
                <a:pt x="0" y="0"/>
              </a:moveTo>
              <a:lnTo>
                <a:pt x="0" y="193573"/>
              </a:lnTo>
              <a:lnTo>
                <a:pt x="95486" y="1935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E6512A-BA05-4F0A-9737-03B25F749242}">
      <dsp:nvSpPr>
        <dsp:cNvPr id="0" name=""/>
        <dsp:cNvSpPr/>
      </dsp:nvSpPr>
      <dsp:spPr>
        <a:xfrm>
          <a:off x="5985887" y="482621"/>
          <a:ext cx="315088" cy="241692"/>
        </a:xfrm>
        <a:custGeom>
          <a:avLst/>
          <a:gdLst/>
          <a:ahLst/>
          <a:cxnLst/>
          <a:rect l="0" t="0" r="0" b="0"/>
          <a:pathLst>
            <a:path>
              <a:moveTo>
                <a:pt x="0" y="0"/>
              </a:moveTo>
              <a:lnTo>
                <a:pt x="0" y="241692"/>
              </a:lnTo>
              <a:lnTo>
                <a:pt x="315088" y="2416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57B415-7662-4092-A8A3-AA49B708B094}">
      <dsp:nvSpPr>
        <dsp:cNvPr id="0" name=""/>
        <dsp:cNvSpPr/>
      </dsp:nvSpPr>
      <dsp:spPr>
        <a:xfrm>
          <a:off x="5665877" y="482621"/>
          <a:ext cx="320010" cy="241692"/>
        </a:xfrm>
        <a:custGeom>
          <a:avLst/>
          <a:gdLst/>
          <a:ahLst/>
          <a:cxnLst/>
          <a:rect l="0" t="0" r="0" b="0"/>
          <a:pathLst>
            <a:path>
              <a:moveTo>
                <a:pt x="320010" y="0"/>
              </a:moveTo>
              <a:lnTo>
                <a:pt x="320010" y="241692"/>
              </a:lnTo>
              <a:lnTo>
                <a:pt x="0" y="2416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26BAD4-021B-497A-8F95-2D1E9DF231D3}">
      <dsp:nvSpPr>
        <dsp:cNvPr id="0" name=""/>
        <dsp:cNvSpPr/>
      </dsp:nvSpPr>
      <dsp:spPr>
        <a:xfrm>
          <a:off x="7821211" y="2130200"/>
          <a:ext cx="109243" cy="927950"/>
        </a:xfrm>
        <a:custGeom>
          <a:avLst/>
          <a:gdLst/>
          <a:ahLst/>
          <a:cxnLst/>
          <a:rect l="0" t="0" r="0" b="0"/>
          <a:pathLst>
            <a:path>
              <a:moveTo>
                <a:pt x="0" y="0"/>
              </a:moveTo>
              <a:lnTo>
                <a:pt x="0" y="927950"/>
              </a:lnTo>
              <a:lnTo>
                <a:pt x="109243" y="92795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D89141-F271-4F89-B331-EE4C4AB11BF6}">
      <dsp:nvSpPr>
        <dsp:cNvPr id="0" name=""/>
        <dsp:cNvSpPr/>
      </dsp:nvSpPr>
      <dsp:spPr>
        <a:xfrm>
          <a:off x="7821211" y="2130200"/>
          <a:ext cx="100999" cy="673383"/>
        </a:xfrm>
        <a:custGeom>
          <a:avLst/>
          <a:gdLst/>
          <a:ahLst/>
          <a:cxnLst/>
          <a:rect l="0" t="0" r="0" b="0"/>
          <a:pathLst>
            <a:path>
              <a:moveTo>
                <a:pt x="0" y="0"/>
              </a:moveTo>
              <a:lnTo>
                <a:pt x="0" y="673383"/>
              </a:lnTo>
              <a:lnTo>
                <a:pt x="100999" y="6733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0C53D8-C598-4E98-9FF0-3019C1B42F25}">
      <dsp:nvSpPr>
        <dsp:cNvPr id="0" name=""/>
        <dsp:cNvSpPr/>
      </dsp:nvSpPr>
      <dsp:spPr>
        <a:xfrm>
          <a:off x="5985887" y="482621"/>
          <a:ext cx="2229313" cy="1384870"/>
        </a:xfrm>
        <a:custGeom>
          <a:avLst/>
          <a:gdLst/>
          <a:ahLst/>
          <a:cxnLst/>
          <a:rect l="0" t="0" r="0" b="0"/>
          <a:pathLst>
            <a:path>
              <a:moveTo>
                <a:pt x="0" y="0"/>
              </a:moveTo>
              <a:lnTo>
                <a:pt x="0" y="1329701"/>
              </a:lnTo>
              <a:lnTo>
                <a:pt x="2229313" y="1329701"/>
              </a:lnTo>
              <a:lnTo>
                <a:pt x="2229313" y="13848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775561-23BA-40F7-8E03-580F601BEAEC}">
      <dsp:nvSpPr>
        <dsp:cNvPr id="0" name=""/>
        <dsp:cNvSpPr/>
      </dsp:nvSpPr>
      <dsp:spPr>
        <a:xfrm>
          <a:off x="7107914" y="2616457"/>
          <a:ext cx="98630" cy="442924"/>
        </a:xfrm>
        <a:custGeom>
          <a:avLst/>
          <a:gdLst/>
          <a:ahLst/>
          <a:cxnLst/>
          <a:rect l="0" t="0" r="0" b="0"/>
          <a:pathLst>
            <a:path>
              <a:moveTo>
                <a:pt x="0" y="0"/>
              </a:moveTo>
              <a:lnTo>
                <a:pt x="0" y="442924"/>
              </a:lnTo>
              <a:lnTo>
                <a:pt x="98630" y="44292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386B89-2F92-4460-8340-04F3E91CEF1B}">
      <dsp:nvSpPr>
        <dsp:cNvPr id="0" name=""/>
        <dsp:cNvSpPr/>
      </dsp:nvSpPr>
      <dsp:spPr>
        <a:xfrm>
          <a:off x="7107914" y="2616457"/>
          <a:ext cx="98630" cy="185190"/>
        </a:xfrm>
        <a:custGeom>
          <a:avLst/>
          <a:gdLst/>
          <a:ahLst/>
          <a:cxnLst/>
          <a:rect l="0" t="0" r="0" b="0"/>
          <a:pathLst>
            <a:path>
              <a:moveTo>
                <a:pt x="0" y="0"/>
              </a:moveTo>
              <a:lnTo>
                <a:pt x="0" y="185190"/>
              </a:lnTo>
              <a:lnTo>
                <a:pt x="98630" y="185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67BDCD-2BE5-4C64-966F-7E1EF95DA4D7}">
      <dsp:nvSpPr>
        <dsp:cNvPr id="0" name=""/>
        <dsp:cNvSpPr/>
      </dsp:nvSpPr>
      <dsp:spPr>
        <a:xfrm>
          <a:off x="6603054" y="2131856"/>
          <a:ext cx="767873" cy="110337"/>
        </a:xfrm>
        <a:custGeom>
          <a:avLst/>
          <a:gdLst/>
          <a:ahLst/>
          <a:cxnLst/>
          <a:rect l="0" t="0" r="0" b="0"/>
          <a:pathLst>
            <a:path>
              <a:moveTo>
                <a:pt x="0" y="0"/>
              </a:moveTo>
              <a:lnTo>
                <a:pt x="0" y="55168"/>
              </a:lnTo>
              <a:lnTo>
                <a:pt x="767873" y="55168"/>
              </a:lnTo>
              <a:lnTo>
                <a:pt x="767873" y="1103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3D585B-7A9A-4CD8-B3B1-7D53BFC49FC7}">
      <dsp:nvSpPr>
        <dsp:cNvPr id="0" name=""/>
        <dsp:cNvSpPr/>
      </dsp:nvSpPr>
      <dsp:spPr>
        <a:xfrm>
          <a:off x="6340040" y="2616457"/>
          <a:ext cx="98630" cy="185190"/>
        </a:xfrm>
        <a:custGeom>
          <a:avLst/>
          <a:gdLst/>
          <a:ahLst/>
          <a:cxnLst/>
          <a:rect l="0" t="0" r="0" b="0"/>
          <a:pathLst>
            <a:path>
              <a:moveTo>
                <a:pt x="0" y="0"/>
              </a:moveTo>
              <a:lnTo>
                <a:pt x="0" y="185190"/>
              </a:lnTo>
              <a:lnTo>
                <a:pt x="98630" y="185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A28781-D28C-45F9-B8CA-D2DB8A172518}">
      <dsp:nvSpPr>
        <dsp:cNvPr id="0" name=""/>
        <dsp:cNvSpPr/>
      </dsp:nvSpPr>
      <dsp:spPr>
        <a:xfrm>
          <a:off x="6557334" y="2131856"/>
          <a:ext cx="91440" cy="110337"/>
        </a:xfrm>
        <a:custGeom>
          <a:avLst/>
          <a:gdLst/>
          <a:ahLst/>
          <a:cxnLst/>
          <a:rect l="0" t="0" r="0" b="0"/>
          <a:pathLst>
            <a:path>
              <a:moveTo>
                <a:pt x="45720" y="0"/>
              </a:moveTo>
              <a:lnTo>
                <a:pt x="45720" y="1103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C0730B-E266-48B3-897B-411EAEB02D6F}">
      <dsp:nvSpPr>
        <dsp:cNvPr id="0" name=""/>
        <dsp:cNvSpPr/>
      </dsp:nvSpPr>
      <dsp:spPr>
        <a:xfrm>
          <a:off x="5572167" y="2616457"/>
          <a:ext cx="98630" cy="3045663"/>
        </a:xfrm>
        <a:custGeom>
          <a:avLst/>
          <a:gdLst/>
          <a:ahLst/>
          <a:cxnLst/>
          <a:rect l="0" t="0" r="0" b="0"/>
          <a:pathLst>
            <a:path>
              <a:moveTo>
                <a:pt x="0" y="0"/>
              </a:moveTo>
              <a:lnTo>
                <a:pt x="0" y="3045663"/>
              </a:lnTo>
              <a:lnTo>
                <a:pt x="98630" y="3045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740B27-8D66-475F-BD96-C5A13342AD3C}">
      <dsp:nvSpPr>
        <dsp:cNvPr id="0" name=""/>
        <dsp:cNvSpPr/>
      </dsp:nvSpPr>
      <dsp:spPr>
        <a:xfrm>
          <a:off x="5572167" y="2616457"/>
          <a:ext cx="98630" cy="2785620"/>
        </a:xfrm>
        <a:custGeom>
          <a:avLst/>
          <a:gdLst/>
          <a:ahLst/>
          <a:cxnLst/>
          <a:rect l="0" t="0" r="0" b="0"/>
          <a:pathLst>
            <a:path>
              <a:moveTo>
                <a:pt x="0" y="0"/>
              </a:moveTo>
              <a:lnTo>
                <a:pt x="0" y="2785620"/>
              </a:lnTo>
              <a:lnTo>
                <a:pt x="98630" y="27856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8E2C9B-8050-419A-9690-5296FB0487C9}">
      <dsp:nvSpPr>
        <dsp:cNvPr id="0" name=""/>
        <dsp:cNvSpPr/>
      </dsp:nvSpPr>
      <dsp:spPr>
        <a:xfrm>
          <a:off x="5572167" y="2616457"/>
          <a:ext cx="98630" cy="2525577"/>
        </a:xfrm>
        <a:custGeom>
          <a:avLst/>
          <a:gdLst/>
          <a:ahLst/>
          <a:cxnLst/>
          <a:rect l="0" t="0" r="0" b="0"/>
          <a:pathLst>
            <a:path>
              <a:moveTo>
                <a:pt x="0" y="0"/>
              </a:moveTo>
              <a:lnTo>
                <a:pt x="0" y="2525577"/>
              </a:lnTo>
              <a:lnTo>
                <a:pt x="98630" y="25255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66E302-BC43-4EF6-AFC0-93070892326A}">
      <dsp:nvSpPr>
        <dsp:cNvPr id="0" name=""/>
        <dsp:cNvSpPr/>
      </dsp:nvSpPr>
      <dsp:spPr>
        <a:xfrm>
          <a:off x="5572167" y="2616457"/>
          <a:ext cx="98630" cy="2265534"/>
        </a:xfrm>
        <a:custGeom>
          <a:avLst/>
          <a:gdLst/>
          <a:ahLst/>
          <a:cxnLst/>
          <a:rect l="0" t="0" r="0" b="0"/>
          <a:pathLst>
            <a:path>
              <a:moveTo>
                <a:pt x="0" y="0"/>
              </a:moveTo>
              <a:lnTo>
                <a:pt x="0" y="2265534"/>
              </a:lnTo>
              <a:lnTo>
                <a:pt x="98630" y="22655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420403-33B6-4852-8C3C-62E02F655035}">
      <dsp:nvSpPr>
        <dsp:cNvPr id="0" name=""/>
        <dsp:cNvSpPr/>
      </dsp:nvSpPr>
      <dsp:spPr>
        <a:xfrm>
          <a:off x="5572167" y="2616457"/>
          <a:ext cx="98630" cy="2005491"/>
        </a:xfrm>
        <a:custGeom>
          <a:avLst/>
          <a:gdLst/>
          <a:ahLst/>
          <a:cxnLst/>
          <a:rect l="0" t="0" r="0" b="0"/>
          <a:pathLst>
            <a:path>
              <a:moveTo>
                <a:pt x="0" y="0"/>
              </a:moveTo>
              <a:lnTo>
                <a:pt x="0" y="2005491"/>
              </a:lnTo>
              <a:lnTo>
                <a:pt x="98630" y="20054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792BB1-2222-4B69-BB3F-30645B0E6B23}">
      <dsp:nvSpPr>
        <dsp:cNvPr id="0" name=""/>
        <dsp:cNvSpPr/>
      </dsp:nvSpPr>
      <dsp:spPr>
        <a:xfrm>
          <a:off x="5572167" y="2616457"/>
          <a:ext cx="98630" cy="1745448"/>
        </a:xfrm>
        <a:custGeom>
          <a:avLst/>
          <a:gdLst/>
          <a:ahLst/>
          <a:cxnLst/>
          <a:rect l="0" t="0" r="0" b="0"/>
          <a:pathLst>
            <a:path>
              <a:moveTo>
                <a:pt x="0" y="0"/>
              </a:moveTo>
              <a:lnTo>
                <a:pt x="0" y="1745448"/>
              </a:lnTo>
              <a:lnTo>
                <a:pt x="98630" y="17454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3884DF-1770-47E1-B356-029E0F8B84DA}">
      <dsp:nvSpPr>
        <dsp:cNvPr id="0" name=""/>
        <dsp:cNvSpPr/>
      </dsp:nvSpPr>
      <dsp:spPr>
        <a:xfrm>
          <a:off x="5572167" y="2616457"/>
          <a:ext cx="98630" cy="1485405"/>
        </a:xfrm>
        <a:custGeom>
          <a:avLst/>
          <a:gdLst/>
          <a:ahLst/>
          <a:cxnLst/>
          <a:rect l="0" t="0" r="0" b="0"/>
          <a:pathLst>
            <a:path>
              <a:moveTo>
                <a:pt x="0" y="0"/>
              </a:moveTo>
              <a:lnTo>
                <a:pt x="0" y="1485405"/>
              </a:lnTo>
              <a:lnTo>
                <a:pt x="98630" y="148540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033FD4-7300-4A99-8DCC-99F24AD7AFC6}">
      <dsp:nvSpPr>
        <dsp:cNvPr id="0" name=""/>
        <dsp:cNvSpPr/>
      </dsp:nvSpPr>
      <dsp:spPr>
        <a:xfrm>
          <a:off x="5572167" y="2616457"/>
          <a:ext cx="98630" cy="1225362"/>
        </a:xfrm>
        <a:custGeom>
          <a:avLst/>
          <a:gdLst/>
          <a:ahLst/>
          <a:cxnLst/>
          <a:rect l="0" t="0" r="0" b="0"/>
          <a:pathLst>
            <a:path>
              <a:moveTo>
                <a:pt x="0" y="0"/>
              </a:moveTo>
              <a:lnTo>
                <a:pt x="0" y="1225362"/>
              </a:lnTo>
              <a:lnTo>
                <a:pt x="98630" y="12253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708826-17CF-4F2B-8D41-40DC5EF76E60}">
      <dsp:nvSpPr>
        <dsp:cNvPr id="0" name=""/>
        <dsp:cNvSpPr/>
      </dsp:nvSpPr>
      <dsp:spPr>
        <a:xfrm>
          <a:off x="5572167" y="2616457"/>
          <a:ext cx="98630" cy="965319"/>
        </a:xfrm>
        <a:custGeom>
          <a:avLst/>
          <a:gdLst/>
          <a:ahLst/>
          <a:cxnLst/>
          <a:rect l="0" t="0" r="0" b="0"/>
          <a:pathLst>
            <a:path>
              <a:moveTo>
                <a:pt x="0" y="0"/>
              </a:moveTo>
              <a:lnTo>
                <a:pt x="0" y="965319"/>
              </a:lnTo>
              <a:lnTo>
                <a:pt x="98630" y="96531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571606-F008-4365-8745-F3D684637938}">
      <dsp:nvSpPr>
        <dsp:cNvPr id="0" name=""/>
        <dsp:cNvSpPr/>
      </dsp:nvSpPr>
      <dsp:spPr>
        <a:xfrm>
          <a:off x="5572167" y="2616457"/>
          <a:ext cx="98630" cy="705276"/>
        </a:xfrm>
        <a:custGeom>
          <a:avLst/>
          <a:gdLst/>
          <a:ahLst/>
          <a:cxnLst/>
          <a:rect l="0" t="0" r="0" b="0"/>
          <a:pathLst>
            <a:path>
              <a:moveTo>
                <a:pt x="0" y="0"/>
              </a:moveTo>
              <a:lnTo>
                <a:pt x="0" y="705276"/>
              </a:lnTo>
              <a:lnTo>
                <a:pt x="98630" y="705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64AAF7-72F9-4C26-800D-9B4218F0F7A6}">
      <dsp:nvSpPr>
        <dsp:cNvPr id="0" name=""/>
        <dsp:cNvSpPr/>
      </dsp:nvSpPr>
      <dsp:spPr>
        <a:xfrm>
          <a:off x="5572167" y="2616457"/>
          <a:ext cx="98630" cy="445233"/>
        </a:xfrm>
        <a:custGeom>
          <a:avLst/>
          <a:gdLst/>
          <a:ahLst/>
          <a:cxnLst/>
          <a:rect l="0" t="0" r="0" b="0"/>
          <a:pathLst>
            <a:path>
              <a:moveTo>
                <a:pt x="0" y="0"/>
              </a:moveTo>
              <a:lnTo>
                <a:pt x="0" y="445233"/>
              </a:lnTo>
              <a:lnTo>
                <a:pt x="98630" y="4452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372096-0EF6-4C37-B52F-1969CD01557F}">
      <dsp:nvSpPr>
        <dsp:cNvPr id="0" name=""/>
        <dsp:cNvSpPr/>
      </dsp:nvSpPr>
      <dsp:spPr>
        <a:xfrm>
          <a:off x="5572167" y="2616457"/>
          <a:ext cx="98630" cy="185190"/>
        </a:xfrm>
        <a:custGeom>
          <a:avLst/>
          <a:gdLst/>
          <a:ahLst/>
          <a:cxnLst/>
          <a:rect l="0" t="0" r="0" b="0"/>
          <a:pathLst>
            <a:path>
              <a:moveTo>
                <a:pt x="0" y="0"/>
              </a:moveTo>
              <a:lnTo>
                <a:pt x="0" y="185190"/>
              </a:lnTo>
              <a:lnTo>
                <a:pt x="98630" y="185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E5DB11-2A5C-4732-8184-0FBA3C8A70A9}">
      <dsp:nvSpPr>
        <dsp:cNvPr id="0" name=""/>
        <dsp:cNvSpPr/>
      </dsp:nvSpPr>
      <dsp:spPr>
        <a:xfrm>
          <a:off x="5835181" y="2131856"/>
          <a:ext cx="767873" cy="110337"/>
        </a:xfrm>
        <a:custGeom>
          <a:avLst/>
          <a:gdLst/>
          <a:ahLst/>
          <a:cxnLst/>
          <a:rect l="0" t="0" r="0" b="0"/>
          <a:pathLst>
            <a:path>
              <a:moveTo>
                <a:pt x="767873" y="0"/>
              </a:moveTo>
              <a:lnTo>
                <a:pt x="767873" y="55168"/>
              </a:lnTo>
              <a:lnTo>
                <a:pt x="0" y="55168"/>
              </a:lnTo>
              <a:lnTo>
                <a:pt x="0" y="1103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327D77-DF99-49C2-83A9-87DD8D54C666}">
      <dsp:nvSpPr>
        <dsp:cNvPr id="0" name=""/>
        <dsp:cNvSpPr/>
      </dsp:nvSpPr>
      <dsp:spPr>
        <a:xfrm>
          <a:off x="5985887" y="482621"/>
          <a:ext cx="617166" cy="1386525"/>
        </a:xfrm>
        <a:custGeom>
          <a:avLst/>
          <a:gdLst/>
          <a:ahLst/>
          <a:cxnLst/>
          <a:rect l="0" t="0" r="0" b="0"/>
          <a:pathLst>
            <a:path>
              <a:moveTo>
                <a:pt x="0" y="0"/>
              </a:moveTo>
              <a:lnTo>
                <a:pt x="0" y="1331356"/>
              </a:lnTo>
              <a:lnTo>
                <a:pt x="617166" y="1331356"/>
              </a:lnTo>
              <a:lnTo>
                <a:pt x="617166" y="13865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34D631-54B3-484D-BCD7-E2EB9CD4B6DE}">
      <dsp:nvSpPr>
        <dsp:cNvPr id="0" name=""/>
        <dsp:cNvSpPr/>
      </dsp:nvSpPr>
      <dsp:spPr>
        <a:xfrm>
          <a:off x="4804293" y="2616457"/>
          <a:ext cx="98630" cy="185190"/>
        </a:xfrm>
        <a:custGeom>
          <a:avLst/>
          <a:gdLst/>
          <a:ahLst/>
          <a:cxnLst/>
          <a:rect l="0" t="0" r="0" b="0"/>
          <a:pathLst>
            <a:path>
              <a:moveTo>
                <a:pt x="0" y="0"/>
              </a:moveTo>
              <a:lnTo>
                <a:pt x="0" y="185190"/>
              </a:lnTo>
              <a:lnTo>
                <a:pt x="98630" y="185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77A65B-E8E6-46CB-8831-0E2AAC6E150D}">
      <dsp:nvSpPr>
        <dsp:cNvPr id="0" name=""/>
        <dsp:cNvSpPr/>
      </dsp:nvSpPr>
      <dsp:spPr>
        <a:xfrm>
          <a:off x="3915497" y="2131856"/>
          <a:ext cx="1151810" cy="110337"/>
        </a:xfrm>
        <a:custGeom>
          <a:avLst/>
          <a:gdLst/>
          <a:ahLst/>
          <a:cxnLst/>
          <a:rect l="0" t="0" r="0" b="0"/>
          <a:pathLst>
            <a:path>
              <a:moveTo>
                <a:pt x="0" y="0"/>
              </a:moveTo>
              <a:lnTo>
                <a:pt x="0" y="55168"/>
              </a:lnTo>
              <a:lnTo>
                <a:pt x="1151810" y="55168"/>
              </a:lnTo>
              <a:lnTo>
                <a:pt x="1151810" y="1103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FF0EA3-8916-4FAC-AEB9-787D2CA28088}">
      <dsp:nvSpPr>
        <dsp:cNvPr id="0" name=""/>
        <dsp:cNvSpPr/>
      </dsp:nvSpPr>
      <dsp:spPr>
        <a:xfrm>
          <a:off x="3990700" y="2616457"/>
          <a:ext cx="91440" cy="199818"/>
        </a:xfrm>
        <a:custGeom>
          <a:avLst/>
          <a:gdLst/>
          <a:ahLst/>
          <a:cxnLst/>
          <a:rect l="0" t="0" r="0" b="0"/>
          <a:pathLst>
            <a:path>
              <a:moveTo>
                <a:pt x="45720" y="0"/>
              </a:moveTo>
              <a:lnTo>
                <a:pt x="45720" y="199818"/>
              </a:lnTo>
              <a:lnTo>
                <a:pt x="122414" y="1998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5A6D7A-F909-48E1-84F0-E3565A11B4B7}">
      <dsp:nvSpPr>
        <dsp:cNvPr id="0" name=""/>
        <dsp:cNvSpPr/>
      </dsp:nvSpPr>
      <dsp:spPr>
        <a:xfrm>
          <a:off x="3915497" y="2131856"/>
          <a:ext cx="383936" cy="110337"/>
        </a:xfrm>
        <a:custGeom>
          <a:avLst/>
          <a:gdLst/>
          <a:ahLst/>
          <a:cxnLst/>
          <a:rect l="0" t="0" r="0" b="0"/>
          <a:pathLst>
            <a:path>
              <a:moveTo>
                <a:pt x="0" y="0"/>
              </a:moveTo>
              <a:lnTo>
                <a:pt x="0" y="55168"/>
              </a:lnTo>
              <a:lnTo>
                <a:pt x="383936" y="55168"/>
              </a:lnTo>
              <a:lnTo>
                <a:pt x="383936" y="1103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5943E4-B676-40E9-86EE-C46C52CD381F}">
      <dsp:nvSpPr>
        <dsp:cNvPr id="0" name=""/>
        <dsp:cNvSpPr/>
      </dsp:nvSpPr>
      <dsp:spPr>
        <a:xfrm>
          <a:off x="3268546" y="2616457"/>
          <a:ext cx="98630" cy="185190"/>
        </a:xfrm>
        <a:custGeom>
          <a:avLst/>
          <a:gdLst/>
          <a:ahLst/>
          <a:cxnLst/>
          <a:rect l="0" t="0" r="0" b="0"/>
          <a:pathLst>
            <a:path>
              <a:moveTo>
                <a:pt x="0" y="0"/>
              </a:moveTo>
              <a:lnTo>
                <a:pt x="0" y="185190"/>
              </a:lnTo>
              <a:lnTo>
                <a:pt x="98630" y="185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FCBBBA-10A0-4821-AA06-8DE000438DE8}">
      <dsp:nvSpPr>
        <dsp:cNvPr id="0" name=""/>
        <dsp:cNvSpPr/>
      </dsp:nvSpPr>
      <dsp:spPr>
        <a:xfrm>
          <a:off x="3531560" y="2131856"/>
          <a:ext cx="383936" cy="110337"/>
        </a:xfrm>
        <a:custGeom>
          <a:avLst/>
          <a:gdLst/>
          <a:ahLst/>
          <a:cxnLst/>
          <a:rect l="0" t="0" r="0" b="0"/>
          <a:pathLst>
            <a:path>
              <a:moveTo>
                <a:pt x="383936" y="0"/>
              </a:moveTo>
              <a:lnTo>
                <a:pt x="383936" y="55168"/>
              </a:lnTo>
              <a:lnTo>
                <a:pt x="0" y="55168"/>
              </a:lnTo>
              <a:lnTo>
                <a:pt x="0" y="1103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6CE131-644E-48A4-9C05-E4D0E60EEF12}">
      <dsp:nvSpPr>
        <dsp:cNvPr id="0" name=""/>
        <dsp:cNvSpPr/>
      </dsp:nvSpPr>
      <dsp:spPr>
        <a:xfrm>
          <a:off x="2500673" y="2616457"/>
          <a:ext cx="98630" cy="965319"/>
        </a:xfrm>
        <a:custGeom>
          <a:avLst/>
          <a:gdLst/>
          <a:ahLst/>
          <a:cxnLst/>
          <a:rect l="0" t="0" r="0" b="0"/>
          <a:pathLst>
            <a:path>
              <a:moveTo>
                <a:pt x="0" y="0"/>
              </a:moveTo>
              <a:lnTo>
                <a:pt x="0" y="965319"/>
              </a:lnTo>
              <a:lnTo>
                <a:pt x="98630" y="96531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886037-DC2C-4CD6-9A8E-621A34288C45}">
      <dsp:nvSpPr>
        <dsp:cNvPr id="0" name=""/>
        <dsp:cNvSpPr/>
      </dsp:nvSpPr>
      <dsp:spPr>
        <a:xfrm>
          <a:off x="2500673" y="2616457"/>
          <a:ext cx="98630" cy="705276"/>
        </a:xfrm>
        <a:custGeom>
          <a:avLst/>
          <a:gdLst/>
          <a:ahLst/>
          <a:cxnLst/>
          <a:rect l="0" t="0" r="0" b="0"/>
          <a:pathLst>
            <a:path>
              <a:moveTo>
                <a:pt x="0" y="0"/>
              </a:moveTo>
              <a:lnTo>
                <a:pt x="0" y="705276"/>
              </a:lnTo>
              <a:lnTo>
                <a:pt x="98630" y="705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E27D2B-8276-418D-90D4-A455CECA2474}">
      <dsp:nvSpPr>
        <dsp:cNvPr id="0" name=""/>
        <dsp:cNvSpPr/>
      </dsp:nvSpPr>
      <dsp:spPr>
        <a:xfrm>
          <a:off x="2500673" y="2616457"/>
          <a:ext cx="98630" cy="445233"/>
        </a:xfrm>
        <a:custGeom>
          <a:avLst/>
          <a:gdLst/>
          <a:ahLst/>
          <a:cxnLst/>
          <a:rect l="0" t="0" r="0" b="0"/>
          <a:pathLst>
            <a:path>
              <a:moveTo>
                <a:pt x="0" y="0"/>
              </a:moveTo>
              <a:lnTo>
                <a:pt x="0" y="445233"/>
              </a:lnTo>
              <a:lnTo>
                <a:pt x="98630" y="4452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03B899-1AB6-44D4-A881-B1F584598EC2}">
      <dsp:nvSpPr>
        <dsp:cNvPr id="0" name=""/>
        <dsp:cNvSpPr/>
      </dsp:nvSpPr>
      <dsp:spPr>
        <a:xfrm>
          <a:off x="2500673" y="2616457"/>
          <a:ext cx="98630" cy="185190"/>
        </a:xfrm>
        <a:custGeom>
          <a:avLst/>
          <a:gdLst/>
          <a:ahLst/>
          <a:cxnLst/>
          <a:rect l="0" t="0" r="0" b="0"/>
          <a:pathLst>
            <a:path>
              <a:moveTo>
                <a:pt x="0" y="0"/>
              </a:moveTo>
              <a:lnTo>
                <a:pt x="0" y="185190"/>
              </a:lnTo>
              <a:lnTo>
                <a:pt x="98630" y="185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37B7DA-C2D3-4A38-8022-87D692B0FA8E}">
      <dsp:nvSpPr>
        <dsp:cNvPr id="0" name=""/>
        <dsp:cNvSpPr/>
      </dsp:nvSpPr>
      <dsp:spPr>
        <a:xfrm>
          <a:off x="2763687" y="2131856"/>
          <a:ext cx="1151810" cy="110337"/>
        </a:xfrm>
        <a:custGeom>
          <a:avLst/>
          <a:gdLst/>
          <a:ahLst/>
          <a:cxnLst/>
          <a:rect l="0" t="0" r="0" b="0"/>
          <a:pathLst>
            <a:path>
              <a:moveTo>
                <a:pt x="1151810" y="0"/>
              </a:moveTo>
              <a:lnTo>
                <a:pt x="1151810" y="55168"/>
              </a:lnTo>
              <a:lnTo>
                <a:pt x="0" y="55168"/>
              </a:lnTo>
              <a:lnTo>
                <a:pt x="0" y="1103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1A0EAB-1302-4913-8712-116046679E80}">
      <dsp:nvSpPr>
        <dsp:cNvPr id="0" name=""/>
        <dsp:cNvSpPr/>
      </dsp:nvSpPr>
      <dsp:spPr>
        <a:xfrm>
          <a:off x="3915497" y="482621"/>
          <a:ext cx="2070390" cy="1386525"/>
        </a:xfrm>
        <a:custGeom>
          <a:avLst/>
          <a:gdLst/>
          <a:ahLst/>
          <a:cxnLst/>
          <a:rect l="0" t="0" r="0" b="0"/>
          <a:pathLst>
            <a:path>
              <a:moveTo>
                <a:pt x="2070390" y="0"/>
              </a:moveTo>
              <a:lnTo>
                <a:pt x="2070390" y="1331356"/>
              </a:lnTo>
              <a:lnTo>
                <a:pt x="0" y="1331356"/>
              </a:lnTo>
              <a:lnTo>
                <a:pt x="0" y="13865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F3F852-A1E1-42A1-91C1-3A6C64126ED4}">
      <dsp:nvSpPr>
        <dsp:cNvPr id="0" name=""/>
        <dsp:cNvSpPr/>
      </dsp:nvSpPr>
      <dsp:spPr>
        <a:xfrm>
          <a:off x="4749324" y="2519"/>
          <a:ext cx="2473125" cy="480101"/>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err="1" smtClean="0"/>
            <a:t>EUROfusion</a:t>
          </a:r>
          <a:r>
            <a:rPr lang="en-US" sz="1000" b="1" kern="1200" dirty="0" smtClean="0"/>
            <a:t> </a:t>
          </a:r>
          <a:r>
            <a:rPr lang="en-US" sz="1000" b="1" kern="1200" dirty="0" err="1" smtClean="0"/>
            <a:t>Programme</a:t>
          </a:r>
          <a:r>
            <a:rPr lang="en-US" sz="1000" b="1" kern="1200" dirty="0" smtClean="0"/>
            <a:t> Management</a:t>
          </a:r>
          <a:endParaRPr lang="en-US" sz="1000" b="1" kern="1200" dirty="0"/>
        </a:p>
      </dsp:txBody>
      <dsp:txXfrm>
        <a:off x="4749324" y="2519"/>
        <a:ext cx="2473125" cy="480101"/>
      </dsp:txXfrm>
    </dsp:sp>
    <dsp:sp modelId="{13D2B172-3769-42B2-9C0B-96CCAF79A181}">
      <dsp:nvSpPr>
        <dsp:cNvPr id="0" name=""/>
        <dsp:cNvSpPr/>
      </dsp:nvSpPr>
      <dsp:spPr>
        <a:xfrm>
          <a:off x="3423009" y="1869146"/>
          <a:ext cx="984976" cy="262709"/>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Fusion Science</a:t>
          </a:r>
          <a:endParaRPr lang="en-US" sz="900" b="1" kern="1200" dirty="0"/>
        </a:p>
      </dsp:txBody>
      <dsp:txXfrm>
        <a:off x="3423009" y="1869146"/>
        <a:ext cx="984976" cy="262709"/>
      </dsp:txXfrm>
    </dsp:sp>
    <dsp:sp modelId="{2396A33E-17A6-4A74-BF54-FD536455B3D4}">
      <dsp:nvSpPr>
        <dsp:cNvPr id="0" name=""/>
        <dsp:cNvSpPr/>
      </dsp:nvSpPr>
      <dsp:spPr>
        <a:xfrm>
          <a:off x="2434919" y="2242194"/>
          <a:ext cx="657535" cy="374263"/>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Tokamak &amp; Stellarator Exploitation</a:t>
          </a:r>
          <a:endParaRPr lang="en-US" sz="800" b="1" kern="1200" dirty="0"/>
        </a:p>
      </dsp:txBody>
      <dsp:txXfrm>
        <a:off x="2434919" y="2242194"/>
        <a:ext cx="657535" cy="374263"/>
      </dsp:txXfrm>
    </dsp:sp>
    <dsp:sp modelId="{FB930C5A-58DF-4C8E-A32A-A4B890408D6F}">
      <dsp:nvSpPr>
        <dsp:cNvPr id="0" name=""/>
        <dsp:cNvSpPr/>
      </dsp:nvSpPr>
      <dsp:spPr>
        <a:xfrm>
          <a:off x="2599303" y="2726795"/>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TE</a:t>
          </a:r>
          <a:endParaRPr lang="en-US" sz="1000" b="1" kern="1200" dirty="0">
            <a:solidFill>
              <a:schemeClr val="tx1"/>
            </a:solidFill>
          </a:endParaRPr>
        </a:p>
      </dsp:txBody>
      <dsp:txXfrm>
        <a:off x="2599303" y="2726795"/>
        <a:ext cx="519339" cy="149704"/>
      </dsp:txXfrm>
    </dsp:sp>
    <dsp:sp modelId="{3591B270-035C-4E18-8066-C7335CA6CF5F}">
      <dsp:nvSpPr>
        <dsp:cNvPr id="0" name=""/>
        <dsp:cNvSpPr/>
      </dsp:nvSpPr>
      <dsp:spPr>
        <a:xfrm>
          <a:off x="2599303" y="2986838"/>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SA</a:t>
          </a:r>
          <a:endParaRPr lang="en-US" sz="1000" b="1" kern="1200" dirty="0">
            <a:solidFill>
              <a:schemeClr val="tx1"/>
            </a:solidFill>
          </a:endParaRPr>
        </a:p>
      </dsp:txBody>
      <dsp:txXfrm>
        <a:off x="2599303" y="2986838"/>
        <a:ext cx="519339" cy="149704"/>
      </dsp:txXfrm>
    </dsp:sp>
    <dsp:sp modelId="{3A92BC84-DF0B-4A63-BE37-46D33735BB87}">
      <dsp:nvSpPr>
        <dsp:cNvPr id="0" name=""/>
        <dsp:cNvSpPr/>
      </dsp:nvSpPr>
      <dsp:spPr>
        <a:xfrm>
          <a:off x="2599303" y="3246881"/>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W7X</a:t>
          </a:r>
          <a:endParaRPr lang="en-US" sz="1000" b="1" kern="1200" dirty="0">
            <a:solidFill>
              <a:schemeClr val="tx1"/>
            </a:solidFill>
          </a:endParaRPr>
        </a:p>
      </dsp:txBody>
      <dsp:txXfrm>
        <a:off x="2599303" y="3246881"/>
        <a:ext cx="519339" cy="149704"/>
      </dsp:txXfrm>
    </dsp:sp>
    <dsp:sp modelId="{53B2EE9A-9989-4D16-8510-822398E1718B}">
      <dsp:nvSpPr>
        <dsp:cNvPr id="0" name=""/>
        <dsp:cNvSpPr/>
      </dsp:nvSpPr>
      <dsp:spPr>
        <a:xfrm>
          <a:off x="2599303" y="3506924"/>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err="1" smtClean="0">
              <a:solidFill>
                <a:schemeClr val="tx1"/>
              </a:solidFill>
            </a:rPr>
            <a:t>PrIO</a:t>
          </a:r>
          <a:endParaRPr lang="en-US" sz="1000" b="1" kern="1200" dirty="0">
            <a:solidFill>
              <a:schemeClr val="tx1"/>
            </a:solidFill>
          </a:endParaRPr>
        </a:p>
      </dsp:txBody>
      <dsp:txXfrm>
        <a:off x="2599303" y="3506924"/>
        <a:ext cx="519339" cy="149704"/>
      </dsp:txXfrm>
    </dsp:sp>
    <dsp:sp modelId="{BC881449-20B6-4851-B526-D55646F72DC6}">
      <dsp:nvSpPr>
        <dsp:cNvPr id="0" name=""/>
        <dsp:cNvSpPr/>
      </dsp:nvSpPr>
      <dsp:spPr>
        <a:xfrm>
          <a:off x="3202792" y="2242194"/>
          <a:ext cx="657535" cy="374263"/>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Theory &amp; Simulation</a:t>
          </a:r>
          <a:endParaRPr lang="en-US" sz="800" b="1" kern="1200" dirty="0"/>
        </a:p>
      </dsp:txBody>
      <dsp:txXfrm>
        <a:off x="3202792" y="2242194"/>
        <a:ext cx="657535" cy="374263"/>
      </dsp:txXfrm>
    </dsp:sp>
    <dsp:sp modelId="{1A28DDC5-D8F7-4BBD-AB91-2784F211B719}">
      <dsp:nvSpPr>
        <dsp:cNvPr id="0" name=""/>
        <dsp:cNvSpPr/>
      </dsp:nvSpPr>
      <dsp:spPr>
        <a:xfrm>
          <a:off x="3367176" y="2726795"/>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AC</a:t>
          </a:r>
          <a:endParaRPr lang="en-US" sz="1000" b="1" kern="1200" dirty="0">
            <a:solidFill>
              <a:schemeClr val="tx1"/>
            </a:solidFill>
          </a:endParaRPr>
        </a:p>
      </dsp:txBody>
      <dsp:txXfrm>
        <a:off x="3367176" y="2726795"/>
        <a:ext cx="519339" cy="149704"/>
      </dsp:txXfrm>
    </dsp:sp>
    <dsp:sp modelId="{988D8ADF-496B-4380-B32E-2D48392CB45C}">
      <dsp:nvSpPr>
        <dsp:cNvPr id="0" name=""/>
        <dsp:cNvSpPr/>
      </dsp:nvSpPr>
      <dsp:spPr>
        <a:xfrm>
          <a:off x="3970666" y="2242194"/>
          <a:ext cx="657535" cy="374263"/>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Plasma Wall Interaction and Exhaust</a:t>
          </a:r>
          <a:endParaRPr lang="en-US" sz="800" b="1" kern="1200" dirty="0"/>
        </a:p>
      </dsp:txBody>
      <dsp:txXfrm>
        <a:off x="3970666" y="2242194"/>
        <a:ext cx="657535" cy="374263"/>
      </dsp:txXfrm>
    </dsp:sp>
    <dsp:sp modelId="{0344C3F7-4FFA-45CD-B697-15F39AC84F34}">
      <dsp:nvSpPr>
        <dsp:cNvPr id="0" name=""/>
        <dsp:cNvSpPr/>
      </dsp:nvSpPr>
      <dsp:spPr>
        <a:xfrm>
          <a:off x="4113114" y="2741423"/>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PWIE</a:t>
          </a:r>
          <a:endParaRPr lang="en-US" sz="1000" b="1" kern="1200" dirty="0">
            <a:solidFill>
              <a:schemeClr val="tx1"/>
            </a:solidFill>
          </a:endParaRPr>
        </a:p>
      </dsp:txBody>
      <dsp:txXfrm>
        <a:off x="4113114" y="2741423"/>
        <a:ext cx="519339" cy="149704"/>
      </dsp:txXfrm>
    </dsp:sp>
    <dsp:sp modelId="{2487A027-4509-4065-90DA-56BD3BE69FB2}">
      <dsp:nvSpPr>
        <dsp:cNvPr id="0" name=""/>
        <dsp:cNvSpPr/>
      </dsp:nvSpPr>
      <dsp:spPr>
        <a:xfrm>
          <a:off x="4738540" y="2242194"/>
          <a:ext cx="657535" cy="374263"/>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Enabling Research</a:t>
          </a:r>
          <a:endParaRPr lang="en-US" sz="800" b="1" kern="1200" dirty="0"/>
        </a:p>
      </dsp:txBody>
      <dsp:txXfrm>
        <a:off x="4738540" y="2242194"/>
        <a:ext cx="657535" cy="374263"/>
      </dsp:txXfrm>
    </dsp:sp>
    <dsp:sp modelId="{B97612A1-9C2F-4099-841C-9DDC1B50E17A}">
      <dsp:nvSpPr>
        <dsp:cNvPr id="0" name=""/>
        <dsp:cNvSpPr/>
      </dsp:nvSpPr>
      <dsp:spPr>
        <a:xfrm>
          <a:off x="4902923" y="2726795"/>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ENR</a:t>
          </a:r>
          <a:endParaRPr lang="en-US" sz="1000" b="1" kern="1200" dirty="0">
            <a:solidFill>
              <a:schemeClr val="tx1"/>
            </a:solidFill>
          </a:endParaRPr>
        </a:p>
      </dsp:txBody>
      <dsp:txXfrm>
        <a:off x="4902923" y="2726795"/>
        <a:ext cx="519339" cy="149704"/>
      </dsp:txXfrm>
    </dsp:sp>
    <dsp:sp modelId="{257562CF-B2F6-4451-AC60-15F89E1233F0}">
      <dsp:nvSpPr>
        <dsp:cNvPr id="0" name=""/>
        <dsp:cNvSpPr/>
      </dsp:nvSpPr>
      <dsp:spPr>
        <a:xfrm>
          <a:off x="6110566" y="1869146"/>
          <a:ext cx="984976" cy="262709"/>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Fusion Technology</a:t>
          </a:r>
          <a:endParaRPr lang="en-US" sz="900" b="1" kern="1200" dirty="0"/>
        </a:p>
      </dsp:txBody>
      <dsp:txXfrm>
        <a:off x="6110566" y="1869146"/>
        <a:ext cx="984976" cy="262709"/>
      </dsp:txXfrm>
    </dsp:sp>
    <dsp:sp modelId="{DFB36F8E-D327-43E6-B51D-F72455B9B488}">
      <dsp:nvSpPr>
        <dsp:cNvPr id="0" name=""/>
        <dsp:cNvSpPr/>
      </dsp:nvSpPr>
      <dsp:spPr>
        <a:xfrm>
          <a:off x="5506413" y="2242194"/>
          <a:ext cx="657535" cy="374263"/>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DEMO Design</a:t>
          </a:r>
          <a:endParaRPr lang="en-US" sz="800" b="1" kern="1200" dirty="0"/>
        </a:p>
      </dsp:txBody>
      <dsp:txXfrm>
        <a:off x="5506413" y="2242194"/>
        <a:ext cx="657535" cy="374263"/>
      </dsp:txXfrm>
    </dsp:sp>
    <dsp:sp modelId="{E55F6E5E-6E9F-44BC-9126-795EC627DCF9}">
      <dsp:nvSpPr>
        <dsp:cNvPr id="0" name=""/>
        <dsp:cNvSpPr/>
      </dsp:nvSpPr>
      <dsp:spPr>
        <a:xfrm>
          <a:off x="5670797" y="2726795"/>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BB</a:t>
          </a:r>
          <a:endParaRPr lang="en-US" sz="1000" b="1" kern="1200" dirty="0">
            <a:solidFill>
              <a:schemeClr val="tx1"/>
            </a:solidFill>
          </a:endParaRPr>
        </a:p>
      </dsp:txBody>
      <dsp:txXfrm>
        <a:off x="5670797" y="2726795"/>
        <a:ext cx="519339" cy="149704"/>
      </dsp:txXfrm>
    </dsp:sp>
    <dsp:sp modelId="{1BBF5536-65DB-42C7-9FD0-F6E0A4A1BDB6}">
      <dsp:nvSpPr>
        <dsp:cNvPr id="0" name=""/>
        <dsp:cNvSpPr/>
      </dsp:nvSpPr>
      <dsp:spPr>
        <a:xfrm>
          <a:off x="5670797" y="2986838"/>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err="1" smtClean="0">
              <a:solidFill>
                <a:schemeClr val="tx1"/>
              </a:solidFill>
            </a:rPr>
            <a:t>BoP</a:t>
          </a:r>
          <a:endParaRPr lang="en-US" sz="1000" b="1" kern="1200" dirty="0">
            <a:solidFill>
              <a:schemeClr val="tx1"/>
            </a:solidFill>
          </a:endParaRPr>
        </a:p>
      </dsp:txBody>
      <dsp:txXfrm>
        <a:off x="5670797" y="2986838"/>
        <a:ext cx="519339" cy="149704"/>
      </dsp:txXfrm>
    </dsp:sp>
    <dsp:sp modelId="{D84ABF93-C40E-4083-BDFC-AD70842076E7}">
      <dsp:nvSpPr>
        <dsp:cNvPr id="0" name=""/>
        <dsp:cNvSpPr/>
      </dsp:nvSpPr>
      <dsp:spPr>
        <a:xfrm>
          <a:off x="5670797" y="3246881"/>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DC</a:t>
          </a:r>
          <a:endParaRPr lang="en-US" sz="1000" b="1" kern="1200" dirty="0">
            <a:solidFill>
              <a:schemeClr val="tx1"/>
            </a:solidFill>
          </a:endParaRPr>
        </a:p>
      </dsp:txBody>
      <dsp:txXfrm>
        <a:off x="5670797" y="3246881"/>
        <a:ext cx="519339" cy="149704"/>
      </dsp:txXfrm>
    </dsp:sp>
    <dsp:sp modelId="{A0A2D21C-3475-435B-ABEB-1B56D0F2DDBF}">
      <dsp:nvSpPr>
        <dsp:cNvPr id="0" name=""/>
        <dsp:cNvSpPr/>
      </dsp:nvSpPr>
      <dsp:spPr>
        <a:xfrm>
          <a:off x="5670797" y="3506924"/>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DES</a:t>
          </a:r>
          <a:endParaRPr lang="en-US" sz="1000" b="1" kern="1200" dirty="0">
            <a:solidFill>
              <a:schemeClr val="tx1"/>
            </a:solidFill>
          </a:endParaRPr>
        </a:p>
      </dsp:txBody>
      <dsp:txXfrm>
        <a:off x="5670797" y="3506924"/>
        <a:ext cx="519339" cy="149704"/>
      </dsp:txXfrm>
    </dsp:sp>
    <dsp:sp modelId="{693CE7AB-17FC-4ADB-B7B4-3F0598C3028D}">
      <dsp:nvSpPr>
        <dsp:cNvPr id="0" name=""/>
        <dsp:cNvSpPr/>
      </dsp:nvSpPr>
      <dsp:spPr>
        <a:xfrm>
          <a:off x="5670797" y="3766967"/>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DIV</a:t>
          </a:r>
          <a:endParaRPr lang="en-US" sz="1000" b="1" kern="1200" dirty="0">
            <a:solidFill>
              <a:schemeClr val="tx1"/>
            </a:solidFill>
          </a:endParaRPr>
        </a:p>
      </dsp:txBody>
      <dsp:txXfrm>
        <a:off x="5670797" y="3766967"/>
        <a:ext cx="519339" cy="149704"/>
      </dsp:txXfrm>
    </dsp:sp>
    <dsp:sp modelId="{416809E3-995E-491A-A146-EBF13B67C184}">
      <dsp:nvSpPr>
        <dsp:cNvPr id="0" name=""/>
        <dsp:cNvSpPr/>
      </dsp:nvSpPr>
      <dsp:spPr>
        <a:xfrm>
          <a:off x="5670797" y="4027010"/>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HCD</a:t>
          </a:r>
          <a:endParaRPr lang="en-US" sz="1000" b="1" kern="1200" dirty="0">
            <a:solidFill>
              <a:schemeClr val="tx1"/>
            </a:solidFill>
          </a:endParaRPr>
        </a:p>
      </dsp:txBody>
      <dsp:txXfrm>
        <a:off x="5670797" y="4027010"/>
        <a:ext cx="519339" cy="149704"/>
      </dsp:txXfrm>
    </dsp:sp>
    <dsp:sp modelId="{2D7E729F-A5CE-419E-A962-F20F33072521}">
      <dsp:nvSpPr>
        <dsp:cNvPr id="0" name=""/>
        <dsp:cNvSpPr/>
      </dsp:nvSpPr>
      <dsp:spPr>
        <a:xfrm>
          <a:off x="5670797" y="4287053"/>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MAG</a:t>
          </a:r>
          <a:endParaRPr lang="en-US" sz="1000" b="1" kern="1200" dirty="0">
            <a:solidFill>
              <a:schemeClr val="tx1"/>
            </a:solidFill>
          </a:endParaRPr>
        </a:p>
      </dsp:txBody>
      <dsp:txXfrm>
        <a:off x="5670797" y="4287053"/>
        <a:ext cx="519339" cy="149704"/>
      </dsp:txXfrm>
    </dsp:sp>
    <dsp:sp modelId="{58A062F0-534E-43EC-83B3-066A1BAB6C1A}">
      <dsp:nvSpPr>
        <dsp:cNvPr id="0" name=""/>
        <dsp:cNvSpPr/>
      </dsp:nvSpPr>
      <dsp:spPr>
        <a:xfrm>
          <a:off x="5670797" y="4547096"/>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MAT</a:t>
          </a:r>
          <a:endParaRPr lang="en-US" sz="1000" b="1" kern="1200" dirty="0">
            <a:solidFill>
              <a:schemeClr val="tx1"/>
            </a:solidFill>
          </a:endParaRPr>
        </a:p>
      </dsp:txBody>
      <dsp:txXfrm>
        <a:off x="5670797" y="4547096"/>
        <a:ext cx="519339" cy="149704"/>
      </dsp:txXfrm>
    </dsp:sp>
    <dsp:sp modelId="{E416C337-1821-4AED-8A0C-17919AE1494B}">
      <dsp:nvSpPr>
        <dsp:cNvPr id="0" name=""/>
        <dsp:cNvSpPr/>
      </dsp:nvSpPr>
      <dsp:spPr>
        <a:xfrm>
          <a:off x="5670797" y="4807139"/>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PES</a:t>
          </a:r>
          <a:endParaRPr lang="en-US" sz="1000" b="1" kern="1200" dirty="0">
            <a:solidFill>
              <a:schemeClr val="tx1"/>
            </a:solidFill>
          </a:endParaRPr>
        </a:p>
      </dsp:txBody>
      <dsp:txXfrm>
        <a:off x="5670797" y="4807139"/>
        <a:ext cx="519339" cy="149704"/>
      </dsp:txXfrm>
    </dsp:sp>
    <dsp:sp modelId="{3A820BF1-FEEE-47FE-836A-C86F55A95349}">
      <dsp:nvSpPr>
        <dsp:cNvPr id="0" name=""/>
        <dsp:cNvSpPr/>
      </dsp:nvSpPr>
      <dsp:spPr>
        <a:xfrm>
          <a:off x="5670797" y="5067182"/>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RM</a:t>
          </a:r>
          <a:endParaRPr lang="en-US" sz="1000" b="1" kern="1200" dirty="0">
            <a:solidFill>
              <a:schemeClr val="tx1"/>
            </a:solidFill>
          </a:endParaRPr>
        </a:p>
      </dsp:txBody>
      <dsp:txXfrm>
        <a:off x="5670797" y="5067182"/>
        <a:ext cx="519339" cy="149704"/>
      </dsp:txXfrm>
    </dsp:sp>
    <dsp:sp modelId="{79C57B6A-99BD-46FC-A78D-7B40E81DBA37}">
      <dsp:nvSpPr>
        <dsp:cNvPr id="0" name=""/>
        <dsp:cNvSpPr/>
      </dsp:nvSpPr>
      <dsp:spPr>
        <a:xfrm>
          <a:off x="5670797" y="5327225"/>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SAE</a:t>
          </a:r>
          <a:endParaRPr lang="en-US" sz="1000" b="1" kern="1200" dirty="0">
            <a:solidFill>
              <a:schemeClr val="tx1"/>
            </a:solidFill>
          </a:endParaRPr>
        </a:p>
      </dsp:txBody>
      <dsp:txXfrm>
        <a:off x="5670797" y="5327225"/>
        <a:ext cx="519339" cy="149704"/>
      </dsp:txXfrm>
    </dsp:sp>
    <dsp:sp modelId="{D84E0C10-4C88-4209-8D16-614DE8EF175D}">
      <dsp:nvSpPr>
        <dsp:cNvPr id="0" name=""/>
        <dsp:cNvSpPr/>
      </dsp:nvSpPr>
      <dsp:spPr>
        <a:xfrm>
          <a:off x="5670797" y="5587268"/>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TFV</a:t>
          </a:r>
          <a:endParaRPr lang="en-US" sz="1000" b="1" kern="1200" dirty="0">
            <a:solidFill>
              <a:schemeClr val="tx1"/>
            </a:solidFill>
          </a:endParaRPr>
        </a:p>
      </dsp:txBody>
      <dsp:txXfrm>
        <a:off x="5670797" y="5587268"/>
        <a:ext cx="519339" cy="149704"/>
      </dsp:txXfrm>
    </dsp:sp>
    <dsp:sp modelId="{9C7A05D2-EB0B-42B2-BF7D-EA69896E23F3}">
      <dsp:nvSpPr>
        <dsp:cNvPr id="0" name=""/>
        <dsp:cNvSpPr/>
      </dsp:nvSpPr>
      <dsp:spPr>
        <a:xfrm>
          <a:off x="6274287" y="2242194"/>
          <a:ext cx="657535" cy="374263"/>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Early Neutron Source</a:t>
          </a:r>
          <a:endParaRPr lang="en-US" sz="800" b="1" kern="1200" dirty="0"/>
        </a:p>
      </dsp:txBody>
      <dsp:txXfrm>
        <a:off x="6274287" y="2242194"/>
        <a:ext cx="657535" cy="374263"/>
      </dsp:txXfrm>
    </dsp:sp>
    <dsp:sp modelId="{E717DA89-7060-459F-A6DB-2CC6C24554F6}">
      <dsp:nvSpPr>
        <dsp:cNvPr id="0" name=""/>
        <dsp:cNvSpPr/>
      </dsp:nvSpPr>
      <dsp:spPr>
        <a:xfrm>
          <a:off x="6438670" y="2726795"/>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ENS</a:t>
          </a:r>
          <a:endParaRPr lang="en-US" sz="1000" b="1" kern="1200" dirty="0">
            <a:solidFill>
              <a:schemeClr val="tx1"/>
            </a:solidFill>
          </a:endParaRPr>
        </a:p>
      </dsp:txBody>
      <dsp:txXfrm>
        <a:off x="6438670" y="2726795"/>
        <a:ext cx="519339" cy="149704"/>
      </dsp:txXfrm>
    </dsp:sp>
    <dsp:sp modelId="{3627D81C-03FA-4F2D-BEDD-EE6435031080}">
      <dsp:nvSpPr>
        <dsp:cNvPr id="0" name=""/>
        <dsp:cNvSpPr/>
      </dsp:nvSpPr>
      <dsp:spPr>
        <a:xfrm>
          <a:off x="7042160" y="2242194"/>
          <a:ext cx="657535" cy="374263"/>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Prospective R&amp;D</a:t>
          </a:r>
          <a:endParaRPr lang="en-US" sz="800" b="1" kern="1200" dirty="0"/>
        </a:p>
      </dsp:txBody>
      <dsp:txXfrm>
        <a:off x="7042160" y="2242194"/>
        <a:ext cx="657535" cy="374263"/>
      </dsp:txXfrm>
    </dsp:sp>
    <dsp:sp modelId="{9383E169-2688-453F-81EF-CB98786BE3CA}">
      <dsp:nvSpPr>
        <dsp:cNvPr id="0" name=""/>
        <dsp:cNvSpPr/>
      </dsp:nvSpPr>
      <dsp:spPr>
        <a:xfrm>
          <a:off x="7206544" y="2726795"/>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PRD</a:t>
          </a:r>
          <a:endParaRPr lang="en-US" sz="1000" b="1" kern="1200" dirty="0">
            <a:solidFill>
              <a:schemeClr val="tx1"/>
            </a:solidFill>
          </a:endParaRPr>
        </a:p>
      </dsp:txBody>
      <dsp:txXfrm>
        <a:off x="7206544" y="2726795"/>
        <a:ext cx="519339" cy="149704"/>
      </dsp:txXfrm>
    </dsp:sp>
    <dsp:sp modelId="{0EF5FDEF-EA34-414B-B418-F1FE5C5861F1}">
      <dsp:nvSpPr>
        <dsp:cNvPr id="0" name=""/>
        <dsp:cNvSpPr/>
      </dsp:nvSpPr>
      <dsp:spPr>
        <a:xfrm>
          <a:off x="7206544" y="2986838"/>
          <a:ext cx="525418" cy="145086"/>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SES</a:t>
          </a:r>
          <a:endParaRPr lang="en-US" sz="1000" b="1" kern="1200" dirty="0">
            <a:solidFill>
              <a:schemeClr val="tx1"/>
            </a:solidFill>
          </a:endParaRPr>
        </a:p>
      </dsp:txBody>
      <dsp:txXfrm>
        <a:off x="7206544" y="2986838"/>
        <a:ext cx="525418" cy="145086"/>
      </dsp:txXfrm>
    </dsp:sp>
    <dsp:sp modelId="{C278EB42-A27E-430C-8846-399EB879FC86}">
      <dsp:nvSpPr>
        <dsp:cNvPr id="0" name=""/>
        <dsp:cNvSpPr/>
      </dsp:nvSpPr>
      <dsp:spPr>
        <a:xfrm>
          <a:off x="7722713" y="1867491"/>
          <a:ext cx="984976" cy="262709"/>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1" kern="1200" dirty="0" smtClean="0"/>
            <a:t>Administration</a:t>
          </a:r>
          <a:endParaRPr lang="en-US" sz="900" b="1" kern="1200" dirty="0"/>
        </a:p>
      </dsp:txBody>
      <dsp:txXfrm>
        <a:off x="7722713" y="1867491"/>
        <a:ext cx="984976" cy="262709"/>
      </dsp:txXfrm>
    </dsp:sp>
    <dsp:sp modelId="{AD53C0B9-81AB-453B-8DA3-F690E3F6E6A9}">
      <dsp:nvSpPr>
        <dsp:cNvPr id="0" name=""/>
        <dsp:cNvSpPr/>
      </dsp:nvSpPr>
      <dsp:spPr>
        <a:xfrm>
          <a:off x="7922210" y="2728731"/>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TT</a:t>
          </a:r>
          <a:endParaRPr lang="en-US" sz="1000" b="1" kern="1200" dirty="0">
            <a:solidFill>
              <a:schemeClr val="tx1"/>
            </a:solidFill>
          </a:endParaRPr>
        </a:p>
      </dsp:txBody>
      <dsp:txXfrm>
        <a:off x="7922210" y="2728731"/>
        <a:ext cx="519339" cy="149704"/>
      </dsp:txXfrm>
    </dsp:sp>
    <dsp:sp modelId="{A8711638-2D41-4716-A491-7DE1F6FEF805}">
      <dsp:nvSpPr>
        <dsp:cNvPr id="0" name=""/>
        <dsp:cNvSpPr/>
      </dsp:nvSpPr>
      <dsp:spPr>
        <a:xfrm>
          <a:off x="7930454" y="2980528"/>
          <a:ext cx="519339" cy="155245"/>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PMU</a:t>
          </a:r>
          <a:endParaRPr lang="en-US" sz="1000" b="1" kern="1200" dirty="0">
            <a:solidFill>
              <a:schemeClr val="tx1"/>
            </a:solidFill>
          </a:endParaRPr>
        </a:p>
      </dsp:txBody>
      <dsp:txXfrm>
        <a:off x="7930454" y="2980528"/>
        <a:ext cx="519339" cy="155245"/>
      </dsp:txXfrm>
    </dsp:sp>
    <dsp:sp modelId="{B6F680C2-3B42-47C6-8543-B4B75B346400}">
      <dsp:nvSpPr>
        <dsp:cNvPr id="0" name=""/>
        <dsp:cNvSpPr/>
      </dsp:nvSpPr>
      <dsp:spPr>
        <a:xfrm>
          <a:off x="4917349" y="592959"/>
          <a:ext cx="748527" cy="262709"/>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International Collaborations</a:t>
          </a:r>
          <a:endParaRPr lang="en-US" sz="800" b="1" kern="1200" dirty="0"/>
        </a:p>
      </dsp:txBody>
      <dsp:txXfrm>
        <a:off x="4917349" y="592959"/>
        <a:ext cx="748527" cy="262709"/>
      </dsp:txXfrm>
    </dsp:sp>
    <dsp:sp modelId="{E28E93F4-5BE2-4185-A8B1-3BD0B765BB33}">
      <dsp:nvSpPr>
        <dsp:cNvPr id="0" name=""/>
        <dsp:cNvSpPr/>
      </dsp:nvSpPr>
      <dsp:spPr>
        <a:xfrm>
          <a:off x="6300976" y="592959"/>
          <a:ext cx="748527" cy="262709"/>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t>Communication</a:t>
          </a:r>
          <a:endParaRPr lang="en-US" sz="800" b="1" kern="1200" dirty="0"/>
        </a:p>
      </dsp:txBody>
      <dsp:txXfrm>
        <a:off x="6300976" y="592959"/>
        <a:ext cx="748527" cy="262709"/>
      </dsp:txXfrm>
    </dsp:sp>
    <dsp:sp modelId="{616F1B30-F773-4D05-8885-5046A273D66F}">
      <dsp:nvSpPr>
        <dsp:cNvPr id="0" name=""/>
        <dsp:cNvSpPr/>
      </dsp:nvSpPr>
      <dsp:spPr>
        <a:xfrm>
          <a:off x="6770726" y="974389"/>
          <a:ext cx="519339" cy="14970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COMM</a:t>
          </a:r>
          <a:endParaRPr lang="en-US" sz="1000" b="1" kern="1200" dirty="0">
            <a:solidFill>
              <a:schemeClr val="tx1"/>
            </a:solidFill>
          </a:endParaRPr>
        </a:p>
      </dsp:txBody>
      <dsp:txXfrm>
        <a:off x="6770726" y="974389"/>
        <a:ext cx="519339" cy="149704"/>
      </dsp:txXfrm>
    </dsp:sp>
    <dsp:sp modelId="{C20B62FD-6E01-482D-BB14-FF2C5FB5012B}">
      <dsp:nvSpPr>
        <dsp:cNvPr id="0" name=""/>
        <dsp:cNvSpPr/>
      </dsp:nvSpPr>
      <dsp:spPr>
        <a:xfrm>
          <a:off x="4917349" y="995364"/>
          <a:ext cx="750692" cy="262709"/>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bg1"/>
              </a:solidFill>
            </a:rPr>
            <a:t>Training and Education</a:t>
          </a:r>
          <a:endParaRPr lang="en-US" sz="800" b="1" kern="1200" dirty="0">
            <a:solidFill>
              <a:schemeClr val="bg1"/>
            </a:solidFill>
          </a:endParaRPr>
        </a:p>
      </dsp:txBody>
      <dsp:txXfrm>
        <a:off x="4917349" y="995364"/>
        <a:ext cx="750692" cy="262709"/>
      </dsp:txXfrm>
    </dsp:sp>
    <dsp:sp modelId="{0F8205FB-51B9-4536-A8B2-BCAAC93772C2}">
      <dsp:nvSpPr>
        <dsp:cNvPr id="0" name=""/>
        <dsp:cNvSpPr/>
      </dsp:nvSpPr>
      <dsp:spPr>
        <a:xfrm>
          <a:off x="5405299" y="1368411"/>
          <a:ext cx="525418" cy="159711"/>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TRED</a:t>
          </a:r>
          <a:endParaRPr lang="en-US" sz="1000" b="1" kern="1200" dirty="0">
            <a:solidFill>
              <a:schemeClr val="tx1"/>
            </a:solidFill>
          </a:endParaRPr>
        </a:p>
      </dsp:txBody>
      <dsp:txXfrm>
        <a:off x="5405299" y="1368411"/>
        <a:ext cx="525418" cy="159711"/>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716D5-ACEA-43FB-9282-292FC8262548}" type="datetimeFigureOut">
              <a:rPr lang="de-DE" smtClean="0"/>
              <a:t>16.10.2020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46895-DAEF-47E5-8529-7A3EBD8431C8}" type="slidenum">
              <a:rPr lang="de-DE" smtClean="0"/>
              <a:t>‹#›</a:t>
            </a:fld>
            <a:endParaRPr lang="de-DE"/>
          </a:p>
        </p:txBody>
      </p:sp>
    </p:spTree>
    <p:extLst>
      <p:ext uri="{BB962C8B-B14F-4D97-AF65-F5344CB8AC3E}">
        <p14:creationId xmlns:p14="http://schemas.microsoft.com/office/powerpoint/2010/main" val="191563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1</a:t>
            </a:fld>
            <a:endParaRPr lang="en-GB" altLang="en-US" dirty="0"/>
          </a:p>
        </p:txBody>
      </p:sp>
    </p:spTree>
    <p:extLst>
      <p:ext uri="{BB962C8B-B14F-4D97-AF65-F5344CB8AC3E}">
        <p14:creationId xmlns:p14="http://schemas.microsoft.com/office/powerpoint/2010/main" val="2147205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546895-DAEF-47E5-8529-7A3EBD8431C8}" type="slidenum">
              <a:rPr lang="de-DE" smtClean="0"/>
              <a:t>3</a:t>
            </a:fld>
            <a:endParaRPr lang="de-DE"/>
          </a:p>
        </p:txBody>
      </p:sp>
    </p:spTree>
    <p:extLst>
      <p:ext uri="{BB962C8B-B14F-4D97-AF65-F5344CB8AC3E}">
        <p14:creationId xmlns:p14="http://schemas.microsoft.com/office/powerpoint/2010/main" val="489757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4</a:t>
            </a:fld>
            <a:endParaRPr lang="en-GB" altLang="en-US" dirty="0"/>
          </a:p>
        </p:txBody>
      </p:sp>
    </p:spTree>
    <p:extLst>
      <p:ext uri="{BB962C8B-B14F-4D97-AF65-F5344CB8AC3E}">
        <p14:creationId xmlns:p14="http://schemas.microsoft.com/office/powerpoint/2010/main" val="3579523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546895-DAEF-47E5-8529-7A3EBD8431C8}" type="slidenum">
              <a:rPr lang="de-DE" smtClean="0"/>
              <a:t>7</a:t>
            </a:fld>
            <a:endParaRPr lang="de-DE"/>
          </a:p>
        </p:txBody>
      </p:sp>
    </p:spTree>
    <p:extLst>
      <p:ext uri="{BB962C8B-B14F-4D97-AF65-F5344CB8AC3E}">
        <p14:creationId xmlns:p14="http://schemas.microsoft.com/office/powerpoint/2010/main" val="784258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8</a:t>
            </a:fld>
            <a:endParaRPr lang="en-GB" altLang="en-US" dirty="0"/>
          </a:p>
        </p:txBody>
      </p:sp>
    </p:spTree>
    <p:extLst>
      <p:ext uri="{BB962C8B-B14F-4D97-AF65-F5344CB8AC3E}">
        <p14:creationId xmlns:p14="http://schemas.microsoft.com/office/powerpoint/2010/main" val="2171039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027E0A-1465-4A40-B1D5-9126D49509FC}" type="slidenum">
              <a:rPr lang="en-GB" smtClean="0"/>
              <a:pPr/>
              <a:t>17</a:t>
            </a:fld>
            <a:endParaRPr lang="en-GB" dirty="0"/>
          </a:p>
        </p:txBody>
      </p:sp>
    </p:spTree>
    <p:extLst>
      <p:ext uri="{BB962C8B-B14F-4D97-AF65-F5344CB8AC3E}">
        <p14:creationId xmlns:p14="http://schemas.microsoft.com/office/powerpoint/2010/main" val="2931178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18</a:t>
            </a:fld>
            <a:endParaRPr lang="en-GB" altLang="en-US" dirty="0"/>
          </a:p>
        </p:txBody>
      </p:sp>
    </p:spTree>
    <p:extLst>
      <p:ext uri="{BB962C8B-B14F-4D97-AF65-F5344CB8AC3E}">
        <p14:creationId xmlns:p14="http://schemas.microsoft.com/office/powerpoint/2010/main" val="2897272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20</a:t>
            </a:fld>
            <a:endParaRPr lang="en-GB" altLang="en-US" dirty="0"/>
          </a:p>
        </p:txBody>
      </p:sp>
    </p:spTree>
    <p:extLst>
      <p:ext uri="{BB962C8B-B14F-4D97-AF65-F5344CB8AC3E}">
        <p14:creationId xmlns:p14="http://schemas.microsoft.com/office/powerpoint/2010/main" val="135519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24</a:t>
            </a:fld>
            <a:endParaRPr lang="en-GB" altLang="en-US" dirty="0"/>
          </a:p>
        </p:txBody>
      </p:sp>
    </p:spTree>
    <p:extLst>
      <p:ext uri="{BB962C8B-B14F-4D97-AF65-F5344CB8AC3E}">
        <p14:creationId xmlns:p14="http://schemas.microsoft.com/office/powerpoint/2010/main" val="9081041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23" name="Bild 22"/>
          <p:cNvPicPr>
            <a:picLocks noChangeAspect="1"/>
          </p:cNvPicPr>
          <p:nvPr userDrawn="1"/>
        </p:nvPicPr>
        <p:blipFill rotWithShape="1">
          <a:blip r:embed="rId2" cstate="print">
            <a:extLst>
              <a:ext uri="{28A0092B-C50C-407E-A947-70E740481C1C}">
                <a14:useLocalDpi xmlns:a14="http://schemas.microsoft.com/office/drawing/2010/main" val="0"/>
              </a:ext>
            </a:extLst>
          </a:blip>
          <a:srcRect l="10161" t="476" r="10161" b="28351"/>
          <a:stretch/>
        </p:blipFill>
        <p:spPr>
          <a:xfrm>
            <a:off x="0" y="252000"/>
            <a:ext cx="12192000" cy="5184000"/>
          </a:xfrm>
          <a:prstGeom prst="rect">
            <a:avLst/>
          </a:prstGeom>
        </p:spPr>
      </p:pic>
      <p:sp>
        <p:nvSpPr>
          <p:cNvPr id="2" name="Title 1"/>
          <p:cNvSpPr>
            <a:spLocks noGrp="1"/>
          </p:cNvSpPr>
          <p:nvPr>
            <p:ph type="ctrTitle" hasCustomPrompt="1"/>
          </p:nvPr>
        </p:nvSpPr>
        <p:spPr>
          <a:xfrm>
            <a:off x="527381" y="2348880"/>
            <a:ext cx="11329259"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smtClean="0"/>
              <a:t>Presentation title</a:t>
            </a:r>
            <a:endParaRPr lang="en-GB" dirty="0"/>
          </a:p>
        </p:txBody>
      </p:sp>
      <p:sp>
        <p:nvSpPr>
          <p:cNvPr id="3" name="Subtitle 2"/>
          <p:cNvSpPr>
            <a:spLocks noGrp="1"/>
          </p:cNvSpPr>
          <p:nvPr>
            <p:ph type="subTitle" idx="1" hasCustomPrompt="1"/>
          </p:nvPr>
        </p:nvSpPr>
        <p:spPr>
          <a:xfrm>
            <a:off x="527381" y="4293096"/>
            <a:ext cx="5856651"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a:t>
            </a:r>
            <a:r>
              <a:rPr lang="en-US" smtClean="0"/>
              <a:t>of presenter</a:t>
            </a:r>
            <a:endParaRPr lang="en-US" dirty="0" smtClean="0"/>
          </a:p>
        </p:txBody>
      </p:sp>
      <p:sp>
        <p:nvSpPr>
          <p:cNvPr id="5" name="AutoShape 2" descr="https://idw-online.de/pages/de/institutionlogo921"/>
          <p:cNvSpPr>
            <a:spLocks noChangeAspect="1" noChangeArrowheads="1"/>
          </p:cNvSpPr>
          <p:nvPr userDrawn="1"/>
        </p:nvSpPr>
        <p:spPr bwMode="auto">
          <a:xfrm>
            <a:off x="207434" y="-457200"/>
            <a:ext cx="1435100"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sp>
        <p:nvSpPr>
          <p:cNvPr id="6" name="Picture Placeholder 10"/>
          <p:cNvSpPr>
            <a:spLocks noGrp="1"/>
          </p:cNvSpPr>
          <p:nvPr>
            <p:ph type="pic" sz="quarter" idx="10" hasCustomPrompt="1"/>
          </p:nvPr>
        </p:nvSpPr>
        <p:spPr>
          <a:xfrm>
            <a:off x="527382" y="5691684"/>
            <a:ext cx="1727167"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smtClean="0"/>
              <a:t>Logo of presenter</a:t>
            </a:r>
            <a:endParaRPr lang="en-GB" dirty="0"/>
          </a:p>
        </p:txBody>
      </p:sp>
      <p:sp>
        <p:nvSpPr>
          <p:cNvPr id="11" name="Rectangle 10"/>
          <p:cNvSpPr/>
          <p:nvPr userDrawn="1"/>
        </p:nvSpPr>
        <p:spPr>
          <a:xfrm>
            <a:off x="7632172" y="5661248"/>
            <a:ext cx="4224469"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800" dirty="0"/>
          </a:p>
        </p:txBody>
      </p:sp>
      <p:grpSp>
        <p:nvGrpSpPr>
          <p:cNvPr id="9" name="Group 8"/>
          <p:cNvGrpSpPr/>
          <p:nvPr userDrawn="1"/>
        </p:nvGrpSpPr>
        <p:grpSpPr>
          <a:xfrm>
            <a:off x="24307044" y="40252897"/>
            <a:ext cx="13233195" cy="178164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24510244" y="40405297"/>
            <a:ext cx="13233195" cy="178164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24713444" y="40557697"/>
            <a:ext cx="13233195" cy="178164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24916644" y="40710097"/>
            <a:ext cx="13233195" cy="178164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pic>
        <p:nvPicPr>
          <p:cNvPr id="8" name="Bild 7" descr="EU_und_Text.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60096" y="5832314"/>
            <a:ext cx="4608512" cy="649203"/>
          </a:xfrm>
          <a:prstGeom prst="rect">
            <a:avLst/>
          </a:prstGeom>
        </p:spPr>
      </p:pic>
    </p:spTree>
    <p:extLst>
      <p:ext uri="{BB962C8B-B14F-4D97-AF65-F5344CB8AC3E}">
        <p14:creationId xmlns:p14="http://schemas.microsoft.com/office/powerpoint/2010/main" val="36901664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7" name="image2.png" descr="EUROFUSION PowerPoint Master Inhalt.png"/>
          <p:cNvPicPr/>
          <p:nvPr userDrawn="1"/>
        </p:nvPicPr>
        <p:blipFill rotWithShape="1">
          <a:blip r:embed="rId2" cstate="email">
            <a:extLst>
              <a:ext uri="{28A0092B-C50C-407E-A947-70E740481C1C}">
                <a14:useLocalDpi xmlns:a14="http://schemas.microsoft.com/office/drawing/2010/main"/>
              </a:ext>
            </a:extLst>
          </a:blip>
          <a:srcRect t="10632" b="10632"/>
          <a:stretch/>
        </p:blipFill>
        <p:spPr>
          <a:xfrm>
            <a:off x="3337559" y="298"/>
            <a:ext cx="8854583" cy="936000"/>
          </a:xfrm>
          <a:prstGeom prst="rect">
            <a:avLst/>
          </a:prstGeom>
          <a:ln w="12700">
            <a:miter lim="400000"/>
          </a:ln>
        </p:spPr>
      </p:pic>
      <p:sp>
        <p:nvSpPr>
          <p:cNvPr id="3" name="Content Placeholder 2"/>
          <p:cNvSpPr>
            <a:spLocks noGrp="1"/>
          </p:cNvSpPr>
          <p:nvPr>
            <p:ph idx="1"/>
          </p:nvPr>
        </p:nvSpPr>
        <p:spPr>
          <a:xfrm>
            <a:off x="609600" y="1412776"/>
            <a:ext cx="10972800" cy="4896544"/>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Footer Placeholder 4"/>
          <p:cNvSpPr>
            <a:spLocks noGrp="1"/>
          </p:cNvSpPr>
          <p:nvPr>
            <p:ph type="ftr" sz="quarter" idx="11"/>
          </p:nvPr>
        </p:nvSpPr>
        <p:spPr>
          <a:xfrm>
            <a:off x="623392" y="6545238"/>
            <a:ext cx="11314142"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smtClean="0"/>
              <a:t>Tony Donné | FP9 Info meeting | 19 October 2020</a:t>
            </a:r>
            <a:endParaRPr lang="en-GB" dirty="0"/>
          </a:p>
        </p:txBody>
      </p:sp>
      <p:sp>
        <p:nvSpPr>
          <p:cNvPr id="4" name="Rectangle 3"/>
          <p:cNvSpPr/>
          <p:nvPr userDrawn="1"/>
        </p:nvSpPr>
        <p:spPr>
          <a:xfrm>
            <a:off x="0" y="0"/>
            <a:ext cx="3436620" cy="929640"/>
          </a:xfrm>
          <a:prstGeom prst="rect">
            <a:avLst/>
          </a:prstGeom>
          <a:solidFill>
            <a:srgbClr val="E4E4E4"/>
          </a:solidFill>
          <a:ln>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23392" y="205739"/>
            <a:ext cx="9889099" cy="495301"/>
          </a:xfrm>
        </p:spPr>
        <p:txBody>
          <a:bodyPr>
            <a:noAutofit/>
          </a:bodyPr>
          <a:lstStyle>
            <a:lvl1pPr algn="l">
              <a:defRPr sz="24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4825631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7" name="image2.png" descr="EUROFUSION PowerPoint Master Inhalt.png"/>
          <p:cNvPicPr/>
          <p:nvPr userDrawn="1"/>
        </p:nvPicPr>
        <p:blipFill rotWithShape="1">
          <a:blip r:embed="rId2" cstate="email">
            <a:extLst>
              <a:ext uri="{28A0092B-C50C-407E-A947-70E740481C1C}">
                <a14:useLocalDpi xmlns:a14="http://schemas.microsoft.com/office/drawing/2010/main"/>
              </a:ext>
            </a:extLst>
          </a:blip>
          <a:srcRect t="10632" b="10632"/>
          <a:stretch/>
        </p:blipFill>
        <p:spPr>
          <a:xfrm>
            <a:off x="-265" y="298"/>
            <a:ext cx="12192408" cy="936000"/>
          </a:xfrm>
          <a:prstGeom prst="rect">
            <a:avLst/>
          </a:prstGeom>
          <a:ln w="12700">
            <a:miter lim="400000"/>
          </a:ln>
        </p:spPr>
      </p:pic>
      <p:sp>
        <p:nvSpPr>
          <p:cNvPr id="8" name="Footer Placeholder 4"/>
          <p:cNvSpPr>
            <a:spLocks noGrp="1"/>
          </p:cNvSpPr>
          <p:nvPr>
            <p:ph type="ftr" sz="quarter" idx="11"/>
          </p:nvPr>
        </p:nvSpPr>
        <p:spPr>
          <a:xfrm>
            <a:off x="623392" y="6453337"/>
            <a:ext cx="10986971"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smtClean="0"/>
              <a:t>Tony Donné | PMU Large | 14 January 2020</a:t>
            </a:r>
            <a:endParaRPr lang="en-GB" dirty="0"/>
          </a:p>
        </p:txBody>
      </p:sp>
      <p:sp>
        <p:nvSpPr>
          <p:cNvPr id="6" name="Titel 5"/>
          <p:cNvSpPr>
            <a:spLocks noGrp="1"/>
          </p:cNvSpPr>
          <p:nvPr>
            <p:ph type="title"/>
          </p:nvPr>
        </p:nvSpPr>
        <p:spPr>
          <a:xfrm>
            <a:off x="691819" y="130622"/>
            <a:ext cx="10972800" cy="634082"/>
          </a:xfrm>
        </p:spPr>
        <p:txBody>
          <a:bodyPr>
            <a:normAutofit/>
          </a:bodyPr>
          <a:lstStyle>
            <a:lvl1pPr algn="l">
              <a:defRPr sz="3200"/>
            </a:lvl1pPr>
          </a:lstStyle>
          <a:p>
            <a:r>
              <a:rPr lang="de-DE" dirty="0" smtClean="0"/>
              <a:t>Titelmasterformat durch Klicken bearbeiten</a:t>
            </a:r>
            <a:endParaRPr lang="de-DE" dirty="0"/>
          </a:p>
        </p:txBody>
      </p:sp>
    </p:spTree>
    <p:extLst>
      <p:ext uri="{BB962C8B-B14F-4D97-AF65-F5344CB8AC3E}">
        <p14:creationId xmlns:p14="http://schemas.microsoft.com/office/powerpoint/2010/main" val="31562811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06986A-F0F8-4D8A-8D88-AEC2DB3B9F18}" type="datetimeFigureOut">
              <a:rPr lang="en-GB" smtClean="0"/>
              <a:t>16/10/2020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69C973-106D-4F1F-A1A7-D1A1940D1584}" type="slidenum">
              <a:rPr lang="en-GB" smtClean="0"/>
              <a:t>‹#›</a:t>
            </a:fld>
            <a:endParaRPr lang="en-GB"/>
          </a:p>
        </p:txBody>
      </p:sp>
    </p:spTree>
    <p:extLst>
      <p:ext uri="{BB962C8B-B14F-4D97-AF65-F5344CB8AC3E}">
        <p14:creationId xmlns:p14="http://schemas.microsoft.com/office/powerpoint/2010/main" val="7671477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9144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r>
              <a:rPr lang="en-GB" smtClean="0"/>
              <a:t>Tony Donné | FP9 Info meeting | 19 October 2020</a:t>
            </a:r>
            <a:endParaRPr lang="en-US"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91440" tIns="45720" rIns="9144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a:t>
            </a:fld>
            <a:endParaRPr lang="de-DE" dirty="0"/>
          </a:p>
        </p:txBody>
      </p:sp>
    </p:spTree>
    <p:extLst>
      <p:ext uri="{BB962C8B-B14F-4D97-AF65-F5344CB8AC3E}">
        <p14:creationId xmlns:p14="http://schemas.microsoft.com/office/powerpoint/2010/main" val="374717104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pos="7378" userDrawn="1">
          <p15:clr>
            <a:srgbClr val="F26B43"/>
          </p15:clr>
        </p15:guide>
        <p15:guide id="3" pos="302" userDrawn="1">
          <p15:clr>
            <a:srgbClr val="F26B43"/>
          </p15:clr>
        </p15:guide>
        <p15:guide id="4" orient="horz" pos="119" userDrawn="1">
          <p15:clr>
            <a:srgbClr val="F26B43"/>
          </p15:clr>
        </p15:guide>
        <p15:guide id="5" orient="horz" pos="3997" userDrawn="1">
          <p15:clr>
            <a:srgbClr val="F26B43"/>
          </p15:clr>
        </p15:guide>
        <p15:guide id="6" orient="horz" pos="572" userDrawn="1">
          <p15:clr>
            <a:srgbClr val="F26B43"/>
          </p15:clr>
        </p15:guide>
        <p15:guide id="7" orient="horz" pos="686" userDrawn="1">
          <p15:clr>
            <a:srgbClr val="F26B43"/>
          </p15:clr>
        </p15:guide>
        <p15:guide id="8" orient="horz" pos="2273" userDrawn="1">
          <p15:clr>
            <a:srgbClr val="F26B43"/>
          </p15:clr>
        </p15:guide>
        <p15:guide id="9" orient="horz"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9.png"/><Relationship Id="rId7"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 Id="rId9"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527381" y="2751992"/>
            <a:ext cx="11329259" cy="893031"/>
          </a:xfrm>
        </p:spPr>
        <p:txBody>
          <a:bodyPr/>
          <a:lstStyle/>
          <a:p>
            <a:r>
              <a:rPr lang="en-GB" dirty="0" smtClean="0"/>
              <a:t>FP9 Information meeting</a:t>
            </a:r>
            <a:endParaRPr lang="en-US" altLang="en-US" dirty="0" smtClean="0">
              <a:latin typeface="Arial" charset="0"/>
              <a:cs typeface="Arial" charset="0"/>
            </a:endParaRPr>
          </a:p>
        </p:txBody>
      </p:sp>
      <p:sp>
        <p:nvSpPr>
          <p:cNvPr id="6146" name="Subtitle 2"/>
          <p:cNvSpPr>
            <a:spLocks noGrp="1"/>
          </p:cNvSpPr>
          <p:nvPr>
            <p:ph type="subTitle" idx="1"/>
          </p:nvPr>
        </p:nvSpPr>
        <p:spPr/>
        <p:txBody>
          <a:bodyPr>
            <a:normAutofit/>
          </a:bodyPr>
          <a:lstStyle/>
          <a:p>
            <a:r>
              <a:rPr lang="en-US" dirty="0" smtClean="0">
                <a:latin typeface="Arial" charset="0"/>
                <a:cs typeface="Arial" charset="0"/>
              </a:rPr>
              <a:t>Tony</a:t>
            </a:r>
            <a:r>
              <a:rPr lang="en-US" dirty="0" smtClean="0"/>
              <a:t> Donné</a:t>
            </a:r>
            <a:endParaRPr lang="en-US" dirty="0"/>
          </a:p>
          <a:p>
            <a:endParaRPr lang="en-US" altLang="en-US" dirty="0" smtClean="0">
              <a:latin typeface="Arial" charset="0"/>
              <a:cs typeface="Arial" charset="0"/>
            </a:endParaRPr>
          </a:p>
        </p:txBody>
      </p:sp>
      <p:sp>
        <p:nvSpPr>
          <p:cNvPr id="4" name="TextBox 3"/>
          <p:cNvSpPr txBox="1"/>
          <p:nvPr/>
        </p:nvSpPr>
        <p:spPr>
          <a:xfrm>
            <a:off x="527381" y="5939988"/>
            <a:ext cx="5032640" cy="338554"/>
          </a:xfrm>
          <a:prstGeom prst="rect">
            <a:avLst/>
          </a:prstGeom>
          <a:noFill/>
        </p:spPr>
        <p:txBody>
          <a:bodyPr wrap="square" rtlCol="0">
            <a:spAutoFit/>
          </a:bodyPr>
          <a:lstStyle/>
          <a:p>
            <a:r>
              <a:rPr lang="en-US" sz="1600" dirty="0" smtClean="0"/>
              <a:t>FP9 Information meeting | 19 October 2020</a:t>
            </a:r>
            <a:endParaRPr lang="en-GB" sz="1600" dirty="0"/>
          </a:p>
        </p:txBody>
      </p:sp>
    </p:spTree>
    <p:extLst>
      <p:ext uri="{BB962C8B-B14F-4D97-AF65-F5344CB8AC3E}">
        <p14:creationId xmlns:p14="http://schemas.microsoft.com/office/powerpoint/2010/main" val="2172090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E3BDAB-4C20-48A0-9FD4-7CBE37A05C69}"/>
              </a:ext>
            </a:extLst>
          </p:cNvPr>
          <p:cNvSpPr>
            <a:spLocks noGrp="1"/>
          </p:cNvSpPr>
          <p:nvPr>
            <p:ph type="title"/>
          </p:nvPr>
        </p:nvSpPr>
        <p:spPr>
          <a:xfrm>
            <a:off x="609600" y="163488"/>
            <a:ext cx="10058400" cy="457200"/>
          </a:xfrm>
        </p:spPr>
        <p:txBody>
          <a:bodyPr/>
          <a:lstStyle/>
          <a:p>
            <a:r>
              <a:rPr lang="en-GB" b="0" dirty="0" smtClean="0"/>
              <a:t>Roadmap priorities for FP9</a:t>
            </a:r>
            <a:endParaRPr lang="en-GB" b="0" dirty="0"/>
          </a:p>
        </p:txBody>
      </p:sp>
      <p:sp>
        <p:nvSpPr>
          <p:cNvPr id="3" name="Footer Placeholder 2"/>
          <p:cNvSpPr>
            <a:spLocks noGrp="1"/>
          </p:cNvSpPr>
          <p:nvPr>
            <p:ph type="ftr" sz="quarter" idx="11"/>
          </p:nvPr>
        </p:nvSpPr>
        <p:spPr/>
        <p:txBody>
          <a:bodyPr/>
          <a:lstStyle/>
          <a:p>
            <a:pPr algn="r"/>
            <a:r>
              <a:rPr lang="en-GB" dirty="0" smtClean="0"/>
              <a:t>Tony Donné | FP9 Info meeting | 19 October 2020</a:t>
            </a:r>
            <a:endParaRPr lang="en-GB" dirty="0"/>
          </a:p>
        </p:txBody>
      </p:sp>
      <p:sp>
        <p:nvSpPr>
          <p:cNvPr id="7" name="Content Placeholder 6"/>
          <p:cNvSpPr>
            <a:spLocks noGrp="1"/>
          </p:cNvSpPr>
          <p:nvPr>
            <p:ph idx="1"/>
          </p:nvPr>
        </p:nvSpPr>
        <p:spPr>
          <a:xfrm>
            <a:off x="609600" y="1269507"/>
            <a:ext cx="10972800" cy="5039813"/>
          </a:xfrm>
        </p:spPr>
        <p:txBody>
          <a:bodyPr>
            <a:normAutofit lnSpcReduction="10000"/>
          </a:bodyPr>
          <a:lstStyle/>
          <a:p>
            <a:pPr marL="0" indent="0">
              <a:buNone/>
            </a:pPr>
            <a:r>
              <a:rPr lang="en-GB" dirty="0">
                <a:latin typeface="+mn-lt"/>
              </a:rPr>
              <a:t>Based on the achievements during </a:t>
            </a:r>
            <a:r>
              <a:rPr lang="en-GB" i="1" dirty="0">
                <a:latin typeface="+mn-lt"/>
              </a:rPr>
              <a:t>Horizon </a:t>
            </a:r>
            <a:r>
              <a:rPr lang="en-GB" i="1" dirty="0" smtClean="0">
                <a:latin typeface="+mn-lt"/>
              </a:rPr>
              <a:t>2020</a:t>
            </a:r>
            <a:r>
              <a:rPr lang="en-GB" dirty="0" smtClean="0">
                <a:latin typeface="+mn-lt"/>
              </a:rPr>
              <a:t>, the </a:t>
            </a:r>
            <a:r>
              <a:rPr lang="en-GB" dirty="0">
                <a:latin typeface="+mn-lt"/>
              </a:rPr>
              <a:t>pan-European effort towards fusion electricity foresees a crucial step forward in the development of the Roadmap during </a:t>
            </a:r>
            <a:r>
              <a:rPr lang="en-GB" i="1" dirty="0">
                <a:latin typeface="+mn-lt"/>
              </a:rPr>
              <a:t>Horizon Europe</a:t>
            </a:r>
            <a:r>
              <a:rPr lang="en-GB" dirty="0">
                <a:latin typeface="+mn-lt"/>
              </a:rPr>
              <a:t>, with the following high-level objectives: </a:t>
            </a:r>
          </a:p>
          <a:p>
            <a:pPr marL="357188" indent="-357188">
              <a:buNone/>
            </a:pPr>
            <a:r>
              <a:rPr lang="en-GB" dirty="0">
                <a:latin typeface="+mn-lt"/>
              </a:rPr>
              <a:t>1.	Construct and commission ITER </a:t>
            </a:r>
            <a:r>
              <a:rPr lang="en-GB" dirty="0" smtClean="0">
                <a:latin typeface="+mn-lt"/>
              </a:rPr>
              <a:t/>
            </a:r>
            <a:br>
              <a:rPr lang="en-GB" dirty="0" smtClean="0">
                <a:latin typeface="+mn-lt"/>
              </a:rPr>
            </a:br>
            <a:r>
              <a:rPr lang="en-GB" sz="2000" dirty="0" smtClean="0">
                <a:solidFill>
                  <a:srgbClr val="FF0000"/>
                </a:solidFill>
                <a:latin typeface="+mn-lt"/>
              </a:rPr>
              <a:t>– </a:t>
            </a:r>
            <a:r>
              <a:rPr lang="en-GB" sz="2000" dirty="0">
                <a:solidFill>
                  <a:srgbClr val="FF0000"/>
                </a:solidFill>
                <a:latin typeface="+mn-lt"/>
              </a:rPr>
              <a:t>this objective is the responsibility of ITER IO and the Domestic Agencies</a:t>
            </a:r>
            <a:r>
              <a:rPr lang="en-GB" dirty="0">
                <a:latin typeface="+mn-lt"/>
              </a:rPr>
              <a:t>; </a:t>
            </a:r>
          </a:p>
          <a:p>
            <a:pPr marL="357188" indent="-357188">
              <a:buNone/>
            </a:pPr>
            <a:r>
              <a:rPr lang="en-GB" dirty="0">
                <a:latin typeface="+mn-lt"/>
              </a:rPr>
              <a:t>2.	Secure the success of future ITER operation via preparation and early experiments;</a:t>
            </a:r>
          </a:p>
          <a:p>
            <a:pPr marL="357188" indent="-357188">
              <a:buNone/>
            </a:pPr>
            <a:r>
              <a:rPr lang="en-GB" dirty="0">
                <a:latin typeface="+mn-lt"/>
              </a:rPr>
              <a:t>3.	Lay the foundation of a DEMO fusion power plant (DEMO Conceptual Design Activity);</a:t>
            </a:r>
          </a:p>
          <a:p>
            <a:pPr marL="357188" indent="-357188">
              <a:buNone/>
            </a:pPr>
            <a:r>
              <a:rPr lang="en-GB" dirty="0">
                <a:latin typeface="+mn-lt"/>
              </a:rPr>
              <a:t>4.	Finalise the design and construct a fusion spectrum neutron source (IFMIF-DONES) </a:t>
            </a:r>
            <a:r>
              <a:rPr lang="en-GB" dirty="0" smtClean="0">
                <a:latin typeface="+mn-lt"/>
              </a:rPr>
              <a:t/>
            </a:r>
            <a:br>
              <a:rPr lang="en-GB" dirty="0" smtClean="0">
                <a:latin typeface="+mn-lt"/>
              </a:rPr>
            </a:br>
            <a:r>
              <a:rPr lang="en-GB" sz="2000" dirty="0" smtClean="0">
                <a:solidFill>
                  <a:srgbClr val="FF0000"/>
                </a:solidFill>
                <a:latin typeface="+mn-lt"/>
              </a:rPr>
              <a:t>– </a:t>
            </a:r>
            <a:r>
              <a:rPr lang="en-GB" sz="2000" dirty="0">
                <a:solidFill>
                  <a:srgbClr val="FF0000"/>
                </a:solidFill>
                <a:latin typeface="+mn-lt"/>
              </a:rPr>
              <a:t>this objective is not fully in the hands of EUROfusion;</a:t>
            </a:r>
          </a:p>
          <a:p>
            <a:pPr marL="357188" indent="-357188">
              <a:buNone/>
            </a:pPr>
            <a:r>
              <a:rPr lang="en-GB" dirty="0">
                <a:latin typeface="+mn-lt"/>
              </a:rPr>
              <a:t>5.	Advance the stellarator as an alternate approach to power plants;</a:t>
            </a:r>
          </a:p>
          <a:p>
            <a:pPr marL="357188" indent="-357188">
              <a:buNone/>
            </a:pPr>
            <a:r>
              <a:rPr lang="en-GB" dirty="0">
                <a:latin typeface="+mn-lt"/>
              </a:rPr>
              <a:t>6.	Prepare the ITER and DEMO generations of scientists, engineers and operators; </a:t>
            </a:r>
          </a:p>
          <a:p>
            <a:pPr marL="357188" indent="-357188">
              <a:buNone/>
            </a:pPr>
            <a:r>
              <a:rPr lang="en-GB" dirty="0">
                <a:latin typeface="+mn-lt"/>
              </a:rPr>
              <a:t>7.	Promote innovation and European industry competitiveness in fusion technology and beyond.</a:t>
            </a:r>
          </a:p>
          <a:p>
            <a:endParaRPr lang="en-GB" dirty="0">
              <a:latin typeface="+mn-lt"/>
            </a:endParaRPr>
          </a:p>
        </p:txBody>
      </p:sp>
    </p:spTree>
    <p:extLst>
      <p:ext uri="{BB962C8B-B14F-4D97-AF65-F5344CB8AC3E}">
        <p14:creationId xmlns:p14="http://schemas.microsoft.com/office/powerpoint/2010/main" val="1537219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Remarks</a:t>
            </a:r>
            <a:r>
              <a:rPr lang="en-US" sz="3200" dirty="0" smtClean="0">
                <a:latin typeface="+mn-lt"/>
              </a:rPr>
              <a:t> from the FP8 evaluation panel report</a:t>
            </a:r>
            <a:endParaRPr lang="en-GB" sz="3200" dirty="0">
              <a:latin typeface="+mn-lt"/>
            </a:endParaRPr>
          </a:p>
        </p:txBody>
      </p:sp>
      <p:sp>
        <p:nvSpPr>
          <p:cNvPr id="3" name="Content Placeholder 2"/>
          <p:cNvSpPr>
            <a:spLocks noGrp="1"/>
          </p:cNvSpPr>
          <p:nvPr>
            <p:ph idx="1"/>
          </p:nvPr>
        </p:nvSpPr>
        <p:spPr/>
        <p:txBody>
          <a:bodyPr>
            <a:normAutofit/>
          </a:bodyPr>
          <a:lstStyle/>
          <a:p>
            <a:pPr lvl="0"/>
            <a:r>
              <a:rPr lang="en-GB" i="1" smtClean="0">
                <a:latin typeface="+mn-lt"/>
              </a:rPr>
              <a:t>In </a:t>
            </a:r>
            <a:r>
              <a:rPr lang="en-GB" i="1" dirty="0">
                <a:latin typeface="+mn-lt"/>
              </a:rPr>
              <a:t>the latter stages of Horizon 2020 the Consortium should put more emphasis on the transition to a DEMO and a technology programme, and this should be better reflected in the budget allocation for these activities</a:t>
            </a:r>
            <a:r>
              <a:rPr lang="en-GB" i="1" dirty="0" smtClean="0">
                <a:latin typeface="+mn-lt"/>
              </a:rPr>
              <a:t>.</a:t>
            </a:r>
            <a:br>
              <a:rPr lang="en-GB" i="1" dirty="0" smtClean="0">
                <a:latin typeface="+mn-lt"/>
              </a:rPr>
            </a:br>
            <a:endParaRPr lang="en-GB" dirty="0">
              <a:latin typeface="+mn-lt"/>
            </a:endParaRPr>
          </a:p>
          <a:p>
            <a:pPr lvl="0"/>
            <a:r>
              <a:rPr lang="en-GB" i="1" dirty="0" smtClean="0">
                <a:latin typeface="+mn-lt"/>
              </a:rPr>
              <a:t>It </a:t>
            </a:r>
            <a:r>
              <a:rPr lang="en-GB" i="1" dirty="0">
                <a:latin typeface="+mn-lt"/>
              </a:rPr>
              <a:t>is important to understand that fusion must from now on have an adequate project orientation, especially on DEMO development paths, which means that only those results that are relevant for the goal should be further pursued. </a:t>
            </a:r>
            <a:r>
              <a:rPr lang="en-GB" i="1" dirty="0">
                <a:solidFill>
                  <a:srgbClr val="FF0000"/>
                </a:solidFill>
                <a:latin typeface="+mn-lt"/>
              </a:rPr>
              <a:t>Other avenues, even if scientifically of interest in themselves, should be dropped from continued programme support</a:t>
            </a:r>
            <a:r>
              <a:rPr lang="en-GB" i="1" dirty="0" smtClean="0">
                <a:solidFill>
                  <a:srgbClr val="FF0000"/>
                </a:solidFill>
                <a:latin typeface="+mn-lt"/>
              </a:rPr>
              <a:t>.</a:t>
            </a:r>
            <a:br>
              <a:rPr lang="en-GB" i="1" dirty="0" smtClean="0">
                <a:solidFill>
                  <a:srgbClr val="FF0000"/>
                </a:solidFill>
                <a:latin typeface="+mn-lt"/>
              </a:rPr>
            </a:br>
            <a:endParaRPr lang="en-GB" i="1" dirty="0" smtClean="0">
              <a:solidFill>
                <a:srgbClr val="FF0000"/>
              </a:solidFill>
              <a:latin typeface="+mn-lt"/>
            </a:endParaRPr>
          </a:p>
          <a:p>
            <a:pPr lvl="0"/>
            <a:r>
              <a:rPr lang="en-GB" i="1" dirty="0">
                <a:latin typeface="+mn-lt"/>
              </a:rPr>
              <a:t>The Panel </a:t>
            </a:r>
            <a:r>
              <a:rPr lang="en-GB" i="1" dirty="0" smtClean="0">
                <a:latin typeface="+mn-lt"/>
              </a:rPr>
              <a:t>would </a:t>
            </a:r>
            <a:r>
              <a:rPr lang="en-GB" i="1" dirty="0">
                <a:latin typeface="+mn-lt"/>
              </a:rPr>
              <a:t>like to emphasise that, even though the DEMO programme is at a definition stage, these activities will need to be expanded in due time to reach the level of ambition presented by the Roadmap</a:t>
            </a:r>
            <a:r>
              <a:rPr lang="en-GB" i="1" dirty="0" smtClean="0">
                <a:latin typeface="+mn-lt"/>
              </a:rPr>
              <a:t>.</a:t>
            </a:r>
          </a:p>
          <a:p>
            <a:pPr marL="0" lvl="0" indent="0">
              <a:buNone/>
            </a:pPr>
            <a:endParaRPr lang="en-GB" dirty="0">
              <a:solidFill>
                <a:srgbClr val="FF0000"/>
              </a:solidFill>
              <a:latin typeface="+mn-lt"/>
            </a:endParaRPr>
          </a:p>
          <a:p>
            <a:endParaRPr lang="en-GB" dirty="0">
              <a:latin typeface="+mn-lt"/>
            </a:endParaRPr>
          </a:p>
        </p:txBody>
      </p:sp>
      <p:sp>
        <p:nvSpPr>
          <p:cNvPr id="4" name="Footer Placeholder 3"/>
          <p:cNvSpPr>
            <a:spLocks noGrp="1"/>
          </p:cNvSpPr>
          <p:nvPr>
            <p:ph type="ftr" sz="quarter" idx="11"/>
          </p:nvPr>
        </p:nvSpPr>
        <p:spPr/>
        <p:txBody>
          <a:bodyPr/>
          <a:lstStyle/>
          <a:p>
            <a:pPr algn="r"/>
            <a:r>
              <a:rPr lang="en-GB" dirty="0" smtClean="0"/>
              <a:t>Tony Donné | FP9 Info meeting | 19 October 2020</a:t>
            </a:r>
            <a:endParaRPr lang="en-GB" dirty="0"/>
          </a:p>
        </p:txBody>
      </p:sp>
    </p:spTree>
    <p:extLst>
      <p:ext uri="{BB962C8B-B14F-4D97-AF65-F5344CB8AC3E}">
        <p14:creationId xmlns:p14="http://schemas.microsoft.com/office/powerpoint/2010/main" val="3446704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Let’s talk about the budget</a:t>
            </a:r>
            <a:endParaRPr lang="en-GB" sz="3200" dirty="0"/>
          </a:p>
        </p:txBody>
      </p:sp>
      <p:sp>
        <p:nvSpPr>
          <p:cNvPr id="3" name="Content Placeholder 2"/>
          <p:cNvSpPr>
            <a:spLocks noGrp="1"/>
          </p:cNvSpPr>
          <p:nvPr>
            <p:ph idx="1"/>
          </p:nvPr>
        </p:nvSpPr>
        <p:spPr>
          <a:xfrm>
            <a:off x="609600" y="1296140"/>
            <a:ext cx="11055658" cy="5229204"/>
          </a:xfrm>
        </p:spPr>
        <p:txBody>
          <a:bodyPr/>
          <a:lstStyle/>
          <a:p>
            <a:pPr marL="0" indent="0">
              <a:buNone/>
            </a:pPr>
            <a:r>
              <a:rPr lang="en-US" dirty="0" smtClean="0">
                <a:solidFill>
                  <a:srgbClr val="0070C0"/>
                </a:solidFill>
              </a:rPr>
              <a:t>The latest version of the FP9 proposal is the one distributed to GA in July:</a:t>
            </a:r>
          </a:p>
          <a:p>
            <a:pPr marL="0" indent="0">
              <a:buNone/>
            </a:pPr>
            <a:endParaRPr lang="en-US" dirty="0" smtClean="0"/>
          </a:p>
          <a:p>
            <a:pPr marL="0" indent="0">
              <a:buNone/>
            </a:pPr>
            <a:r>
              <a:rPr lang="en-US" dirty="0" smtClean="0"/>
              <a:t>	Budget </a:t>
            </a:r>
            <a:r>
              <a:rPr lang="en-US" dirty="0"/>
              <a:t>plan </a:t>
            </a:r>
            <a:r>
              <a:rPr lang="en-US" dirty="0" smtClean="0"/>
              <a:t>(as </a:t>
            </a:r>
            <a:r>
              <a:rPr lang="en-US" dirty="0"/>
              <a:t>of </a:t>
            </a:r>
            <a:r>
              <a:rPr lang="en-US" dirty="0" smtClean="0"/>
              <a:t>02.09.2020): 		Total </a:t>
            </a:r>
            <a:r>
              <a:rPr lang="en-US" dirty="0"/>
              <a:t>resources </a:t>
            </a:r>
            <a:r>
              <a:rPr lang="en-US" dirty="0" smtClean="0"/>
              <a:t>	</a:t>
            </a:r>
            <a:r>
              <a:rPr lang="en-US" b="1" dirty="0" smtClean="0"/>
              <a:t>1,439.03M</a:t>
            </a:r>
            <a:r>
              <a:rPr lang="en-US" b="1" dirty="0"/>
              <a:t>€</a:t>
            </a:r>
            <a:endParaRPr lang="en-GB" dirty="0"/>
          </a:p>
          <a:p>
            <a:pPr marL="0" indent="0">
              <a:buNone/>
            </a:pPr>
            <a:endParaRPr lang="en-US" dirty="0" smtClean="0"/>
          </a:p>
          <a:p>
            <a:pPr marL="0" indent="0">
              <a:buNone/>
            </a:pPr>
            <a:r>
              <a:rPr lang="en-US" dirty="0" smtClean="0">
                <a:solidFill>
                  <a:srgbClr val="0070C0"/>
                </a:solidFill>
              </a:rPr>
              <a:t>Shortly before the GA we were informed about the budget cut:</a:t>
            </a:r>
          </a:p>
          <a:p>
            <a:pPr marL="0" indent="0">
              <a:buNone/>
            </a:pPr>
            <a:endParaRPr lang="en-US" dirty="0" smtClean="0"/>
          </a:p>
          <a:p>
            <a:pPr marL="0" indent="0">
              <a:buNone/>
            </a:pPr>
            <a:r>
              <a:rPr lang="en-US" dirty="0" smtClean="0"/>
              <a:t>	Euratom </a:t>
            </a:r>
            <a:r>
              <a:rPr lang="en-US" dirty="0"/>
              <a:t>budget (cut 17.5</a:t>
            </a:r>
            <a:r>
              <a:rPr lang="en-US" dirty="0" smtClean="0"/>
              <a:t>%):</a:t>
            </a:r>
            <a:r>
              <a:rPr lang="en-US" dirty="0"/>
              <a:t>	</a:t>
            </a:r>
            <a:r>
              <a:rPr lang="en-US" dirty="0" smtClean="0"/>
              <a:t>	EC resources	   </a:t>
            </a:r>
            <a:r>
              <a:rPr lang="en-US" b="1" dirty="0" smtClean="0"/>
              <a:t>562.00M</a:t>
            </a:r>
            <a:r>
              <a:rPr lang="en-US" b="1" dirty="0"/>
              <a:t>€</a:t>
            </a:r>
            <a:endParaRPr lang="en-GB" dirty="0"/>
          </a:p>
          <a:p>
            <a:pPr marL="0" indent="0">
              <a:buNone/>
            </a:pPr>
            <a:endParaRPr lang="en-US" dirty="0" smtClean="0"/>
          </a:p>
          <a:p>
            <a:pPr marL="0" indent="0">
              <a:buNone/>
            </a:pPr>
            <a:r>
              <a:rPr lang="en-US" dirty="0" smtClean="0">
                <a:solidFill>
                  <a:srgbClr val="0070C0"/>
                </a:solidFill>
              </a:rPr>
              <a:t>Therefore we should now target a proposal with a lower budget </a:t>
            </a:r>
            <a:r>
              <a:rPr lang="en-US" dirty="0">
                <a:solidFill>
                  <a:srgbClr val="0070C0"/>
                </a:solidFill>
              </a:rPr>
              <a:t>(562/0.55 + 5</a:t>
            </a:r>
            <a:r>
              <a:rPr lang="en-US" dirty="0" smtClean="0">
                <a:solidFill>
                  <a:srgbClr val="0070C0"/>
                </a:solidFill>
              </a:rPr>
              <a:t>%): </a:t>
            </a:r>
          </a:p>
          <a:p>
            <a:pPr marL="0" indent="0">
              <a:buNone/>
            </a:pPr>
            <a:endParaRPr lang="en-US" dirty="0" smtClean="0"/>
          </a:p>
          <a:p>
            <a:pPr marL="0" indent="0">
              <a:buNone/>
            </a:pPr>
            <a:r>
              <a:rPr lang="en-US" dirty="0"/>
              <a:t>	</a:t>
            </a:r>
            <a:r>
              <a:rPr lang="en-US" dirty="0" smtClean="0"/>
              <a:t>Target EUROfusion:				Total </a:t>
            </a:r>
            <a:r>
              <a:rPr lang="en-US" dirty="0"/>
              <a:t>resources </a:t>
            </a:r>
            <a:r>
              <a:rPr lang="en-US" dirty="0" smtClean="0"/>
              <a:t>	</a:t>
            </a:r>
            <a:r>
              <a:rPr lang="en-US" b="1" dirty="0" smtClean="0"/>
              <a:t>1,072.91M€</a:t>
            </a:r>
          </a:p>
          <a:p>
            <a:pPr marL="0" indent="0">
              <a:buNone/>
            </a:pPr>
            <a:endParaRPr lang="en-US" b="1" dirty="0"/>
          </a:p>
          <a:p>
            <a:pPr marL="0" indent="0">
              <a:buNone/>
            </a:pPr>
            <a:endParaRPr lang="en-GB" dirty="0"/>
          </a:p>
        </p:txBody>
      </p:sp>
      <p:sp>
        <p:nvSpPr>
          <p:cNvPr id="4" name="Footer Placeholder 3"/>
          <p:cNvSpPr>
            <a:spLocks noGrp="1"/>
          </p:cNvSpPr>
          <p:nvPr>
            <p:ph type="ftr" sz="quarter" idx="11"/>
          </p:nvPr>
        </p:nvSpPr>
        <p:spPr/>
        <p:txBody>
          <a:bodyPr/>
          <a:lstStyle/>
          <a:p>
            <a:pPr algn="r"/>
            <a:r>
              <a:rPr lang="en-GB" dirty="0" smtClean="0"/>
              <a:t>Tony Donné | FP9 Info meeting | 19 October 2020</a:t>
            </a:r>
            <a:endParaRPr lang="en-GB" dirty="0"/>
          </a:p>
        </p:txBody>
      </p:sp>
    </p:spTree>
    <p:extLst>
      <p:ext uri="{BB962C8B-B14F-4D97-AF65-F5344CB8AC3E}">
        <p14:creationId xmlns:p14="http://schemas.microsoft.com/office/powerpoint/2010/main" val="3523096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mn-lt"/>
              </a:rPr>
              <a:t>Main actions </a:t>
            </a:r>
            <a:r>
              <a:rPr lang="en-US" sz="3200" dirty="0" smtClean="0"/>
              <a:t>towards</a:t>
            </a:r>
            <a:r>
              <a:rPr lang="en-US" sz="3200" dirty="0" smtClean="0">
                <a:latin typeface="+mn-lt"/>
              </a:rPr>
              <a:t> a reduced proposal</a:t>
            </a:r>
            <a:endParaRPr lang="en-GB" sz="3200" dirty="0">
              <a:latin typeface="+mn-lt"/>
            </a:endParaRPr>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Remove the UK (including JET) from the budget proposal</a:t>
            </a:r>
          </a:p>
          <a:p>
            <a:pPr marL="857250" lvl="1" indent="-457200"/>
            <a:r>
              <a:rPr lang="en-US" dirty="0" smtClean="0">
                <a:solidFill>
                  <a:srgbClr val="FF0000"/>
                </a:solidFill>
              </a:rPr>
              <a:t>As at this point we will not have certainty on an Associate Membership of the UK.</a:t>
            </a:r>
          </a:p>
          <a:p>
            <a:pPr marL="857250" lvl="1" indent="-457200"/>
            <a:r>
              <a:rPr lang="en-US" dirty="0" smtClean="0">
                <a:solidFill>
                  <a:srgbClr val="FF0000"/>
                </a:solidFill>
              </a:rPr>
              <a:t>We will keep the UK in the written proposal, but we need to clearly mark their contributions and have the UK budget separated</a:t>
            </a:r>
          </a:p>
          <a:p>
            <a:pPr marL="457200" indent="-457200"/>
            <a:endParaRPr lang="en-US" dirty="0" smtClean="0">
              <a:solidFill>
                <a:srgbClr val="FF0000"/>
              </a:solidFill>
            </a:endParaRPr>
          </a:p>
        </p:txBody>
      </p:sp>
      <p:sp>
        <p:nvSpPr>
          <p:cNvPr id="4" name="Footer Placeholder 3"/>
          <p:cNvSpPr>
            <a:spLocks noGrp="1"/>
          </p:cNvSpPr>
          <p:nvPr>
            <p:ph type="ftr" sz="quarter" idx="11"/>
          </p:nvPr>
        </p:nvSpPr>
        <p:spPr/>
        <p:txBody>
          <a:bodyPr/>
          <a:lstStyle/>
          <a:p>
            <a:pPr algn="r"/>
            <a:r>
              <a:rPr lang="en-GB" dirty="0" smtClean="0"/>
              <a:t>Tony Donné | FP9 Info meeting | 19 October 2020</a:t>
            </a:r>
            <a:endParaRPr lang="en-GB" dirty="0"/>
          </a:p>
        </p:txBody>
      </p:sp>
    </p:spTree>
    <p:extLst>
      <p:ext uri="{BB962C8B-B14F-4D97-AF65-F5344CB8AC3E}">
        <p14:creationId xmlns:p14="http://schemas.microsoft.com/office/powerpoint/2010/main" val="982129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Brexit correction – all numbers are in total resources</a:t>
            </a:r>
            <a:endParaRPr lang="en-GB" dirty="0"/>
          </a:p>
        </p:txBody>
      </p:sp>
      <p:sp>
        <p:nvSpPr>
          <p:cNvPr id="4" name="Footer Placeholder 3"/>
          <p:cNvSpPr>
            <a:spLocks noGrp="1"/>
          </p:cNvSpPr>
          <p:nvPr>
            <p:ph type="ftr" sz="quarter" idx="11"/>
          </p:nvPr>
        </p:nvSpPr>
        <p:spPr/>
        <p:txBody>
          <a:bodyPr/>
          <a:lstStyle/>
          <a:p>
            <a:pPr algn="r"/>
            <a:r>
              <a:rPr lang="en-GB" dirty="0" smtClean="0"/>
              <a:t>Tony Donné | FP9 Info meeting | 19 October 2020</a:t>
            </a:r>
            <a:endParaRPr lang="en-GB" dirty="0"/>
          </a:p>
        </p:txBody>
      </p:sp>
      <p:sp>
        <p:nvSpPr>
          <p:cNvPr id="7" name="Rectangle 6"/>
          <p:cNvSpPr/>
          <p:nvPr/>
        </p:nvSpPr>
        <p:spPr>
          <a:xfrm>
            <a:off x="623392" y="1324987"/>
            <a:ext cx="8534400" cy="4876015"/>
          </a:xfrm>
          <a:prstGeom prst="rect">
            <a:avLst/>
          </a:prstGeom>
        </p:spPr>
        <p:txBody>
          <a:bodyPr wrap="square">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UK resources taken out from the budget plan</a:t>
            </a:r>
            <a:r>
              <a:rPr lang="en-US" sz="2400" b="1" dirty="0">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(212.6M€</a:t>
            </a:r>
            <a:r>
              <a:rPr lang="en-US"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JET </a:t>
            </a:r>
            <a:r>
              <a:rPr lang="en-US" dirty="0" smtClean="0">
                <a:latin typeface="Calibri" panose="020F0502020204030204" pitchFamily="34" charset="0"/>
                <a:ea typeface="Calibri" panose="020F0502020204030204" pitchFamily="34" charset="0"/>
                <a:cs typeface="Times New Roman" panose="02020603050405020304" pitchFamily="18" charset="0"/>
              </a:rPr>
              <a:t>Enhancements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				5.580M</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PEX MAST-I		</a:t>
            </a:r>
            <a:r>
              <a:rPr lang="en-US" dirty="0" smtClean="0">
                <a:latin typeface="Calibri" panose="020F0502020204030204" pitchFamily="34" charset="0"/>
                <a:ea typeface="Calibri" panose="020F0502020204030204" pitchFamily="34" charset="0"/>
                <a:cs typeface="Times New Roman" panose="02020603050405020304" pitchFamily="18" charset="0"/>
              </a:rPr>
              <a:t>			2.983M</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PEX MAST-II		</a:t>
            </a:r>
            <a:r>
              <a:rPr lang="en-US" dirty="0" smtClean="0">
                <a:latin typeface="Calibri" panose="020F0502020204030204" pitchFamily="34" charset="0"/>
                <a:ea typeface="Calibri" panose="020F0502020204030204" pitchFamily="34" charset="0"/>
                <a:cs typeface="Times New Roman" panose="02020603050405020304" pitchFamily="18" charset="0"/>
              </a:rPr>
              <a:t>			13.143M</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MAST-U Operation	</a:t>
            </a:r>
            <a:r>
              <a:rPr lang="en-US" dirty="0" smtClean="0">
                <a:latin typeface="Calibri" panose="020F0502020204030204" pitchFamily="34" charset="0"/>
                <a:ea typeface="Calibri" panose="020F0502020204030204" pitchFamily="34" charset="0"/>
                <a:cs typeface="Times New Roman" panose="02020603050405020304" pitchFamily="18" charset="0"/>
              </a:rPr>
              <a:t>				16.896M</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JET Operation		</a:t>
            </a:r>
            <a:r>
              <a:rPr lang="en-US" dirty="0" smtClean="0">
                <a:latin typeface="Calibri" panose="020F0502020204030204" pitchFamily="34" charset="0"/>
                <a:ea typeface="Calibri" panose="020F0502020204030204" pitchFamily="34" charset="0"/>
                <a:cs typeface="Times New Roman" panose="02020603050405020304" pitchFamily="18" charset="0"/>
              </a:rPr>
              <a:t>			161.354M</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RM-PHMTF Facility	</a:t>
            </a:r>
            <a:r>
              <a:rPr lang="en-US" dirty="0" smtClean="0">
                <a:latin typeface="Calibri" panose="020F0502020204030204" pitchFamily="34" charset="0"/>
                <a:ea typeface="Calibri" panose="020F0502020204030204" pitchFamily="34" charset="0"/>
                <a:cs typeface="Times New Roman" panose="02020603050405020304" pitchFamily="18" charset="0"/>
              </a:rPr>
              <a:t>				9.651M</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RM-HPTF Facility	</a:t>
            </a:r>
            <a:r>
              <a:rPr lang="en-US" dirty="0" smtClean="0">
                <a:latin typeface="Calibri" panose="020F0502020204030204" pitchFamily="34" charset="0"/>
                <a:ea typeface="Calibri" panose="020F0502020204030204" pitchFamily="34" charset="0"/>
                <a:cs typeface="Times New Roman" panose="02020603050405020304" pitchFamily="18" charset="0"/>
              </a:rPr>
              <a:t>				3.040M€</a:t>
            </a: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Note 1: scientific exploitation of MAST and JET is still in the work programme</a:t>
            </a:r>
          </a:p>
          <a:p>
            <a:pPr>
              <a:lnSpc>
                <a:spcPct val="107000"/>
              </a:lnSpc>
              <a:spcAft>
                <a:spcPts val="800"/>
              </a:spcAft>
            </a:pPr>
            <a:r>
              <a:rPr lang="en-US"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Note 2: JET is still operated for most of 2021 under NJOC contract</a:t>
            </a:r>
            <a:endPar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7026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actions towards a reduced proposal</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Remove the UK (including JET) from the budget proposal</a:t>
            </a:r>
          </a:p>
          <a:p>
            <a:pPr marL="857250" lvl="1" indent="-457200"/>
            <a:r>
              <a:rPr lang="en-US" dirty="0" smtClean="0">
                <a:solidFill>
                  <a:srgbClr val="0070C0"/>
                </a:solidFill>
              </a:rPr>
              <a:t>As at this point we will not have certainty on an Associate Membership of the UK.</a:t>
            </a:r>
          </a:p>
          <a:p>
            <a:pPr marL="857250" lvl="1" indent="-457200"/>
            <a:r>
              <a:rPr lang="en-US" dirty="0" smtClean="0">
                <a:solidFill>
                  <a:srgbClr val="0070C0"/>
                </a:solidFill>
              </a:rPr>
              <a:t>We will keep the UK in the written proposal, but we need to clearly mark their contributions and have the UK budget separated</a:t>
            </a:r>
          </a:p>
          <a:p>
            <a:pPr marL="457200" indent="-457200"/>
            <a:endParaRPr lang="en-US" dirty="0" smtClean="0">
              <a:solidFill>
                <a:srgbClr val="FF0000"/>
              </a:solidFill>
            </a:endParaRPr>
          </a:p>
          <a:p>
            <a:pPr marL="457200" indent="-457200">
              <a:buFont typeface="+mj-lt"/>
              <a:buAutoNum type="arabicPeriod" startAt="2"/>
            </a:pPr>
            <a:r>
              <a:rPr lang="en-US" dirty="0" smtClean="0"/>
              <a:t>Correct for COVID delays</a:t>
            </a:r>
            <a:endParaRPr lang="en-US" dirty="0"/>
          </a:p>
          <a:p>
            <a:pPr marL="857250" lvl="1" indent="-457200"/>
            <a:r>
              <a:rPr lang="en-US" dirty="0" smtClean="0">
                <a:solidFill>
                  <a:srgbClr val="0070C0"/>
                </a:solidFill>
              </a:rPr>
              <a:t>Shifting some deliverables from FP8 (~27 M€) into FP9, means that the FP9 activities can only start a little later</a:t>
            </a:r>
          </a:p>
          <a:p>
            <a:pPr marL="857250" lvl="1" indent="-457200"/>
            <a:r>
              <a:rPr lang="en-US" dirty="0" smtClean="0">
                <a:solidFill>
                  <a:srgbClr val="0070C0"/>
                </a:solidFill>
              </a:rPr>
              <a:t>Note that we still need to have an FP8 AWP21-22 and reporting + amendment of Grant Agreement</a:t>
            </a:r>
          </a:p>
          <a:p>
            <a:pPr marL="857250" lvl="1" indent="-457200"/>
            <a:endParaRPr lang="en-US" dirty="0">
              <a:solidFill>
                <a:srgbClr val="FF0000"/>
              </a:solidFill>
            </a:endParaRPr>
          </a:p>
          <a:p>
            <a:pPr marL="457200" indent="-457200">
              <a:buFont typeface="+mj-lt"/>
              <a:buAutoNum type="arabicPeriod" startAt="3"/>
            </a:pPr>
            <a:r>
              <a:rPr lang="en-US" dirty="0" smtClean="0"/>
              <a:t>Critically review all elements in the proposal w.r.t. their importance for ITER operation and DEMO design (i.e. the main roadmap goals)</a:t>
            </a:r>
            <a:endParaRPr lang="en-US" dirty="0"/>
          </a:p>
          <a:p>
            <a:pPr marL="857250" lvl="1" indent="-457200"/>
            <a:r>
              <a:rPr lang="en-US" dirty="0" smtClean="0">
                <a:solidFill>
                  <a:srgbClr val="0070C0"/>
                </a:solidFill>
              </a:rPr>
              <a:t>Take out elements that do not align with the main priorities</a:t>
            </a:r>
          </a:p>
          <a:p>
            <a:pPr marL="857250" lvl="1" indent="-457200"/>
            <a:r>
              <a:rPr lang="en-US" dirty="0" smtClean="0">
                <a:solidFill>
                  <a:srgbClr val="0070C0"/>
                </a:solidFill>
              </a:rPr>
              <a:t>Details in the FSD and FTD presentations</a:t>
            </a:r>
            <a:endParaRPr lang="en-GB" dirty="0">
              <a:solidFill>
                <a:srgbClr val="0070C0"/>
              </a:solidFill>
            </a:endParaRPr>
          </a:p>
        </p:txBody>
      </p:sp>
      <p:sp>
        <p:nvSpPr>
          <p:cNvPr id="4" name="Footer Placeholder 3"/>
          <p:cNvSpPr>
            <a:spLocks noGrp="1"/>
          </p:cNvSpPr>
          <p:nvPr>
            <p:ph type="ftr" sz="quarter" idx="11"/>
          </p:nvPr>
        </p:nvSpPr>
        <p:spPr/>
        <p:txBody>
          <a:bodyPr/>
          <a:lstStyle/>
          <a:p>
            <a:pPr algn="r"/>
            <a:r>
              <a:rPr lang="en-GB" smtClean="0"/>
              <a:t>Tony Donné | FP9 Info meeting | 19 October 2020</a:t>
            </a:r>
            <a:endParaRPr lang="en-GB" dirty="0"/>
          </a:p>
        </p:txBody>
      </p:sp>
    </p:spTree>
    <p:extLst>
      <p:ext uri="{BB962C8B-B14F-4D97-AF65-F5344CB8AC3E}">
        <p14:creationId xmlns:p14="http://schemas.microsoft.com/office/powerpoint/2010/main" val="368007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Revised 2021-2025 Budget Plan</a:t>
            </a:r>
            <a:endParaRPr lang="en-GB" sz="3200" dirty="0"/>
          </a:p>
        </p:txBody>
      </p:sp>
      <p:pic>
        <p:nvPicPr>
          <p:cNvPr id="8" name="Content Placeholder 4"/>
          <p:cNvPicPr>
            <a:picLocks noGrp="1" noChangeAspect="1"/>
          </p:cNvPicPr>
          <p:nvPr>
            <p:ph idx="1"/>
          </p:nvPr>
        </p:nvPicPr>
        <p:blipFill>
          <a:blip r:embed="rId2"/>
          <a:stretch>
            <a:fillRect/>
          </a:stretch>
        </p:blipFill>
        <p:spPr>
          <a:xfrm>
            <a:off x="395536" y="1188431"/>
            <a:ext cx="5462147" cy="5478699"/>
          </a:xfrm>
          <a:prstGeom prst="rect">
            <a:avLst/>
          </a:prstGeom>
        </p:spPr>
      </p:pic>
      <p:pic>
        <p:nvPicPr>
          <p:cNvPr id="9" name="Picture 8"/>
          <p:cNvPicPr>
            <a:picLocks noChangeAspect="1"/>
          </p:cNvPicPr>
          <p:nvPr/>
        </p:nvPicPr>
        <p:blipFill>
          <a:blip r:embed="rId3"/>
          <a:stretch>
            <a:fillRect/>
          </a:stretch>
        </p:blipFill>
        <p:spPr>
          <a:xfrm>
            <a:off x="6478025" y="1188431"/>
            <a:ext cx="4392782" cy="1491579"/>
          </a:xfrm>
          <a:prstGeom prst="rect">
            <a:avLst/>
          </a:prstGeom>
        </p:spPr>
      </p:pic>
      <p:sp>
        <p:nvSpPr>
          <p:cNvPr id="3" name="TextBox 2"/>
          <p:cNvSpPr txBox="1"/>
          <p:nvPr/>
        </p:nvSpPr>
        <p:spPr>
          <a:xfrm>
            <a:off x="6389915" y="3265713"/>
            <a:ext cx="5475251" cy="2031325"/>
          </a:xfrm>
          <a:prstGeom prst="rect">
            <a:avLst/>
          </a:prstGeom>
          <a:noFill/>
        </p:spPr>
        <p:txBody>
          <a:bodyPr wrap="square" rtlCol="0">
            <a:spAutoFit/>
          </a:bodyPr>
          <a:lstStyle/>
          <a:p>
            <a:r>
              <a:rPr lang="en-US" dirty="0" smtClean="0"/>
              <a:t>Getting to a budget and funding rates that match the EC contribution and the 55% funding rate is not an easy task</a:t>
            </a:r>
          </a:p>
          <a:p>
            <a:endParaRPr lang="en-US" dirty="0"/>
          </a:p>
          <a:p>
            <a:r>
              <a:rPr lang="en-US" dirty="0" smtClean="0"/>
              <a:t>Important in this exercise is also that all </a:t>
            </a:r>
            <a:r>
              <a:rPr lang="en-US" smtClean="0"/>
              <a:t>Beneficiaries will have </a:t>
            </a:r>
            <a:r>
              <a:rPr lang="en-US" dirty="0" smtClean="0"/>
              <a:t>a budget that is reasonably in line with the countries’ contribution to Euratom</a:t>
            </a:r>
            <a:endParaRPr lang="en-GB" dirty="0"/>
          </a:p>
        </p:txBody>
      </p:sp>
    </p:spTree>
    <p:extLst>
      <p:ext uri="{BB962C8B-B14F-4D97-AF65-F5344CB8AC3E}">
        <p14:creationId xmlns:p14="http://schemas.microsoft.com/office/powerpoint/2010/main" val="4067864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GB" dirty="0"/>
          </a:p>
        </p:txBody>
      </p:sp>
      <p:sp>
        <p:nvSpPr>
          <p:cNvPr id="7" name="TextBox 6"/>
          <p:cNvSpPr txBox="1"/>
          <p:nvPr/>
        </p:nvSpPr>
        <p:spPr>
          <a:xfrm>
            <a:off x="479376" y="1277908"/>
            <a:ext cx="11089232"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Adapting FP9 plan as well as funding rules to make them compatible with the budget provided by the Commission</a:t>
            </a:r>
          </a:p>
          <a:p>
            <a:pPr marL="800100" lvl="1" indent="-342900">
              <a:buFont typeface="Arial" panose="020B0604020202020204" pitchFamily="34" charset="0"/>
              <a:buChar char="•"/>
            </a:pPr>
            <a:endParaRPr lang="en-US" sz="2400" dirty="0">
              <a:solidFill>
                <a:srgbClr val="FF0000"/>
              </a:solidFill>
            </a:endParaRPr>
          </a:p>
          <a:p>
            <a:pPr marL="342900" indent="-342900">
              <a:buFont typeface="Arial" panose="020B0604020202020204" pitchFamily="34" charset="0"/>
              <a:buChar char="•"/>
            </a:pPr>
            <a:r>
              <a:rPr lang="en-US" sz="2400" dirty="0" smtClean="0"/>
              <a:t>Checking the approximate budget that goes to individual countries to see whether nobody has to perish</a:t>
            </a:r>
          </a:p>
          <a:p>
            <a:pPr marL="800100" lvl="1" indent="-342900">
              <a:buFont typeface="Arial" panose="020B0604020202020204" pitchFamily="34" charset="0"/>
              <a:buChar char="•"/>
            </a:pPr>
            <a:r>
              <a:rPr lang="en-US" sz="2400" dirty="0" smtClean="0">
                <a:solidFill>
                  <a:srgbClr val="FF0000"/>
                </a:solidFill>
              </a:rPr>
              <a:t>If so, try to help the labs to convert to activities that are aligned with the priorities of the roadmap</a:t>
            </a:r>
          </a:p>
          <a:p>
            <a:pPr marL="800100" lvl="1" indent="-342900">
              <a:buFont typeface="Arial" panose="020B0604020202020204" pitchFamily="34" charset="0"/>
              <a:buChar char="•"/>
            </a:pPr>
            <a:r>
              <a:rPr lang="en-US" sz="2400" dirty="0" smtClean="0">
                <a:solidFill>
                  <a:srgbClr val="FF0000"/>
                </a:solidFill>
              </a:rPr>
              <a:t>We are now working since 2014 with the fusion roadmap as guideline. I would expect that there has been already sufficient time for adapting</a:t>
            </a:r>
          </a:p>
          <a:p>
            <a:pPr marL="800100" lvl="1" indent="-342900">
              <a:buFont typeface="Arial" panose="020B0604020202020204" pitchFamily="34" charset="0"/>
              <a:buChar char="•"/>
            </a:pPr>
            <a:r>
              <a:rPr lang="en-US" sz="2400" dirty="0" smtClean="0">
                <a:solidFill>
                  <a:srgbClr val="FF0000"/>
                </a:solidFill>
              </a:rPr>
              <a:t>Negotiate with the UK on their contributions to the WP21-25</a:t>
            </a:r>
          </a:p>
          <a:p>
            <a:pPr marL="800100" lvl="1" indent="-342900">
              <a:buFont typeface="Arial" panose="020B0604020202020204" pitchFamily="34" charset="0"/>
              <a:buChar char="•"/>
            </a:pPr>
            <a:endParaRPr lang="en-US" sz="2400" dirty="0">
              <a:solidFill>
                <a:srgbClr val="FF0000"/>
              </a:solidFill>
            </a:endParaRPr>
          </a:p>
          <a:p>
            <a:pPr marL="342900" indent="-342900">
              <a:buFont typeface="Arial" panose="020B0604020202020204" pitchFamily="34" charset="0"/>
              <a:buChar char="•"/>
            </a:pPr>
            <a:r>
              <a:rPr lang="en-US" sz="2400" dirty="0" smtClean="0"/>
              <a:t>Adapting the text of the FP9 proposal (clearly earmarking UK activities/deliverables)</a:t>
            </a:r>
            <a:endParaRPr lang="en-GB" sz="2400" dirty="0"/>
          </a:p>
        </p:txBody>
      </p:sp>
      <p:sp>
        <p:nvSpPr>
          <p:cNvPr id="10" name="Rectangle 3"/>
          <p:cNvSpPr>
            <a:spLocks noChangeArrowheads="1"/>
          </p:cNvSpPr>
          <p:nvPr/>
        </p:nvSpPr>
        <p:spPr bwMode="auto">
          <a:xfrm>
            <a:off x="506169" y="5053697"/>
            <a:ext cx="37896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Footer Placeholder 2"/>
          <p:cNvSpPr>
            <a:spLocks noGrp="1"/>
          </p:cNvSpPr>
          <p:nvPr>
            <p:ph type="ftr" sz="quarter" idx="11"/>
          </p:nvPr>
        </p:nvSpPr>
        <p:spPr/>
        <p:txBody>
          <a:bodyPr/>
          <a:lstStyle/>
          <a:p>
            <a:pPr algn="r"/>
            <a:r>
              <a:rPr lang="en-GB" smtClean="0"/>
              <a:t>Tony Donné | FP9 Info meeting | 19 October 2020</a:t>
            </a:r>
            <a:endParaRPr lang="en-GB" dirty="0"/>
          </a:p>
        </p:txBody>
      </p:sp>
    </p:spTree>
    <p:extLst>
      <p:ext uri="{BB962C8B-B14F-4D97-AF65-F5344CB8AC3E}">
        <p14:creationId xmlns:p14="http://schemas.microsoft.com/office/powerpoint/2010/main" val="1964818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527381" y="2751992"/>
            <a:ext cx="11329259" cy="893031"/>
          </a:xfrm>
        </p:spPr>
        <p:txBody>
          <a:bodyPr/>
          <a:lstStyle/>
          <a:p>
            <a:r>
              <a:rPr lang="en-GB" dirty="0" smtClean="0"/>
              <a:t>Time line</a:t>
            </a:r>
            <a:endParaRPr lang="en-US" altLang="en-US" dirty="0" smtClean="0">
              <a:latin typeface="Arial" charset="0"/>
              <a:cs typeface="Arial" charset="0"/>
            </a:endParaRPr>
          </a:p>
        </p:txBody>
      </p:sp>
    </p:spTree>
    <p:extLst>
      <p:ext uri="{BB962C8B-B14F-4D97-AF65-F5344CB8AC3E}">
        <p14:creationId xmlns:p14="http://schemas.microsoft.com/office/powerpoint/2010/main" val="565613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63782842"/>
              </p:ext>
            </p:extLst>
          </p:nvPr>
        </p:nvGraphicFramePr>
        <p:xfrm>
          <a:off x="-790113" y="1216242"/>
          <a:ext cx="13501178" cy="5328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pPr algn="r"/>
            <a:r>
              <a:rPr lang="en-GB" smtClean="0"/>
              <a:t>Tony Donné | FP9 Info meeting | 19 October 2020</a:t>
            </a:r>
            <a:endParaRPr lang="en-GB" dirty="0"/>
          </a:p>
        </p:txBody>
      </p:sp>
      <p:sp>
        <p:nvSpPr>
          <p:cNvPr id="4" name="Title 3"/>
          <p:cNvSpPr>
            <a:spLocks noGrp="1"/>
          </p:cNvSpPr>
          <p:nvPr>
            <p:ph type="title"/>
          </p:nvPr>
        </p:nvSpPr>
        <p:spPr/>
        <p:txBody>
          <a:bodyPr/>
          <a:lstStyle/>
          <a:p>
            <a:r>
              <a:rPr lang="en-US" sz="3200" dirty="0" smtClean="0"/>
              <a:t>Time line</a:t>
            </a:r>
            <a:endParaRPr lang="en-GB" sz="3200" dirty="0"/>
          </a:p>
        </p:txBody>
      </p:sp>
    </p:spTree>
    <p:extLst>
      <p:ext uri="{BB962C8B-B14F-4D97-AF65-F5344CB8AC3E}">
        <p14:creationId xmlns:p14="http://schemas.microsoft.com/office/powerpoint/2010/main" val="1691971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81300901"/>
              </p:ext>
            </p:extLst>
          </p:nvPr>
        </p:nvGraphicFramePr>
        <p:xfrm>
          <a:off x="763481" y="1367161"/>
          <a:ext cx="10653202" cy="5183007"/>
        </p:xfrm>
        <a:graphic>
          <a:graphicData uri="http://schemas.openxmlformats.org/drawingml/2006/table">
            <a:tbl>
              <a:tblPr firstRow="1" firstCol="1" bandRow="1">
                <a:tableStyleId>{5C22544A-7EE6-4342-B048-85BDC9FD1C3A}</a:tableStyleId>
              </a:tblPr>
              <a:tblGrid>
                <a:gridCol w="569978">
                  <a:extLst>
                    <a:ext uri="{9D8B030D-6E8A-4147-A177-3AD203B41FA5}">
                      <a16:colId xmlns:a16="http://schemas.microsoft.com/office/drawing/2014/main" val="1341102832"/>
                    </a:ext>
                  </a:extLst>
                </a:gridCol>
                <a:gridCol w="3611196">
                  <a:extLst>
                    <a:ext uri="{9D8B030D-6E8A-4147-A177-3AD203B41FA5}">
                      <a16:colId xmlns:a16="http://schemas.microsoft.com/office/drawing/2014/main" val="248982728"/>
                    </a:ext>
                  </a:extLst>
                </a:gridCol>
                <a:gridCol w="803539">
                  <a:extLst>
                    <a:ext uri="{9D8B030D-6E8A-4147-A177-3AD203B41FA5}">
                      <a16:colId xmlns:a16="http://schemas.microsoft.com/office/drawing/2014/main" val="11992201"/>
                    </a:ext>
                  </a:extLst>
                </a:gridCol>
                <a:gridCol w="872075">
                  <a:extLst>
                    <a:ext uri="{9D8B030D-6E8A-4147-A177-3AD203B41FA5}">
                      <a16:colId xmlns:a16="http://schemas.microsoft.com/office/drawing/2014/main" val="611554214"/>
                    </a:ext>
                  </a:extLst>
                </a:gridCol>
                <a:gridCol w="2846652">
                  <a:extLst>
                    <a:ext uri="{9D8B030D-6E8A-4147-A177-3AD203B41FA5}">
                      <a16:colId xmlns:a16="http://schemas.microsoft.com/office/drawing/2014/main" val="1900037739"/>
                    </a:ext>
                  </a:extLst>
                </a:gridCol>
                <a:gridCol w="1949762">
                  <a:extLst>
                    <a:ext uri="{9D8B030D-6E8A-4147-A177-3AD203B41FA5}">
                      <a16:colId xmlns:a16="http://schemas.microsoft.com/office/drawing/2014/main" val="887532805"/>
                    </a:ext>
                  </a:extLst>
                </a:gridCol>
              </a:tblGrid>
              <a:tr h="282534">
                <a:tc>
                  <a:txBody>
                    <a:bodyPr/>
                    <a:lstStyle/>
                    <a:p>
                      <a:pPr>
                        <a:lnSpc>
                          <a:spcPct val="115000"/>
                        </a:lnSpc>
                        <a:spcAft>
                          <a:spcPts val="1200"/>
                        </a:spcAft>
                      </a:pPr>
                      <a:r>
                        <a:rPr lang="en-GB" sz="1400">
                          <a:effectLst/>
                        </a:rPr>
                        <a:t>No</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400">
                          <a:effectLst/>
                        </a:rPr>
                        <a:t>Items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400">
                          <a:effectLst/>
                        </a:rPr>
                        <a:t>Start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400">
                          <a:effectLst/>
                        </a:rPr>
                        <a:t>End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400">
                          <a:effectLst/>
                        </a:rPr>
                        <a:t>Time</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400">
                          <a:effectLst/>
                        </a:rPr>
                        <a:t>Who</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88463062"/>
                  </a:ext>
                </a:extLst>
              </a:tr>
              <a:tr h="584547">
                <a:tc>
                  <a:txBody>
                    <a:bodyPr/>
                    <a:lstStyle/>
                    <a:p>
                      <a:pPr>
                        <a:lnSpc>
                          <a:spcPct val="115000"/>
                        </a:lnSpc>
                        <a:spcAft>
                          <a:spcPts val="0"/>
                        </a:spcAft>
                      </a:pPr>
                      <a:r>
                        <a:rPr lang="en-GB" sz="1400" dirty="0">
                          <a:effectLst/>
                        </a:rPr>
                        <a:t>1</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Introduction: Programmatic &amp; governance aspects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13:00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13:50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00:35 + 00:15 questions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Tony Donné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86732282"/>
                  </a:ext>
                </a:extLst>
              </a:tr>
              <a:tr h="584547">
                <a:tc>
                  <a:txBody>
                    <a:bodyPr/>
                    <a:lstStyle/>
                    <a:p>
                      <a:pPr>
                        <a:lnSpc>
                          <a:spcPct val="115000"/>
                        </a:lnSpc>
                        <a:spcAft>
                          <a:spcPts val="0"/>
                        </a:spcAft>
                      </a:pPr>
                      <a:r>
                        <a:rPr lang="en-GB" sz="1400">
                          <a:effectLst/>
                        </a:rPr>
                        <a:t>2</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Fusion Science Department Programme</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13:50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14:15</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00:15 </a:t>
                      </a:r>
                      <a:r>
                        <a:rPr lang="en-GB" sz="1400" dirty="0">
                          <a:effectLst/>
                        </a:rPr>
                        <a:t>+ 00:10 questions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Volker Naulin</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69796164"/>
                  </a:ext>
                </a:extLst>
              </a:tr>
              <a:tr h="584547">
                <a:tc>
                  <a:txBody>
                    <a:bodyPr/>
                    <a:lstStyle/>
                    <a:p>
                      <a:pPr>
                        <a:lnSpc>
                          <a:spcPct val="115000"/>
                        </a:lnSpc>
                        <a:spcAft>
                          <a:spcPts val="0"/>
                        </a:spcAft>
                      </a:pPr>
                      <a:r>
                        <a:rPr lang="en-GB" sz="1400">
                          <a:effectLst/>
                        </a:rPr>
                        <a:t>3</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1400" dirty="0">
                          <a:effectLst/>
                        </a:rPr>
                        <a:t>WP PWIE (Plasma Wall Interaction &amp; Exhaust)</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14:15</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14:40</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00:15 </a:t>
                      </a:r>
                      <a:r>
                        <a:rPr lang="en-GB" sz="1400" dirty="0">
                          <a:effectLst/>
                        </a:rPr>
                        <a:t>+ 00:10 questions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Sebastijan  Brezinsek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4732830"/>
                  </a:ext>
                </a:extLst>
              </a:tr>
              <a:tr h="282534">
                <a:tc>
                  <a:txBody>
                    <a:bodyPr/>
                    <a:lstStyle/>
                    <a:p>
                      <a:pPr>
                        <a:lnSpc>
                          <a:spcPct val="115000"/>
                        </a:lnSpc>
                        <a:spcAft>
                          <a:spcPts val="0"/>
                        </a:spcAft>
                      </a:pPr>
                      <a:r>
                        <a:rPr lang="en-GB" sz="1400">
                          <a:effectLs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solidFill>
                            <a:srgbClr val="FF0000"/>
                          </a:solidFill>
                          <a:effectLst/>
                        </a:rPr>
                        <a:t>Break</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solidFill>
                            <a:srgbClr val="FF0000"/>
                          </a:solidFill>
                          <a:effectLst/>
                        </a:rPr>
                        <a:t>14:40</a:t>
                      </a:r>
                      <a:endParaRPr lang="en-GB"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solidFill>
                            <a:srgbClr val="FF0000"/>
                          </a:solidFill>
                          <a:effectLst/>
                        </a:rPr>
                        <a:t>14:55</a:t>
                      </a:r>
                      <a:endParaRPr lang="en-GB"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solidFill>
                            <a:srgbClr val="FF0000"/>
                          </a:solidFill>
                          <a:effectLst/>
                        </a:rPr>
                        <a:t>00:15</a:t>
                      </a:r>
                      <a:endParaRPr lang="en-GB"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31110636"/>
                  </a:ext>
                </a:extLst>
              </a:tr>
              <a:tr h="584547">
                <a:tc>
                  <a:txBody>
                    <a:bodyPr/>
                    <a:lstStyle/>
                    <a:p>
                      <a:pPr>
                        <a:lnSpc>
                          <a:spcPct val="115000"/>
                        </a:lnSpc>
                        <a:spcAft>
                          <a:spcPts val="0"/>
                        </a:spcAft>
                      </a:pPr>
                      <a:r>
                        <a:rPr lang="en-GB" sz="1400" dirty="0">
                          <a:effectLst/>
                        </a:rPr>
                        <a:t>4</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WP PrIO (Preparation of ITER Operation)</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14:55</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15:25</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00:20 + 00:10 questions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Xavier Litaudon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58055165"/>
                  </a:ext>
                </a:extLst>
              </a:tr>
              <a:tr h="282534">
                <a:tc>
                  <a:txBody>
                    <a:bodyPr/>
                    <a:lstStyle/>
                    <a:p>
                      <a:pPr>
                        <a:lnSpc>
                          <a:spcPct val="115000"/>
                        </a:lnSpc>
                        <a:spcAft>
                          <a:spcPts val="0"/>
                        </a:spcAft>
                      </a:pPr>
                      <a:r>
                        <a:rPr lang="en-GB" sz="1400" dirty="0">
                          <a:effectLst/>
                        </a:rPr>
                        <a:t>5</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effectLst/>
                        </a:rPr>
                        <a:t>WP JT-60SA</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15:25</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15:50</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effectLst/>
                        </a:rPr>
                        <a:t>00:15 + 00:10 questions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de-DE" sz="1400" dirty="0" smtClean="0">
                          <a:effectLst/>
                        </a:rPr>
                        <a:t>Carlo Sozzi</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4876199"/>
                  </a:ext>
                </a:extLst>
              </a:tr>
              <a:tr h="282534">
                <a:tc>
                  <a:txBody>
                    <a:bodyPr/>
                    <a:lstStyle/>
                    <a:p>
                      <a:pPr>
                        <a:lnSpc>
                          <a:spcPct val="115000"/>
                        </a:lnSpc>
                        <a:spcAft>
                          <a:spcPts val="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6</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smtClean="0">
                          <a:effectLst/>
                          <a:latin typeface="+mn-lt"/>
                          <a:ea typeface="Times New Roman" panose="02020603050405020304" pitchFamily="18" charset="0"/>
                          <a:cs typeface="Times New Roman" panose="02020603050405020304" pitchFamily="18" charset="0"/>
                        </a:rPr>
                        <a:t>WP W7X</a:t>
                      </a:r>
                      <a:endParaRPr lang="en-GB"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smtClean="0">
                          <a:effectLst/>
                          <a:latin typeface="+mn-lt"/>
                          <a:ea typeface="Times New Roman" panose="02020603050405020304" pitchFamily="18" charset="0"/>
                          <a:cs typeface="Times New Roman" panose="02020603050405020304" pitchFamily="18" charset="0"/>
                        </a:rPr>
                        <a:t>15:50</a:t>
                      </a:r>
                      <a:endParaRPr lang="en-GB"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smtClean="0">
                          <a:effectLst/>
                          <a:latin typeface="+mn-lt"/>
                          <a:ea typeface="Times New Roman" panose="02020603050405020304" pitchFamily="18" charset="0"/>
                          <a:cs typeface="Times New Roman" panose="02020603050405020304" pitchFamily="18" charset="0"/>
                        </a:rPr>
                        <a:t>16:15</a:t>
                      </a:r>
                      <a:endParaRPr lang="en-GB" sz="14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00:15 + 00:10 questions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1400" dirty="0" smtClean="0">
                          <a:effectLst/>
                          <a:latin typeface="+mn-lt"/>
                          <a:ea typeface="Times New Roman" panose="02020603050405020304" pitchFamily="18" charset="0"/>
                          <a:cs typeface="Times New Roman" panose="02020603050405020304" pitchFamily="18" charset="0"/>
                        </a:rPr>
                        <a:t>Andreas Dinklage</a:t>
                      </a:r>
                      <a:endParaRPr lang="en-GB" sz="14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2731949"/>
                  </a:ext>
                </a:extLst>
              </a:tr>
              <a:tr h="282534">
                <a:tc>
                  <a:txBody>
                    <a:bodyPr/>
                    <a:lstStyle/>
                    <a:p>
                      <a:pPr>
                        <a:lnSpc>
                          <a:spcPct val="115000"/>
                        </a:lnSpc>
                        <a:spcAft>
                          <a:spcPts val="0"/>
                        </a:spcAft>
                      </a:pPr>
                      <a:r>
                        <a:rPr lang="en-GB" sz="1400">
                          <a:effectLs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solidFill>
                            <a:srgbClr val="FF0000"/>
                          </a:solidFill>
                          <a:effectLst/>
                        </a:rPr>
                        <a:t>Break</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solidFill>
                            <a:srgbClr val="FF0000"/>
                          </a:solidFill>
                          <a:effectLst/>
                        </a:rPr>
                        <a:t>16:15</a:t>
                      </a:r>
                      <a:endParaRPr lang="en-GB"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solidFill>
                            <a:srgbClr val="FF0000"/>
                          </a:solidFill>
                          <a:effectLst/>
                        </a:rPr>
                        <a:t>16:30</a:t>
                      </a:r>
                      <a:endParaRPr lang="en-GB"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solidFill>
                            <a:srgbClr val="FF0000"/>
                          </a:solidFill>
                          <a:effectLst/>
                        </a:rPr>
                        <a:t>00:15</a:t>
                      </a:r>
                      <a:endParaRPr lang="en-GB"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effectLst/>
                        </a:rPr>
                        <a:t>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14309583"/>
                  </a:ext>
                </a:extLst>
              </a:tr>
              <a:tr h="282534">
                <a:tc>
                  <a:txBody>
                    <a:bodyPr/>
                    <a:lstStyle/>
                    <a:p>
                      <a:pPr>
                        <a:lnSpc>
                          <a:spcPct val="115000"/>
                        </a:lnSpc>
                        <a:spcAft>
                          <a:spcPts val="0"/>
                        </a:spcAft>
                      </a:pPr>
                      <a:r>
                        <a:rPr lang="en-GB" sz="1400">
                          <a:effectLst/>
                        </a:rPr>
                        <a:t>6</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WP TE (Tokamak Exploitation)</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16:30</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17:10</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00:20 + 00:20 questions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Emmanuel Joffrin</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2090660"/>
                  </a:ext>
                </a:extLst>
              </a:tr>
              <a:tr h="584547">
                <a:tc>
                  <a:txBody>
                    <a:bodyPr/>
                    <a:lstStyle/>
                    <a:p>
                      <a:pPr>
                        <a:lnSpc>
                          <a:spcPct val="115000"/>
                        </a:lnSpc>
                        <a:spcAft>
                          <a:spcPts val="0"/>
                        </a:spcAft>
                      </a:pPr>
                      <a:r>
                        <a:rPr lang="en-GB" sz="1400">
                          <a:effectLst/>
                        </a:rPr>
                        <a:t>7</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DEMO Physics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17:10</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17:40</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00:20 + 00:10 questions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Volker Naulin for Hartmut Zohm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80965362"/>
                  </a:ext>
                </a:extLst>
              </a:tr>
              <a:tr h="282534">
                <a:tc>
                  <a:txBody>
                    <a:bodyPr/>
                    <a:lstStyle/>
                    <a:p>
                      <a:pPr>
                        <a:lnSpc>
                          <a:spcPct val="115000"/>
                        </a:lnSpc>
                        <a:spcAft>
                          <a:spcPts val="0"/>
                        </a:spcAft>
                      </a:pPr>
                      <a:r>
                        <a:rPr lang="en-GB" sz="1400">
                          <a:effectLst/>
                        </a:rPr>
                        <a:t>8</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Questions to the FSD PLs and TFLs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17:40</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18:00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smtClean="0">
                          <a:effectLst/>
                        </a:rPr>
                        <a:t>00:20 </a:t>
                      </a:r>
                      <a:r>
                        <a:rPr lang="en-GB" sz="1400" dirty="0">
                          <a:effectLst/>
                        </a:rPr>
                        <a:t>questions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All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7606710"/>
                  </a:ext>
                </a:extLst>
              </a:tr>
              <a:tr h="282534">
                <a:tc>
                  <a:txBody>
                    <a:bodyPr/>
                    <a:lstStyle/>
                    <a:p>
                      <a:pPr>
                        <a:lnSpc>
                          <a:spcPct val="115000"/>
                        </a:lnSpc>
                        <a:spcAft>
                          <a:spcPts val="0"/>
                        </a:spcAft>
                      </a:pPr>
                      <a:r>
                        <a:rPr lang="en-GB" sz="1400">
                          <a:effectLs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solidFill>
                            <a:srgbClr val="FF0000"/>
                          </a:solidFill>
                          <a:effectLst/>
                        </a:rPr>
                        <a:t>Adjourn</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solidFill>
                            <a:srgbClr val="FF0000"/>
                          </a:solidFill>
                          <a:effectLst/>
                        </a:rPr>
                        <a:t>18:00</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solidFill>
                            <a:srgbClr val="FF0000"/>
                          </a:solidFill>
                          <a:effectLst/>
                        </a:rPr>
                        <a:t> </a:t>
                      </a:r>
                      <a:endParaRPr lang="en-GB"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effectLst/>
                        </a:rPr>
                        <a:t>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7287458"/>
                  </a:ext>
                </a:extLst>
              </a:tr>
            </a:tbl>
          </a:graphicData>
        </a:graphic>
      </p:graphicFrame>
      <p:sp>
        <p:nvSpPr>
          <p:cNvPr id="3" name="Footer Placeholder 2"/>
          <p:cNvSpPr>
            <a:spLocks noGrp="1"/>
          </p:cNvSpPr>
          <p:nvPr>
            <p:ph type="ftr" sz="quarter" idx="11"/>
          </p:nvPr>
        </p:nvSpPr>
        <p:spPr/>
        <p:txBody>
          <a:bodyPr/>
          <a:lstStyle/>
          <a:p>
            <a:pPr algn="r"/>
            <a:r>
              <a:rPr lang="en-GB" smtClean="0"/>
              <a:t>Tony Donné | FP9 Info meeting | 19 October 2020</a:t>
            </a:r>
            <a:endParaRPr lang="en-GB" dirty="0"/>
          </a:p>
        </p:txBody>
      </p:sp>
      <p:sp>
        <p:nvSpPr>
          <p:cNvPr id="4" name="Title 3"/>
          <p:cNvSpPr>
            <a:spLocks noGrp="1"/>
          </p:cNvSpPr>
          <p:nvPr>
            <p:ph type="title"/>
          </p:nvPr>
        </p:nvSpPr>
        <p:spPr/>
        <p:txBody>
          <a:bodyPr/>
          <a:lstStyle/>
          <a:p>
            <a:r>
              <a:rPr lang="en-US" dirty="0" smtClean="0"/>
              <a:t>Programme - Monday 19 October</a:t>
            </a:r>
            <a:endParaRPr lang="en-GB" dirty="0"/>
          </a:p>
        </p:txBody>
      </p:sp>
    </p:spTree>
    <p:extLst>
      <p:ext uri="{BB962C8B-B14F-4D97-AF65-F5344CB8AC3E}">
        <p14:creationId xmlns:p14="http://schemas.microsoft.com/office/powerpoint/2010/main" val="2834537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527381" y="2751992"/>
            <a:ext cx="11329259" cy="893031"/>
          </a:xfrm>
        </p:spPr>
        <p:txBody>
          <a:bodyPr/>
          <a:lstStyle/>
          <a:p>
            <a:r>
              <a:rPr lang="en-GB" dirty="0" smtClean="0"/>
              <a:t>Organisational changes</a:t>
            </a:r>
            <a:endParaRPr lang="en-US" altLang="en-US" dirty="0" smtClean="0">
              <a:latin typeface="Arial" charset="0"/>
              <a:cs typeface="Arial" charset="0"/>
            </a:endParaRPr>
          </a:p>
        </p:txBody>
      </p:sp>
    </p:spTree>
    <p:extLst>
      <p:ext uri="{BB962C8B-B14F-4D97-AF65-F5344CB8AC3E}">
        <p14:creationId xmlns:p14="http://schemas.microsoft.com/office/powerpoint/2010/main" val="3055794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1819" y="210521"/>
            <a:ext cx="10972800" cy="634082"/>
          </a:xfrm>
        </p:spPr>
        <p:txBody>
          <a:bodyPr>
            <a:normAutofit/>
          </a:bodyPr>
          <a:lstStyle/>
          <a:p>
            <a:r>
              <a:rPr lang="en-US" sz="2400" dirty="0" smtClean="0">
                <a:latin typeface="Arial" panose="020B0604020202020204" pitchFamily="34" charset="0"/>
                <a:cs typeface="Arial" panose="020B0604020202020204" pitchFamily="34" charset="0"/>
              </a:rPr>
              <a:t>Towards a new governance – 1/2</a:t>
            </a:r>
            <a:endParaRPr lang="en-GB" sz="2400" dirty="0">
              <a:latin typeface="Arial" panose="020B0604020202020204" pitchFamily="34" charset="0"/>
              <a:cs typeface="Arial" panose="020B0604020202020204" pitchFamily="34" charset="0"/>
            </a:endParaRPr>
          </a:p>
        </p:txBody>
      </p:sp>
      <p:sp>
        <p:nvSpPr>
          <p:cNvPr id="4" name="Content Placeholder 5"/>
          <p:cNvSpPr txBox="1">
            <a:spLocks/>
          </p:cNvSpPr>
          <p:nvPr/>
        </p:nvSpPr>
        <p:spPr>
          <a:xfrm>
            <a:off x="691819" y="1349406"/>
            <a:ext cx="10591699" cy="5372069"/>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r>
              <a:rPr lang="en-US" dirty="0">
                <a:latin typeface="+mn-lt"/>
              </a:rPr>
              <a:t>Management assessment by Ernst &amp; Young (2016) </a:t>
            </a:r>
          </a:p>
          <a:p>
            <a:pPr marL="914400" lvl="1" indent="-457200"/>
            <a:r>
              <a:rPr lang="en-US" dirty="0">
                <a:solidFill>
                  <a:srgbClr val="CC3300"/>
                </a:solidFill>
                <a:latin typeface="+mn-lt"/>
              </a:rPr>
              <a:t>Too many scientists in the PMU 	</a:t>
            </a:r>
          </a:p>
          <a:p>
            <a:pPr marL="914400" lvl="1" indent="-457200"/>
            <a:r>
              <a:rPr lang="en-US" dirty="0">
                <a:solidFill>
                  <a:srgbClr val="CC3300"/>
                </a:solidFill>
                <a:latin typeface="+mn-lt"/>
              </a:rPr>
              <a:t>Not enough Project Management experience</a:t>
            </a:r>
          </a:p>
          <a:p>
            <a:pPr marL="914400" lvl="1" indent="-457200"/>
            <a:r>
              <a:rPr lang="en-US" dirty="0">
                <a:solidFill>
                  <a:srgbClr val="CC3300"/>
                </a:solidFill>
                <a:latin typeface="+mn-lt"/>
              </a:rPr>
              <a:t>Project Leaders are in general not properly supported by their home labs</a:t>
            </a:r>
          </a:p>
          <a:p>
            <a:pPr marL="893763" lvl="1" indent="-436563">
              <a:buFont typeface="Wingdings" panose="05000000000000000000" pitchFamily="2" charset="2"/>
              <a:buChar char="F"/>
            </a:pPr>
            <a:r>
              <a:rPr lang="en-GB" dirty="0">
                <a:solidFill>
                  <a:schemeClr val="accent1"/>
                </a:solidFill>
                <a:latin typeface="+mn-lt"/>
                <a:sym typeface="Wingdings" panose="05000000000000000000" pitchFamily="2" charset="2"/>
              </a:rPr>
              <a:t>Concept of Lead Beneficiaries in which Project Leaders are supported by a Project Support Office</a:t>
            </a:r>
          </a:p>
          <a:p>
            <a:pPr marL="893763" lvl="1" indent="-436563">
              <a:buFont typeface="Wingdings" panose="05000000000000000000" pitchFamily="2" charset="2"/>
              <a:buChar char="F"/>
            </a:pPr>
            <a:r>
              <a:rPr lang="en-US" dirty="0">
                <a:solidFill>
                  <a:schemeClr val="accent1"/>
                </a:solidFill>
                <a:latin typeface="+mn-lt"/>
              </a:rPr>
              <a:t>A Project Management Office under the </a:t>
            </a:r>
            <a:r>
              <a:rPr lang="en-US" dirty="0" err="1">
                <a:solidFill>
                  <a:schemeClr val="accent1"/>
                </a:solidFill>
                <a:latin typeface="+mn-lt"/>
              </a:rPr>
              <a:t>Programme</a:t>
            </a:r>
            <a:r>
              <a:rPr lang="en-US" dirty="0">
                <a:solidFill>
                  <a:schemeClr val="accent1"/>
                </a:solidFill>
                <a:latin typeface="+mn-lt"/>
              </a:rPr>
              <a:t> Manager</a:t>
            </a:r>
          </a:p>
          <a:p>
            <a:pPr marL="893763" lvl="1" indent="-436563">
              <a:buFont typeface="Wingdings" panose="05000000000000000000" pitchFamily="2" charset="2"/>
              <a:buChar char="F"/>
            </a:pPr>
            <a:r>
              <a:rPr lang="en-US" dirty="0" smtClean="0">
                <a:solidFill>
                  <a:schemeClr val="accent1"/>
                </a:solidFill>
                <a:latin typeface="+mn-lt"/>
              </a:rPr>
              <a:t>Reducing the size of the Fusion Science and Technology Departments</a:t>
            </a:r>
            <a:endParaRPr lang="en-GB" dirty="0">
              <a:solidFill>
                <a:schemeClr val="accent1"/>
              </a:solidFill>
              <a:latin typeface="+mn-lt"/>
            </a:endParaRPr>
          </a:p>
          <a:p>
            <a:pPr marL="914400" lvl="2" indent="0">
              <a:buNone/>
            </a:pPr>
            <a:endParaRPr lang="en-GB" sz="2200" dirty="0">
              <a:solidFill>
                <a:srgbClr val="C00000"/>
              </a:solidFill>
              <a:latin typeface="+mn-lt"/>
            </a:endParaRPr>
          </a:p>
          <a:p>
            <a:pPr lvl="2"/>
            <a:endParaRPr lang="en-GB" dirty="0">
              <a:solidFill>
                <a:srgbClr val="C00000"/>
              </a:solidFill>
              <a:latin typeface="+mn-lt"/>
            </a:endParaRPr>
          </a:p>
          <a:p>
            <a:pPr marL="0" indent="0">
              <a:buNone/>
            </a:pPr>
            <a:endParaRPr lang="en-US" dirty="0">
              <a:latin typeface="+mn-lt"/>
            </a:endParaRPr>
          </a:p>
        </p:txBody>
      </p:sp>
    </p:spTree>
    <p:extLst>
      <p:ext uri="{BB962C8B-B14F-4D97-AF65-F5344CB8AC3E}">
        <p14:creationId xmlns:p14="http://schemas.microsoft.com/office/powerpoint/2010/main" val="1550636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Towards a new governance – 2/2</a:t>
            </a:r>
            <a:endParaRPr lang="en-GB" dirty="0"/>
          </a:p>
        </p:txBody>
      </p:sp>
      <p:graphicFrame>
        <p:nvGraphicFramePr>
          <p:cNvPr id="6" name="Diagram 5"/>
          <p:cNvGraphicFramePr/>
          <p:nvPr>
            <p:extLst/>
          </p:nvPr>
        </p:nvGraphicFramePr>
        <p:xfrm>
          <a:off x="870012" y="1518081"/>
          <a:ext cx="10644326" cy="49352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3143672" y="4437112"/>
            <a:ext cx="972616" cy="504056"/>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Project Support Office</a:t>
            </a:r>
            <a:endParaRPr lang="en-GB" sz="1200" dirty="0"/>
          </a:p>
        </p:txBody>
      </p:sp>
      <p:cxnSp>
        <p:nvCxnSpPr>
          <p:cNvPr id="9" name="Straight Connector 8"/>
          <p:cNvCxnSpPr/>
          <p:nvPr/>
        </p:nvCxnSpPr>
        <p:spPr>
          <a:xfrm flipV="1">
            <a:off x="4116288" y="4680642"/>
            <a:ext cx="962706" cy="20535"/>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731894" y="5187158"/>
            <a:ext cx="972616" cy="504056"/>
          </a:xfrm>
          <a:prstGeom prst="rect">
            <a:avLst/>
          </a:prstGeom>
          <a:solidFill>
            <a:srgbClr val="00B050"/>
          </a:solidFill>
          <a:ln>
            <a:solidFill>
              <a:srgbClr val="73BC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Coordinator Unit</a:t>
            </a:r>
            <a:endParaRPr lang="en-GB" sz="1200" dirty="0"/>
          </a:p>
        </p:txBody>
      </p:sp>
      <p:cxnSp>
        <p:nvCxnSpPr>
          <p:cNvPr id="11" name="Straight Connector 10"/>
          <p:cNvCxnSpPr/>
          <p:nvPr/>
        </p:nvCxnSpPr>
        <p:spPr>
          <a:xfrm>
            <a:off x="7936799" y="5421135"/>
            <a:ext cx="827584"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873896" y="4365104"/>
            <a:ext cx="1512168"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354005" y="3611727"/>
            <a:ext cx="2637517" cy="646331"/>
          </a:xfrm>
          <a:prstGeom prst="rect">
            <a:avLst/>
          </a:prstGeom>
          <a:noFill/>
        </p:spPr>
        <p:txBody>
          <a:bodyPr wrap="square" rtlCol="0">
            <a:spAutoFit/>
          </a:bodyPr>
          <a:lstStyle/>
          <a:p>
            <a:r>
              <a:rPr lang="en-US" dirty="0">
                <a:solidFill>
                  <a:srgbClr val="C00000"/>
                </a:solidFill>
              </a:rPr>
              <a:t>Local Project Support in the </a:t>
            </a:r>
            <a:r>
              <a:rPr lang="en-US" dirty="0" smtClean="0">
                <a:solidFill>
                  <a:srgbClr val="C00000"/>
                </a:solidFill>
              </a:rPr>
              <a:t>Lead Beneficiaries</a:t>
            </a:r>
            <a:endParaRPr lang="en-GB" dirty="0">
              <a:solidFill>
                <a:srgbClr val="C00000"/>
              </a:solidFill>
            </a:endParaRPr>
          </a:p>
        </p:txBody>
      </p:sp>
      <p:cxnSp>
        <p:nvCxnSpPr>
          <p:cNvPr id="22" name="Straight Arrow Connector 21"/>
          <p:cNvCxnSpPr/>
          <p:nvPr/>
        </p:nvCxnSpPr>
        <p:spPr>
          <a:xfrm>
            <a:off x="2613081" y="4146243"/>
            <a:ext cx="312394" cy="375483"/>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4776017" y="4390317"/>
            <a:ext cx="1512168"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7750548" y="3508629"/>
            <a:ext cx="2637517" cy="923330"/>
          </a:xfrm>
          <a:prstGeom prst="rect">
            <a:avLst/>
          </a:prstGeom>
          <a:noFill/>
        </p:spPr>
        <p:txBody>
          <a:bodyPr wrap="square" rtlCol="0">
            <a:spAutoFit/>
          </a:bodyPr>
          <a:lstStyle/>
          <a:p>
            <a:r>
              <a:rPr lang="en-US" dirty="0">
                <a:solidFill>
                  <a:srgbClr val="C00000"/>
                </a:solidFill>
              </a:rPr>
              <a:t>New office to coordinate the Project Management aspects with the PSOs</a:t>
            </a:r>
            <a:endParaRPr lang="en-GB" dirty="0">
              <a:solidFill>
                <a:srgbClr val="C00000"/>
              </a:solidFill>
            </a:endParaRPr>
          </a:p>
        </p:txBody>
      </p:sp>
      <p:cxnSp>
        <p:nvCxnSpPr>
          <p:cNvPr id="26" name="Straight Arrow Connector 25"/>
          <p:cNvCxnSpPr/>
          <p:nvPr/>
        </p:nvCxnSpPr>
        <p:spPr>
          <a:xfrm flipH="1">
            <a:off x="6288185" y="4384972"/>
            <a:ext cx="1539795" cy="350921"/>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4079777" y="5112582"/>
            <a:ext cx="2887143"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339506" y="5207345"/>
            <a:ext cx="2637517" cy="923330"/>
          </a:xfrm>
          <a:prstGeom prst="rect">
            <a:avLst/>
          </a:prstGeom>
          <a:noFill/>
        </p:spPr>
        <p:txBody>
          <a:bodyPr wrap="square" rtlCol="0">
            <a:spAutoFit/>
          </a:bodyPr>
          <a:lstStyle/>
          <a:p>
            <a:r>
              <a:rPr lang="en-US" dirty="0">
                <a:solidFill>
                  <a:srgbClr val="C00000"/>
                </a:solidFill>
              </a:rPr>
              <a:t>Slimmed down </a:t>
            </a:r>
            <a:r>
              <a:rPr lang="en-US" dirty="0" err="1" smtClean="0">
                <a:solidFill>
                  <a:srgbClr val="C00000"/>
                </a:solidFill>
              </a:rPr>
              <a:t>depts</a:t>
            </a:r>
            <a:r>
              <a:rPr lang="en-US" dirty="0" smtClean="0">
                <a:solidFill>
                  <a:srgbClr val="C00000"/>
                </a:solidFill>
              </a:rPr>
              <a:t> </a:t>
            </a:r>
            <a:r>
              <a:rPr lang="en-US" dirty="0">
                <a:solidFill>
                  <a:srgbClr val="C00000"/>
                </a:solidFill>
              </a:rPr>
              <a:t>with limited number of high-level scientists</a:t>
            </a:r>
            <a:endParaRPr lang="en-GB" dirty="0">
              <a:solidFill>
                <a:srgbClr val="C00000"/>
              </a:solidFill>
            </a:endParaRPr>
          </a:p>
        </p:txBody>
      </p:sp>
      <p:cxnSp>
        <p:nvCxnSpPr>
          <p:cNvPr id="32" name="Straight Arrow Connector 31"/>
          <p:cNvCxnSpPr>
            <a:stCxn id="31" idx="0"/>
          </p:cNvCxnSpPr>
          <p:nvPr/>
        </p:nvCxnSpPr>
        <p:spPr>
          <a:xfrm flipV="1">
            <a:off x="2899884" y="5475526"/>
            <a:ext cx="1183985" cy="171414"/>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5713038" y="5849893"/>
            <a:ext cx="1512168"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p:cNvSpPr txBox="1"/>
          <p:nvPr/>
        </p:nvSpPr>
        <p:spPr>
          <a:xfrm>
            <a:off x="8619455" y="5711917"/>
            <a:ext cx="2482437" cy="646331"/>
          </a:xfrm>
          <a:prstGeom prst="rect">
            <a:avLst/>
          </a:prstGeom>
          <a:noFill/>
        </p:spPr>
        <p:txBody>
          <a:bodyPr wrap="square" rtlCol="0">
            <a:spAutoFit/>
          </a:bodyPr>
          <a:lstStyle/>
          <a:p>
            <a:r>
              <a:rPr lang="en-US" dirty="0">
                <a:solidFill>
                  <a:srgbClr val="C00000"/>
                </a:solidFill>
              </a:rPr>
              <a:t>New group with </a:t>
            </a:r>
            <a:r>
              <a:rPr lang="en-US" dirty="0" smtClean="0">
                <a:solidFill>
                  <a:srgbClr val="C00000"/>
                </a:solidFill>
              </a:rPr>
              <a:t>~20-25 FTE engineers/ Scientists</a:t>
            </a:r>
            <a:endParaRPr lang="en-GB" dirty="0">
              <a:solidFill>
                <a:srgbClr val="C00000"/>
              </a:solidFill>
            </a:endParaRPr>
          </a:p>
        </p:txBody>
      </p:sp>
      <p:cxnSp>
        <p:nvCxnSpPr>
          <p:cNvPr id="36" name="Straight Arrow Connector 35"/>
          <p:cNvCxnSpPr/>
          <p:nvPr/>
        </p:nvCxnSpPr>
        <p:spPr>
          <a:xfrm flipH="1">
            <a:off x="7224590" y="6167622"/>
            <a:ext cx="1391691" cy="35396"/>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936800" y="1438183"/>
            <a:ext cx="3868920" cy="646331"/>
          </a:xfrm>
          <a:prstGeom prst="rect">
            <a:avLst/>
          </a:prstGeom>
          <a:noFill/>
        </p:spPr>
        <p:txBody>
          <a:bodyPr wrap="square" rtlCol="0">
            <a:spAutoFit/>
          </a:bodyPr>
          <a:lstStyle/>
          <a:p>
            <a:r>
              <a:rPr lang="en-US" dirty="0" smtClean="0"/>
              <a:t>Many of the people to work in PMU from 2021 onwards have been selected</a:t>
            </a:r>
            <a:endParaRPr lang="en-GB" dirty="0"/>
          </a:p>
        </p:txBody>
      </p:sp>
    </p:spTree>
    <p:extLst>
      <p:ext uri="{BB962C8B-B14F-4D97-AF65-F5344CB8AC3E}">
        <p14:creationId xmlns:p14="http://schemas.microsoft.com/office/powerpoint/2010/main" val="426589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20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20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2000"/>
                                        <p:tgtEl>
                                          <p:spTgt spid="20"/>
                                        </p:tgtEl>
                                      </p:cBhvr>
                                    </p:animEffect>
                                    <p:set>
                                      <p:cBhvr>
                                        <p:cTn id="18" dur="1" fill="hold">
                                          <p:stCondLst>
                                            <p:cond delay="1999"/>
                                          </p:stCondLst>
                                        </p:cTn>
                                        <p:tgtEl>
                                          <p:spTgt spid="20"/>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2000"/>
                                        <p:tgtEl>
                                          <p:spTgt spid="22"/>
                                        </p:tgtEl>
                                      </p:cBhvr>
                                    </p:animEffect>
                                    <p:set>
                                      <p:cBhvr>
                                        <p:cTn id="21" dur="1" fill="hold">
                                          <p:stCondLst>
                                            <p:cond delay="1999"/>
                                          </p:stCondLst>
                                        </p:cTn>
                                        <p:tgtEl>
                                          <p:spTgt spid="22"/>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2000"/>
                                        <p:tgtEl>
                                          <p:spTgt spid="21"/>
                                        </p:tgtEl>
                                      </p:cBhvr>
                                    </p:animEffect>
                                    <p:set>
                                      <p:cBhvr>
                                        <p:cTn id="24" dur="1" fill="hold">
                                          <p:stCondLst>
                                            <p:cond delay="1999"/>
                                          </p:stCondLst>
                                        </p:cTn>
                                        <p:tgtEl>
                                          <p:spTgt spid="21"/>
                                        </p:tgtEl>
                                        <p:attrNameLst>
                                          <p:attrName>style.visibility</p:attrName>
                                        </p:attrNameLst>
                                      </p:cBhvr>
                                      <p:to>
                                        <p:strVal val="hidden"/>
                                      </p:to>
                                    </p:set>
                                  </p:childTnLst>
                                </p:cTn>
                              </p:par>
                              <p:par>
                                <p:cTn id="25" presetID="10"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2000"/>
                                        <p:tgtEl>
                                          <p:spTgt spid="2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2000"/>
                                        <p:tgtEl>
                                          <p:spTgt spid="2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20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2000"/>
                                        <p:tgtEl>
                                          <p:spTgt spid="26"/>
                                        </p:tgtEl>
                                      </p:cBhvr>
                                    </p:animEffect>
                                    <p:set>
                                      <p:cBhvr>
                                        <p:cTn id="38" dur="1" fill="hold">
                                          <p:stCondLst>
                                            <p:cond delay="1999"/>
                                          </p:stCondLst>
                                        </p:cTn>
                                        <p:tgtEl>
                                          <p:spTgt spid="26"/>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2000"/>
                                        <p:tgtEl>
                                          <p:spTgt spid="24"/>
                                        </p:tgtEl>
                                      </p:cBhvr>
                                    </p:animEffect>
                                    <p:set>
                                      <p:cBhvr>
                                        <p:cTn id="41" dur="1" fill="hold">
                                          <p:stCondLst>
                                            <p:cond delay="1999"/>
                                          </p:stCondLst>
                                        </p:cTn>
                                        <p:tgtEl>
                                          <p:spTgt spid="24"/>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2000"/>
                                        <p:tgtEl>
                                          <p:spTgt spid="25"/>
                                        </p:tgtEl>
                                      </p:cBhvr>
                                    </p:animEffect>
                                    <p:set>
                                      <p:cBhvr>
                                        <p:cTn id="44" dur="1" fill="hold">
                                          <p:stCondLst>
                                            <p:cond delay="1999"/>
                                          </p:stCondLst>
                                        </p:cTn>
                                        <p:tgtEl>
                                          <p:spTgt spid="25"/>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2000"/>
                                        <p:tgtEl>
                                          <p:spTgt spid="30"/>
                                        </p:tgtEl>
                                      </p:cBhvr>
                                    </p:animEffect>
                                  </p:childTnLst>
                                </p:cTn>
                              </p:par>
                              <p:par>
                                <p:cTn id="48" presetID="10" presetClass="entr" presetSubtype="0" fill="hold"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2000"/>
                                        <p:tgtEl>
                                          <p:spTgt spid="3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2000"/>
                                        <p:tgtEl>
                                          <p:spTgt spid="3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2000"/>
                                        <p:tgtEl>
                                          <p:spTgt spid="30"/>
                                        </p:tgtEl>
                                      </p:cBhvr>
                                    </p:animEffect>
                                    <p:set>
                                      <p:cBhvr>
                                        <p:cTn id="58" dur="1" fill="hold">
                                          <p:stCondLst>
                                            <p:cond delay="1999"/>
                                          </p:stCondLst>
                                        </p:cTn>
                                        <p:tgtEl>
                                          <p:spTgt spid="30"/>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2000"/>
                                        <p:tgtEl>
                                          <p:spTgt spid="32"/>
                                        </p:tgtEl>
                                      </p:cBhvr>
                                    </p:animEffect>
                                    <p:set>
                                      <p:cBhvr>
                                        <p:cTn id="61" dur="1" fill="hold">
                                          <p:stCondLst>
                                            <p:cond delay="1999"/>
                                          </p:stCondLst>
                                        </p:cTn>
                                        <p:tgtEl>
                                          <p:spTgt spid="32"/>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2000"/>
                                        <p:tgtEl>
                                          <p:spTgt spid="31"/>
                                        </p:tgtEl>
                                      </p:cBhvr>
                                    </p:animEffect>
                                    <p:set>
                                      <p:cBhvr>
                                        <p:cTn id="64" dur="1" fill="hold">
                                          <p:stCondLst>
                                            <p:cond delay="1999"/>
                                          </p:stCondLst>
                                        </p:cTn>
                                        <p:tgtEl>
                                          <p:spTgt spid="31"/>
                                        </p:tgtEl>
                                        <p:attrNameLst>
                                          <p:attrName>style.visibility</p:attrName>
                                        </p:attrNameLst>
                                      </p:cBhvr>
                                      <p:to>
                                        <p:strVal val="hidden"/>
                                      </p:to>
                                    </p:set>
                                  </p:childTnLst>
                                </p:cTn>
                              </p:par>
                              <p:par>
                                <p:cTn id="65" presetID="10"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2000"/>
                                        <p:tgtEl>
                                          <p:spTgt spid="34"/>
                                        </p:tgtEl>
                                      </p:cBhvr>
                                    </p:animEffect>
                                  </p:childTnLst>
                                </p:cTn>
                              </p:par>
                              <p:par>
                                <p:cTn id="68" presetID="10" presetClass="entr" presetSubtype="0" fill="hold" nodeType="with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fade">
                                      <p:cBhvr>
                                        <p:cTn id="70" dur="2000"/>
                                        <p:tgtEl>
                                          <p:spTgt spid="3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fade">
                                      <p:cBhvr>
                                        <p:cTn id="73"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p:bldP spid="21" grpId="1"/>
      <p:bldP spid="24" grpId="0" animBg="1"/>
      <p:bldP spid="24" grpId="1" animBg="1"/>
      <p:bldP spid="25" grpId="0"/>
      <p:bldP spid="25" grpId="1"/>
      <p:bldP spid="30" grpId="0" animBg="1"/>
      <p:bldP spid="30" grpId="1" animBg="1"/>
      <p:bldP spid="31" grpId="0"/>
      <p:bldP spid="31" grpId="1"/>
      <p:bldP spid="34" grpId="0" animBg="1"/>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861692994"/>
              </p:ext>
            </p:extLst>
          </p:nvPr>
        </p:nvGraphicFramePr>
        <p:xfrm>
          <a:off x="380999" y="991301"/>
          <a:ext cx="10983686" cy="5739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Towards modified work packages</a:t>
            </a:r>
            <a:endParaRPr lang="en-GB" dirty="0"/>
          </a:p>
        </p:txBody>
      </p:sp>
      <p:sp>
        <p:nvSpPr>
          <p:cNvPr id="3" name="TextBox 2"/>
          <p:cNvSpPr txBox="1"/>
          <p:nvPr/>
        </p:nvSpPr>
        <p:spPr>
          <a:xfrm>
            <a:off x="623392" y="5921829"/>
            <a:ext cx="2612254" cy="369332"/>
          </a:xfrm>
          <a:prstGeom prst="rect">
            <a:avLst/>
          </a:prstGeom>
          <a:noFill/>
        </p:spPr>
        <p:txBody>
          <a:bodyPr wrap="none" rtlCol="0">
            <a:spAutoFit/>
          </a:bodyPr>
          <a:lstStyle/>
          <a:p>
            <a:r>
              <a:rPr lang="en-US" dirty="0" smtClean="0"/>
              <a:t>This is not an organigram!</a:t>
            </a:r>
            <a:endParaRPr lang="en-GB" dirty="0"/>
          </a:p>
        </p:txBody>
      </p:sp>
    </p:spTree>
    <p:extLst>
      <p:ext uri="{BB962C8B-B14F-4D97-AF65-F5344CB8AC3E}">
        <p14:creationId xmlns:p14="http://schemas.microsoft.com/office/powerpoint/2010/main" val="886356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527381" y="2751992"/>
            <a:ext cx="11329259" cy="893031"/>
          </a:xfrm>
        </p:spPr>
        <p:txBody>
          <a:bodyPr/>
          <a:lstStyle/>
          <a:p>
            <a:r>
              <a:rPr lang="en-GB" dirty="0" smtClean="0"/>
              <a:t>Work Packages under PMU</a:t>
            </a:r>
            <a:endParaRPr lang="en-US" altLang="en-US" dirty="0" smtClean="0">
              <a:latin typeface="Arial" charset="0"/>
              <a:cs typeface="Arial" charset="0"/>
            </a:endParaRPr>
          </a:p>
        </p:txBody>
      </p:sp>
    </p:spTree>
    <p:extLst>
      <p:ext uri="{BB962C8B-B14F-4D97-AF65-F5344CB8AC3E}">
        <p14:creationId xmlns:p14="http://schemas.microsoft.com/office/powerpoint/2010/main" val="809081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3392" y="988222"/>
            <a:ext cx="10972800" cy="5194858"/>
          </a:xfrm>
        </p:spPr>
        <p:txBody>
          <a:bodyPr/>
          <a:lstStyle/>
          <a:p>
            <a:r>
              <a:rPr lang="en-US" dirty="0" smtClean="0"/>
              <a:t>Training &amp; Education </a:t>
            </a:r>
          </a:p>
          <a:p>
            <a:pPr lvl="1"/>
            <a:r>
              <a:rPr lang="en-US" dirty="0" smtClean="0"/>
              <a:t>EUROfusion Researcher &amp; Engineering </a:t>
            </a:r>
            <a:r>
              <a:rPr lang="en-US" dirty="0" smtClean="0"/>
              <a:t>Grants (</a:t>
            </a:r>
            <a:r>
              <a:rPr lang="en-US" dirty="0" smtClean="0">
                <a:solidFill>
                  <a:srgbClr val="C00000"/>
                </a:solidFill>
              </a:rPr>
              <a:t>See </a:t>
            </a:r>
            <a:r>
              <a:rPr lang="en-US" dirty="0">
                <a:solidFill>
                  <a:srgbClr val="C00000"/>
                </a:solidFill>
              </a:rPr>
              <a:t>next </a:t>
            </a:r>
            <a:r>
              <a:rPr lang="en-US" dirty="0" smtClean="0">
                <a:solidFill>
                  <a:srgbClr val="C00000"/>
                </a:solidFill>
              </a:rPr>
              <a:t>slide)</a:t>
            </a:r>
            <a:endParaRPr lang="en-US" dirty="0" smtClean="0"/>
          </a:p>
          <a:p>
            <a:pPr lvl="1"/>
            <a:r>
              <a:rPr lang="en-US" dirty="0" smtClean="0"/>
              <a:t>Education</a:t>
            </a:r>
            <a:endParaRPr lang="en-US" dirty="0" smtClean="0"/>
          </a:p>
          <a:p>
            <a:pPr lvl="2"/>
            <a:r>
              <a:rPr lang="en-US" dirty="0" smtClean="0">
                <a:solidFill>
                  <a:srgbClr val="C00000"/>
                </a:solidFill>
              </a:rPr>
              <a:t>Will be continued but calculation of contribution to each Beneficiary needs to be simplified</a:t>
            </a:r>
          </a:p>
          <a:p>
            <a:pPr lvl="2"/>
            <a:r>
              <a:rPr lang="en-US" dirty="0" smtClean="0">
                <a:solidFill>
                  <a:srgbClr val="C00000"/>
                </a:solidFill>
              </a:rPr>
              <a:t>Volume smaller as the UK will go out</a:t>
            </a:r>
          </a:p>
          <a:p>
            <a:pPr lvl="2"/>
            <a:r>
              <a:rPr lang="en-US" dirty="0" smtClean="0">
                <a:solidFill>
                  <a:srgbClr val="C00000"/>
                </a:solidFill>
              </a:rPr>
              <a:t>Question is whether we want to continue to fund IFE related PhD work (up to 10%)</a:t>
            </a:r>
            <a:endParaRPr lang="en-US" dirty="0">
              <a:solidFill>
                <a:srgbClr val="C00000"/>
              </a:solidFill>
            </a:endParaRPr>
          </a:p>
          <a:p>
            <a:pPr lvl="1"/>
            <a:endParaRPr lang="en-US" dirty="0" smtClean="0"/>
          </a:p>
          <a:p>
            <a:r>
              <a:rPr lang="en-US" dirty="0" smtClean="0"/>
              <a:t>Technology </a:t>
            </a:r>
            <a:r>
              <a:rPr lang="en-US" dirty="0" smtClean="0"/>
              <a:t>Transfer (FUTTA</a:t>
            </a:r>
            <a:r>
              <a:rPr lang="en-US" dirty="0" smtClean="0"/>
              <a:t>					</a:t>
            </a:r>
          </a:p>
          <a:p>
            <a:pPr lvl="2"/>
            <a:r>
              <a:rPr lang="en-US" dirty="0" smtClean="0">
                <a:solidFill>
                  <a:srgbClr val="C00000"/>
                </a:solidFill>
              </a:rPr>
              <a:t>will be continued as in FP8</a:t>
            </a:r>
            <a:endParaRPr lang="en-US" dirty="0" smtClean="0"/>
          </a:p>
          <a:p>
            <a:pPr lvl="1"/>
            <a:endParaRPr lang="en-US" dirty="0"/>
          </a:p>
          <a:p>
            <a:r>
              <a:rPr lang="en-US" dirty="0" smtClean="0"/>
              <a:t>Enabling </a:t>
            </a:r>
            <a:r>
              <a:rPr lang="en-US" dirty="0" smtClean="0"/>
              <a:t>Research (embedded in Fusion Science Department)</a:t>
            </a:r>
            <a:r>
              <a:rPr lang="en-US" dirty="0" smtClean="0"/>
              <a:t>		</a:t>
            </a:r>
          </a:p>
          <a:p>
            <a:pPr lvl="2"/>
            <a:r>
              <a:rPr lang="en-US" dirty="0" smtClean="0">
                <a:solidFill>
                  <a:srgbClr val="C00000"/>
                </a:solidFill>
              </a:rPr>
              <a:t>will </a:t>
            </a:r>
            <a:r>
              <a:rPr lang="en-US" dirty="0">
                <a:solidFill>
                  <a:srgbClr val="C00000"/>
                </a:solidFill>
              </a:rPr>
              <a:t>be continued </a:t>
            </a:r>
            <a:r>
              <a:rPr lang="en-US" dirty="0" smtClean="0">
                <a:solidFill>
                  <a:srgbClr val="C00000"/>
                </a:solidFill>
              </a:rPr>
              <a:t>as </a:t>
            </a:r>
            <a:r>
              <a:rPr lang="en-US" dirty="0">
                <a:solidFill>
                  <a:srgbClr val="C00000"/>
                </a:solidFill>
              </a:rPr>
              <a:t>in </a:t>
            </a:r>
            <a:r>
              <a:rPr lang="en-US" dirty="0" smtClean="0">
                <a:solidFill>
                  <a:srgbClr val="C00000"/>
                </a:solidFill>
              </a:rPr>
              <a:t>FP8, but with smaller budget (as part moves into TSVV tasks)</a:t>
            </a:r>
          </a:p>
          <a:p>
            <a:pPr lvl="2"/>
            <a:r>
              <a:rPr lang="en-US" dirty="0" smtClean="0">
                <a:solidFill>
                  <a:srgbClr val="C00000"/>
                </a:solidFill>
              </a:rPr>
              <a:t>Four selection boards for the different categories – no external referees</a:t>
            </a:r>
            <a:endParaRPr lang="en-US" dirty="0"/>
          </a:p>
          <a:p>
            <a:endParaRPr lang="en-US" sz="2000" dirty="0" smtClean="0"/>
          </a:p>
          <a:p>
            <a:r>
              <a:rPr lang="en-US" dirty="0" smtClean="0"/>
              <a:t>Advanced Computing Hubs (under Fusion Science Department)</a:t>
            </a:r>
          </a:p>
          <a:p>
            <a:pPr lvl="2"/>
            <a:r>
              <a:rPr lang="en-US" dirty="0" smtClean="0">
                <a:solidFill>
                  <a:srgbClr val="FF0000"/>
                </a:solidFill>
              </a:rPr>
              <a:t>Selection with involvement of E-TASC Scientific Board</a:t>
            </a:r>
          </a:p>
          <a:p>
            <a:pPr lvl="1"/>
            <a:endParaRPr lang="en-GB" sz="1600" dirty="0"/>
          </a:p>
        </p:txBody>
      </p:sp>
      <p:sp>
        <p:nvSpPr>
          <p:cNvPr id="3" name="Footer Placeholder 2"/>
          <p:cNvSpPr>
            <a:spLocks noGrp="1"/>
          </p:cNvSpPr>
          <p:nvPr>
            <p:ph type="ftr" sz="quarter" idx="11"/>
          </p:nvPr>
        </p:nvSpPr>
        <p:spPr/>
        <p:txBody>
          <a:bodyPr/>
          <a:lstStyle/>
          <a:p>
            <a:pPr algn="r"/>
            <a:r>
              <a:rPr lang="en-GB" dirty="0" smtClean="0"/>
              <a:t>Tony Donné | FP9 Info meeting | 19 October 2020</a:t>
            </a:r>
            <a:endParaRPr lang="en-GB" dirty="0"/>
          </a:p>
        </p:txBody>
      </p:sp>
      <p:sp>
        <p:nvSpPr>
          <p:cNvPr id="4" name="Title 3"/>
          <p:cNvSpPr>
            <a:spLocks noGrp="1"/>
          </p:cNvSpPr>
          <p:nvPr>
            <p:ph type="title"/>
          </p:nvPr>
        </p:nvSpPr>
        <p:spPr/>
        <p:txBody>
          <a:bodyPr/>
          <a:lstStyle/>
          <a:p>
            <a:r>
              <a:rPr lang="en-US" dirty="0" smtClean="0"/>
              <a:t>Work packages directly under PMU</a:t>
            </a:r>
            <a:endParaRPr lang="en-GB" dirty="0"/>
          </a:p>
        </p:txBody>
      </p:sp>
    </p:spTree>
    <p:extLst>
      <p:ext uri="{BB962C8B-B14F-4D97-AF65-F5344CB8AC3E}">
        <p14:creationId xmlns:p14="http://schemas.microsoft.com/office/powerpoint/2010/main" val="1243585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05942"/>
            <a:ext cx="10972800" cy="4896544"/>
          </a:xfrm>
          <a:solidFill>
            <a:srgbClr val="FFFF00"/>
          </a:solidFill>
        </p:spPr>
        <p:txBody>
          <a:bodyPr/>
          <a:lstStyle/>
          <a:p>
            <a:r>
              <a:rPr lang="en-US" dirty="0" smtClean="0"/>
              <a:t>EUROfusion Engineering Grants</a:t>
            </a:r>
          </a:p>
          <a:p>
            <a:pPr marL="457200" lvl="1" indent="0">
              <a:buNone/>
            </a:pPr>
            <a:r>
              <a:rPr lang="en-US" b="1" dirty="0" smtClean="0"/>
              <a:t>Return of experience from </a:t>
            </a:r>
            <a:r>
              <a:rPr lang="en-US" b="1" dirty="0" smtClean="0"/>
              <a:t>FP8 </a:t>
            </a:r>
            <a:r>
              <a:rPr lang="en-US" b="1" dirty="0" smtClean="0"/>
              <a:t>shows that there is a shortage of skills in </a:t>
            </a:r>
            <a:r>
              <a:rPr lang="en-GB" b="1" dirty="0" smtClean="0"/>
              <a:t>tokamak systems and </a:t>
            </a:r>
            <a:r>
              <a:rPr lang="en-GB" b="1" dirty="0"/>
              <a:t>plant </a:t>
            </a:r>
            <a:r>
              <a:rPr lang="en-GB" b="1" dirty="0" smtClean="0"/>
              <a:t>design, </a:t>
            </a:r>
            <a:r>
              <a:rPr lang="en-GB" b="1" dirty="0" smtClean="0"/>
              <a:t>nuclear design integration and safety.</a:t>
            </a:r>
            <a:endParaRPr lang="en-US" b="1" dirty="0" smtClean="0"/>
          </a:p>
          <a:p>
            <a:pPr lvl="1"/>
            <a:r>
              <a:rPr lang="en-US" dirty="0">
                <a:solidFill>
                  <a:srgbClr val="0070C0"/>
                </a:solidFill>
              </a:rPr>
              <a:t>Concentrate Training of Engineers around a number of well defined projects/ facilities</a:t>
            </a:r>
          </a:p>
          <a:p>
            <a:pPr lvl="1"/>
            <a:r>
              <a:rPr lang="en-US" dirty="0" smtClean="0">
                <a:solidFill>
                  <a:srgbClr val="0070C0"/>
                </a:solidFill>
              </a:rPr>
              <a:t>Align to HR needs of ITER project and DEMO Central Team</a:t>
            </a:r>
          </a:p>
          <a:p>
            <a:pPr lvl="2"/>
            <a:r>
              <a:rPr lang="en-US" dirty="0" smtClean="0">
                <a:solidFill>
                  <a:srgbClr val="0070C0"/>
                </a:solidFill>
              </a:rPr>
              <a:t>This gives the grantees a higher chance to stay in fusion after their grant is finished</a:t>
            </a:r>
          </a:p>
          <a:p>
            <a:pPr lvl="2"/>
            <a:r>
              <a:rPr lang="en-US" dirty="0" smtClean="0">
                <a:solidFill>
                  <a:srgbClr val="0070C0"/>
                </a:solidFill>
              </a:rPr>
              <a:t>Grants are not used to fill present gaps in work packages but are focused on a proper management of knowledge</a:t>
            </a:r>
          </a:p>
          <a:p>
            <a:pPr lvl="2"/>
            <a:r>
              <a:rPr lang="en-US" dirty="0" smtClean="0">
                <a:solidFill>
                  <a:srgbClr val="0070C0"/>
                </a:solidFill>
              </a:rPr>
              <a:t>By creating networks it will become easier to also involve engineers from small laboratories.</a:t>
            </a:r>
          </a:p>
          <a:p>
            <a:pPr lvl="1"/>
            <a:r>
              <a:rPr lang="en-US" dirty="0" smtClean="0">
                <a:solidFill>
                  <a:srgbClr val="0070C0"/>
                </a:solidFill>
              </a:rPr>
              <a:t>Since still preparation is needed, next call will be in spring 2021, for grants starting in 2022</a:t>
            </a:r>
          </a:p>
          <a:p>
            <a:pPr lvl="1"/>
            <a:endParaRPr lang="en-US" dirty="0">
              <a:solidFill>
                <a:srgbClr val="0070C0"/>
              </a:solidFill>
            </a:endParaRPr>
          </a:p>
          <a:p>
            <a:r>
              <a:rPr lang="en-US" dirty="0"/>
              <a:t>EUROfusion Researcher Grants</a:t>
            </a:r>
          </a:p>
          <a:p>
            <a:pPr lvl="1"/>
            <a:r>
              <a:rPr lang="en-US" dirty="0">
                <a:solidFill>
                  <a:srgbClr val="C00000"/>
                </a:solidFill>
              </a:rPr>
              <a:t>Programme will be continued as in FP8 with ~10 grants per year</a:t>
            </a:r>
          </a:p>
          <a:p>
            <a:pPr lvl="1"/>
            <a:r>
              <a:rPr lang="en-US" dirty="0">
                <a:solidFill>
                  <a:srgbClr val="C00000"/>
                </a:solidFill>
              </a:rPr>
              <a:t>Next call in November for grants starting from 1-7-2021 onwards</a:t>
            </a:r>
          </a:p>
          <a:p>
            <a:pPr lvl="1"/>
            <a:r>
              <a:rPr lang="en-US" dirty="0">
                <a:solidFill>
                  <a:srgbClr val="C00000"/>
                </a:solidFill>
              </a:rPr>
              <a:t>For the first call we envisage ~15 grants</a:t>
            </a:r>
          </a:p>
          <a:p>
            <a:endParaRPr lang="en-GB" sz="2000" dirty="0"/>
          </a:p>
        </p:txBody>
      </p:sp>
      <p:sp>
        <p:nvSpPr>
          <p:cNvPr id="3" name="Footer Placeholder 2"/>
          <p:cNvSpPr>
            <a:spLocks noGrp="1"/>
          </p:cNvSpPr>
          <p:nvPr>
            <p:ph type="ftr" sz="quarter" idx="11"/>
          </p:nvPr>
        </p:nvSpPr>
        <p:spPr/>
        <p:txBody>
          <a:bodyPr/>
          <a:lstStyle/>
          <a:p>
            <a:pPr algn="r"/>
            <a:r>
              <a:rPr lang="en-GB" smtClean="0"/>
              <a:t>Tony Donné | FP9 Info meeting | 19 October 2020</a:t>
            </a:r>
            <a:endParaRPr lang="en-GB" dirty="0"/>
          </a:p>
        </p:txBody>
      </p:sp>
      <p:sp>
        <p:nvSpPr>
          <p:cNvPr id="4" name="Title 3"/>
          <p:cNvSpPr>
            <a:spLocks noGrp="1"/>
          </p:cNvSpPr>
          <p:nvPr>
            <p:ph type="title"/>
          </p:nvPr>
        </p:nvSpPr>
        <p:spPr/>
        <p:txBody>
          <a:bodyPr/>
          <a:lstStyle/>
          <a:p>
            <a:r>
              <a:rPr lang="en-US" dirty="0" smtClean="0"/>
              <a:t>Grant programme</a:t>
            </a:r>
            <a:endParaRPr lang="en-GB" dirty="0"/>
          </a:p>
        </p:txBody>
      </p:sp>
    </p:spTree>
    <p:extLst>
      <p:ext uri="{BB962C8B-B14F-4D97-AF65-F5344CB8AC3E}">
        <p14:creationId xmlns:p14="http://schemas.microsoft.com/office/powerpoint/2010/main" val="353681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9559494"/>
              </p:ext>
            </p:extLst>
          </p:nvPr>
        </p:nvGraphicFramePr>
        <p:xfrm>
          <a:off x="719092" y="1251755"/>
          <a:ext cx="10804123" cy="5015879"/>
        </p:xfrm>
        <a:graphic>
          <a:graphicData uri="http://schemas.openxmlformats.org/drawingml/2006/table">
            <a:tbl>
              <a:tblPr firstRow="1" firstCol="1" bandRow="1">
                <a:tableStyleId>{5C22544A-7EE6-4342-B048-85BDC9FD1C3A}</a:tableStyleId>
              </a:tblPr>
              <a:tblGrid>
                <a:gridCol w="596387">
                  <a:extLst>
                    <a:ext uri="{9D8B030D-6E8A-4147-A177-3AD203B41FA5}">
                      <a16:colId xmlns:a16="http://schemas.microsoft.com/office/drawing/2014/main" val="1565770954"/>
                    </a:ext>
                  </a:extLst>
                </a:gridCol>
                <a:gridCol w="3586969">
                  <a:extLst>
                    <a:ext uri="{9D8B030D-6E8A-4147-A177-3AD203B41FA5}">
                      <a16:colId xmlns:a16="http://schemas.microsoft.com/office/drawing/2014/main" val="3089238985"/>
                    </a:ext>
                  </a:extLst>
                </a:gridCol>
                <a:gridCol w="883777">
                  <a:extLst>
                    <a:ext uri="{9D8B030D-6E8A-4147-A177-3AD203B41FA5}">
                      <a16:colId xmlns:a16="http://schemas.microsoft.com/office/drawing/2014/main" val="290995014"/>
                    </a:ext>
                  </a:extLst>
                </a:gridCol>
                <a:gridCol w="872973">
                  <a:extLst>
                    <a:ext uri="{9D8B030D-6E8A-4147-A177-3AD203B41FA5}">
                      <a16:colId xmlns:a16="http://schemas.microsoft.com/office/drawing/2014/main" val="5930108"/>
                    </a:ext>
                  </a:extLst>
                </a:gridCol>
                <a:gridCol w="2886862">
                  <a:extLst>
                    <a:ext uri="{9D8B030D-6E8A-4147-A177-3AD203B41FA5}">
                      <a16:colId xmlns:a16="http://schemas.microsoft.com/office/drawing/2014/main" val="2102555527"/>
                    </a:ext>
                  </a:extLst>
                </a:gridCol>
                <a:gridCol w="1977155">
                  <a:extLst>
                    <a:ext uri="{9D8B030D-6E8A-4147-A177-3AD203B41FA5}">
                      <a16:colId xmlns:a16="http://schemas.microsoft.com/office/drawing/2014/main" val="1722294181"/>
                    </a:ext>
                  </a:extLst>
                </a:gridCol>
              </a:tblGrid>
              <a:tr h="455989">
                <a:tc>
                  <a:txBody>
                    <a:bodyPr/>
                    <a:lstStyle/>
                    <a:p>
                      <a:pPr>
                        <a:lnSpc>
                          <a:spcPct val="115000"/>
                        </a:lnSpc>
                        <a:spcAft>
                          <a:spcPts val="1200"/>
                        </a:spcAft>
                      </a:pPr>
                      <a:r>
                        <a:rPr lang="en-GB" sz="1400">
                          <a:effectLst/>
                        </a:rPr>
                        <a:t>No</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400" dirty="0">
                          <a:effectLst/>
                        </a:rPr>
                        <a:t>Items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400">
                          <a:effectLst/>
                        </a:rPr>
                        <a:t>Start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400">
                          <a:effectLst/>
                        </a:rPr>
                        <a:t>End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400">
                          <a:effectLst/>
                        </a:rPr>
                        <a:t>Time</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200"/>
                        </a:spcAft>
                      </a:pPr>
                      <a:r>
                        <a:rPr lang="en-GB" sz="1400">
                          <a:effectLst/>
                        </a:rPr>
                        <a:t>Who</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63977909"/>
                  </a:ext>
                </a:extLst>
              </a:tr>
              <a:tr h="455989">
                <a:tc>
                  <a:txBody>
                    <a:bodyPr/>
                    <a:lstStyle/>
                    <a:p>
                      <a:pPr>
                        <a:lnSpc>
                          <a:spcPct val="115000"/>
                        </a:lnSpc>
                        <a:spcAft>
                          <a:spcPts val="1200"/>
                        </a:spcAft>
                      </a:pPr>
                      <a:r>
                        <a:rPr lang="en-GB" sz="1400">
                          <a:effectLst/>
                        </a:rPr>
                        <a:t>1</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Fusion Technology Department Programme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13:00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14:20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00:50 + 00:30 questions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Gianfranco Federici</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62660142"/>
                  </a:ext>
                </a:extLst>
              </a:tr>
              <a:tr h="455989">
                <a:tc>
                  <a:txBody>
                    <a:bodyPr/>
                    <a:lstStyle/>
                    <a:p>
                      <a:pPr>
                        <a:lnSpc>
                          <a:spcPct val="115000"/>
                        </a:lnSpc>
                        <a:spcAft>
                          <a:spcPts val="0"/>
                        </a:spcAft>
                      </a:pPr>
                      <a:r>
                        <a:rPr lang="en-GB" sz="1400">
                          <a:effectLst/>
                        </a:rPr>
                        <a:t>2</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effectLst/>
                        </a:rPr>
                        <a:t>DEMO Project Organisation Highlights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14:20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15:00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00:30 + 00:10 questions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Christoph Baylard</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70253185"/>
                  </a:ext>
                </a:extLst>
              </a:tr>
              <a:tr h="455989">
                <a:tc>
                  <a:txBody>
                    <a:bodyPr/>
                    <a:lstStyle/>
                    <a:p>
                      <a:pPr>
                        <a:lnSpc>
                          <a:spcPct val="115000"/>
                        </a:lnSpc>
                        <a:spcAft>
                          <a:spcPts val="0"/>
                        </a:spcAft>
                      </a:pPr>
                      <a:r>
                        <a:rPr lang="en-GB" sz="1400">
                          <a:effectLs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solidFill>
                            <a:srgbClr val="FF0000"/>
                          </a:solidFill>
                          <a:effectLst/>
                        </a:rPr>
                        <a:t>Break</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solidFill>
                            <a:srgbClr val="FF0000"/>
                          </a:solidFill>
                          <a:effectLst/>
                        </a:rPr>
                        <a:t>15:00</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solidFill>
                            <a:srgbClr val="FF0000"/>
                          </a:solidFill>
                          <a:effectLst/>
                        </a:rPr>
                        <a:t>15:10</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solidFill>
                            <a:srgbClr val="FF0000"/>
                          </a:solidFill>
                          <a:effectLst/>
                        </a:rPr>
                        <a:t>00:10</a:t>
                      </a:r>
                      <a:endParaRPr lang="en-GB"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7732434"/>
                  </a:ext>
                </a:extLst>
              </a:tr>
              <a:tr h="455989">
                <a:tc>
                  <a:txBody>
                    <a:bodyPr/>
                    <a:lstStyle/>
                    <a:p>
                      <a:pPr>
                        <a:lnSpc>
                          <a:spcPct val="115000"/>
                        </a:lnSpc>
                        <a:spcAft>
                          <a:spcPts val="0"/>
                        </a:spcAft>
                      </a:pPr>
                      <a:r>
                        <a:rPr lang="en-GB" sz="1400">
                          <a:effectLst/>
                        </a:rPr>
                        <a:t>3</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DEMO Work Breakdown Structure</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15:10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15:45</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00:20 + 00:15 questions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Alice Beaumont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48509073"/>
                  </a:ext>
                </a:extLst>
              </a:tr>
              <a:tr h="455989">
                <a:tc>
                  <a:txBody>
                    <a:bodyPr/>
                    <a:lstStyle/>
                    <a:p>
                      <a:pPr>
                        <a:lnSpc>
                          <a:spcPct val="115000"/>
                        </a:lnSpc>
                        <a:spcAft>
                          <a:spcPts val="0"/>
                        </a:spcAft>
                      </a:pPr>
                      <a:r>
                        <a:rPr lang="en-GB" sz="1400">
                          <a:effectLst/>
                        </a:rPr>
                        <a:t>4</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WPDES (Design Activity) Call</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15:45</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16:10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00:10 + 00:15 questions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Alice Beaumont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71795470"/>
                  </a:ext>
                </a:extLst>
              </a:tr>
              <a:tr h="455989">
                <a:tc>
                  <a:txBody>
                    <a:bodyPr/>
                    <a:lstStyle/>
                    <a:p>
                      <a:pPr>
                        <a:lnSpc>
                          <a:spcPct val="115000"/>
                        </a:lnSpc>
                        <a:spcAft>
                          <a:spcPts val="0"/>
                        </a:spcAft>
                      </a:pPr>
                      <a:r>
                        <a:rPr lang="en-GB" sz="1400">
                          <a:solidFill>
                            <a:srgbClr val="FF0000"/>
                          </a:solidFill>
                          <a:effectLst/>
                          <a:highlight>
                            <a:srgbClr val="FFFF00"/>
                          </a:highlight>
                        </a:rPr>
                        <a:t> </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solidFill>
                            <a:srgbClr val="FF0000"/>
                          </a:solidFill>
                          <a:effectLst/>
                        </a:rPr>
                        <a:t>Break</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solidFill>
                            <a:srgbClr val="FF0000"/>
                          </a:solidFill>
                          <a:effectLst/>
                        </a:rPr>
                        <a:t>16:10</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solidFill>
                            <a:srgbClr val="FF0000"/>
                          </a:solidFill>
                          <a:effectLst/>
                        </a:rPr>
                        <a:t>16:20</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solidFill>
                            <a:srgbClr val="FF0000"/>
                          </a:solidFill>
                          <a:effectLst/>
                        </a:rPr>
                        <a:t>00:10</a:t>
                      </a:r>
                      <a:endParaRPr lang="en-GB"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highlight>
                            <a:srgbClr val="FFFF00"/>
                          </a:highligh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48590974"/>
                  </a:ext>
                </a:extLst>
              </a:tr>
              <a:tr h="455989">
                <a:tc>
                  <a:txBody>
                    <a:bodyPr/>
                    <a:lstStyle/>
                    <a:p>
                      <a:pPr>
                        <a:lnSpc>
                          <a:spcPct val="115000"/>
                        </a:lnSpc>
                        <a:spcAft>
                          <a:spcPts val="0"/>
                        </a:spcAft>
                      </a:pPr>
                      <a:r>
                        <a:rPr lang="en-GB" sz="1400">
                          <a:effectLst/>
                        </a:rPr>
                        <a:t>5</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Involvement of industry</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16:20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16:50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00:15 + 00:15 questions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5914289"/>
                  </a:ext>
                </a:extLst>
              </a:tr>
              <a:tr h="455989">
                <a:tc>
                  <a:txBody>
                    <a:bodyPr/>
                    <a:lstStyle/>
                    <a:p>
                      <a:pPr>
                        <a:lnSpc>
                          <a:spcPct val="115000"/>
                        </a:lnSpc>
                        <a:spcAft>
                          <a:spcPts val="0"/>
                        </a:spcAft>
                      </a:pPr>
                      <a:r>
                        <a:rPr lang="en-GB" sz="1400" dirty="0">
                          <a:effectLst/>
                        </a:rPr>
                        <a:t>6</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Calls for Participation (timetable and format)</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16:50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17:25</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00:10 + 00:25 questions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Botond Meszaros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29799715"/>
                  </a:ext>
                </a:extLst>
              </a:tr>
              <a:tr h="455989">
                <a:tc>
                  <a:txBody>
                    <a:bodyPr/>
                    <a:lstStyle/>
                    <a:p>
                      <a:pPr>
                        <a:lnSpc>
                          <a:spcPct val="115000"/>
                        </a:lnSpc>
                        <a:spcAft>
                          <a:spcPts val="0"/>
                        </a:spcAft>
                      </a:pPr>
                      <a:r>
                        <a:rPr lang="en-GB" sz="1400">
                          <a:effectLst/>
                        </a:rPr>
                        <a:t>7</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Questions to the FTD PLs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17:25</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18:00</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00:35 questions</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All</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343581"/>
                  </a:ext>
                </a:extLst>
              </a:tr>
              <a:tr h="455989">
                <a:tc>
                  <a:txBody>
                    <a:bodyPr/>
                    <a:lstStyle/>
                    <a:p>
                      <a:pPr>
                        <a:lnSpc>
                          <a:spcPct val="115000"/>
                        </a:lnSpc>
                        <a:spcAft>
                          <a:spcPts val="0"/>
                        </a:spcAft>
                      </a:pPr>
                      <a:r>
                        <a:rPr lang="en-GB" sz="1400">
                          <a:effectLs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solidFill>
                            <a:srgbClr val="FF0000"/>
                          </a:solidFill>
                          <a:effectLst/>
                        </a:rPr>
                        <a:t>Adjourn</a:t>
                      </a:r>
                      <a:endParaRPr lang="en-GB" sz="14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solidFill>
                            <a:srgbClr val="FF0000"/>
                          </a:solidFill>
                          <a:effectLst/>
                        </a:rPr>
                        <a:t>18:00</a:t>
                      </a:r>
                      <a:endParaRPr lang="en-GB"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 </a:t>
                      </a:r>
                      <a:endParaRPr lang="en-GB"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effectLst/>
                        </a:rPr>
                        <a:t>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6629137"/>
                  </a:ext>
                </a:extLst>
              </a:tr>
            </a:tbl>
          </a:graphicData>
        </a:graphic>
      </p:graphicFrame>
      <p:sp>
        <p:nvSpPr>
          <p:cNvPr id="3" name="Footer Placeholder 2"/>
          <p:cNvSpPr>
            <a:spLocks noGrp="1"/>
          </p:cNvSpPr>
          <p:nvPr>
            <p:ph type="ftr" sz="quarter" idx="11"/>
          </p:nvPr>
        </p:nvSpPr>
        <p:spPr/>
        <p:txBody>
          <a:bodyPr/>
          <a:lstStyle/>
          <a:p>
            <a:pPr algn="r"/>
            <a:r>
              <a:rPr lang="en-GB" smtClean="0"/>
              <a:t>Tony Donné | FP9 Info meeting | 19 October 2020</a:t>
            </a:r>
            <a:endParaRPr lang="en-GB" dirty="0"/>
          </a:p>
        </p:txBody>
      </p:sp>
      <p:sp>
        <p:nvSpPr>
          <p:cNvPr id="4" name="Title 3"/>
          <p:cNvSpPr>
            <a:spLocks noGrp="1"/>
          </p:cNvSpPr>
          <p:nvPr>
            <p:ph type="title"/>
          </p:nvPr>
        </p:nvSpPr>
        <p:spPr/>
        <p:txBody>
          <a:bodyPr/>
          <a:lstStyle/>
          <a:p>
            <a:r>
              <a:rPr lang="en-US" dirty="0" smtClean="0"/>
              <a:t>Programme - Tuesday 20 October</a:t>
            </a:r>
            <a:endParaRPr lang="en-GB" dirty="0"/>
          </a:p>
        </p:txBody>
      </p:sp>
    </p:spTree>
    <p:extLst>
      <p:ext uri="{BB962C8B-B14F-4D97-AF65-F5344CB8AC3E}">
        <p14:creationId xmlns:p14="http://schemas.microsoft.com/office/powerpoint/2010/main" val="2536193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527381" y="2751992"/>
            <a:ext cx="11329259" cy="893031"/>
          </a:xfrm>
        </p:spPr>
        <p:txBody>
          <a:bodyPr/>
          <a:lstStyle/>
          <a:p>
            <a:r>
              <a:rPr lang="en-GB" dirty="0" smtClean="0"/>
              <a:t>Position of the United Kingdom</a:t>
            </a:r>
            <a:endParaRPr lang="en-US" altLang="en-US" dirty="0" smtClean="0">
              <a:latin typeface="Arial" charset="0"/>
              <a:cs typeface="Arial" charset="0"/>
            </a:endParaRPr>
          </a:p>
        </p:txBody>
      </p:sp>
    </p:spTree>
    <p:extLst>
      <p:ext uri="{BB962C8B-B14F-4D97-AF65-F5344CB8AC3E}">
        <p14:creationId xmlns:p14="http://schemas.microsoft.com/office/powerpoint/2010/main" val="1574595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37172"/>
            <a:ext cx="10972800" cy="4072147"/>
          </a:xfrm>
        </p:spPr>
        <p:txBody>
          <a:bodyPr/>
          <a:lstStyle/>
          <a:p>
            <a:r>
              <a:rPr lang="en-US" dirty="0" smtClean="0"/>
              <a:t>Position </a:t>
            </a:r>
            <a:r>
              <a:rPr lang="en-US" dirty="0"/>
              <a:t>of the UK</a:t>
            </a:r>
            <a:endParaRPr lang="en-GB" dirty="0"/>
          </a:p>
          <a:p>
            <a:r>
              <a:rPr lang="en-US" dirty="0" smtClean="0"/>
              <a:t>Budget and actions to come to a reduced proposal</a:t>
            </a:r>
          </a:p>
          <a:p>
            <a:r>
              <a:rPr lang="en-US" dirty="0"/>
              <a:t>Time line</a:t>
            </a:r>
          </a:p>
          <a:p>
            <a:r>
              <a:rPr lang="en-US" dirty="0" err="1" smtClean="0"/>
              <a:t>Organisational</a:t>
            </a:r>
            <a:r>
              <a:rPr lang="en-US" dirty="0" smtClean="0"/>
              <a:t> </a:t>
            </a:r>
            <a:r>
              <a:rPr lang="en-US" dirty="0"/>
              <a:t>changes in </a:t>
            </a:r>
            <a:r>
              <a:rPr lang="en-US" dirty="0" smtClean="0"/>
              <a:t>EUROfusion</a:t>
            </a:r>
          </a:p>
          <a:p>
            <a:r>
              <a:rPr lang="en-US" dirty="0" smtClean="0"/>
              <a:t>Work packages under PMU</a:t>
            </a:r>
          </a:p>
        </p:txBody>
      </p:sp>
      <p:sp>
        <p:nvSpPr>
          <p:cNvPr id="3" name="Footer Placeholder 2"/>
          <p:cNvSpPr>
            <a:spLocks noGrp="1"/>
          </p:cNvSpPr>
          <p:nvPr>
            <p:ph type="ftr" sz="quarter" idx="11"/>
          </p:nvPr>
        </p:nvSpPr>
        <p:spPr/>
        <p:txBody>
          <a:bodyPr/>
          <a:lstStyle/>
          <a:p>
            <a:pPr algn="r"/>
            <a:r>
              <a:rPr lang="en-GB" smtClean="0"/>
              <a:t>Tony Donné | FP9 Info meeting | 19 October 2020</a:t>
            </a:r>
            <a:endParaRPr lang="en-GB" dirty="0"/>
          </a:p>
        </p:txBody>
      </p:sp>
      <p:sp>
        <p:nvSpPr>
          <p:cNvPr id="4" name="Title 3"/>
          <p:cNvSpPr>
            <a:spLocks noGrp="1"/>
          </p:cNvSpPr>
          <p:nvPr>
            <p:ph type="title"/>
          </p:nvPr>
        </p:nvSpPr>
        <p:spPr/>
        <p:txBody>
          <a:bodyPr/>
          <a:lstStyle/>
          <a:p>
            <a:r>
              <a:rPr lang="en-US" dirty="0" smtClean="0"/>
              <a:t>This talk</a:t>
            </a:r>
            <a:endParaRPr lang="en-GB" dirty="0"/>
          </a:p>
        </p:txBody>
      </p:sp>
    </p:spTree>
    <p:extLst>
      <p:ext uri="{BB962C8B-B14F-4D97-AF65-F5344CB8AC3E}">
        <p14:creationId xmlns:p14="http://schemas.microsoft.com/office/powerpoint/2010/main" val="3311536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a:t>United Kingdom</a:t>
            </a:r>
            <a:endParaRPr lang="en-GB" sz="2400" dirty="0"/>
          </a:p>
        </p:txBody>
      </p:sp>
      <p:sp>
        <p:nvSpPr>
          <p:cNvPr id="7" name="TextBox 6"/>
          <p:cNvSpPr txBox="1"/>
          <p:nvPr/>
        </p:nvSpPr>
        <p:spPr>
          <a:xfrm>
            <a:off x="623392" y="1117955"/>
            <a:ext cx="5904657" cy="4154984"/>
          </a:xfrm>
          <a:prstGeom prst="rect">
            <a:avLst/>
          </a:prstGeom>
          <a:noFill/>
        </p:spPr>
        <p:txBody>
          <a:bodyPr wrap="square" rtlCol="0">
            <a:spAutoFit/>
          </a:bodyPr>
          <a:lstStyle/>
          <a:p>
            <a:r>
              <a:rPr lang="en-US" sz="2400" dirty="0" smtClean="0"/>
              <a:t>The UK </a:t>
            </a:r>
            <a:r>
              <a:rPr lang="en-US" sz="2400" dirty="0"/>
              <a:t>is an important partner in the EUROfusion programme</a:t>
            </a:r>
          </a:p>
          <a:p>
            <a:endParaRPr lang="en-US" sz="2400" dirty="0"/>
          </a:p>
          <a:p>
            <a:r>
              <a:rPr lang="en-US" sz="2400" dirty="0"/>
              <a:t>It would be ideal if the UK succeeds to become Associate partner to </a:t>
            </a:r>
            <a:r>
              <a:rPr lang="en-US" sz="2400" dirty="0" err="1"/>
              <a:t>Euratom</a:t>
            </a:r>
            <a:r>
              <a:rPr lang="en-US" sz="2400" dirty="0"/>
              <a:t> (similar to CH)</a:t>
            </a:r>
          </a:p>
          <a:p>
            <a:pPr marL="342900" indent="-342900">
              <a:buFont typeface="Arial" panose="020B0604020202020204" pitchFamily="34" charset="0"/>
              <a:buChar char="•"/>
            </a:pPr>
            <a:r>
              <a:rPr lang="en-US" sz="2400" dirty="0">
                <a:solidFill>
                  <a:srgbClr val="C00000"/>
                </a:solidFill>
              </a:rPr>
              <a:t>Then everything stays more or less the same</a:t>
            </a:r>
          </a:p>
          <a:p>
            <a:pPr marL="342900" indent="-342900">
              <a:buFont typeface="Arial" panose="020B0604020202020204" pitchFamily="34" charset="0"/>
              <a:buChar char="•"/>
            </a:pPr>
            <a:r>
              <a:rPr lang="en-US" sz="2400" dirty="0" smtClean="0">
                <a:solidFill>
                  <a:srgbClr val="C00000"/>
                </a:solidFill>
              </a:rPr>
              <a:t>However, the </a:t>
            </a:r>
            <a:r>
              <a:rPr lang="en-US" sz="2400" dirty="0">
                <a:solidFill>
                  <a:srgbClr val="C00000"/>
                </a:solidFill>
              </a:rPr>
              <a:t>UK contribution </a:t>
            </a:r>
            <a:r>
              <a:rPr lang="en-US" sz="2400" dirty="0" smtClean="0">
                <a:solidFill>
                  <a:srgbClr val="C00000"/>
                </a:solidFill>
              </a:rPr>
              <a:t>needs to </a:t>
            </a:r>
            <a:r>
              <a:rPr lang="en-US" sz="2400" dirty="0">
                <a:solidFill>
                  <a:srgbClr val="C00000"/>
                </a:solidFill>
              </a:rPr>
              <a:t>be balanced</a:t>
            </a:r>
          </a:p>
          <a:p>
            <a:pPr marL="342900" indent="-342900">
              <a:buFont typeface="Arial" panose="020B0604020202020204" pitchFamily="34" charset="0"/>
              <a:buChar char="•"/>
            </a:pPr>
            <a:endParaRPr lang="en-US" sz="2400"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8049" y="1226096"/>
            <a:ext cx="4991433" cy="3743575"/>
          </a:xfrm>
          <a:prstGeom prst="rect">
            <a:avLst/>
          </a:prstGeom>
        </p:spPr>
      </p:pic>
      <p:sp>
        <p:nvSpPr>
          <p:cNvPr id="8" name="TextBox 7"/>
          <p:cNvSpPr txBox="1"/>
          <p:nvPr/>
        </p:nvSpPr>
        <p:spPr>
          <a:xfrm>
            <a:off x="623392" y="5262300"/>
            <a:ext cx="9906677" cy="830997"/>
          </a:xfrm>
          <a:prstGeom prst="rect">
            <a:avLst/>
          </a:prstGeom>
          <a:noFill/>
        </p:spPr>
        <p:txBody>
          <a:bodyPr wrap="square" rtlCol="0">
            <a:spAutoFit/>
          </a:bodyPr>
          <a:lstStyle/>
          <a:p>
            <a:r>
              <a:rPr lang="en-US" sz="2400" dirty="0"/>
              <a:t>If this is not possible, we </a:t>
            </a:r>
            <a:r>
              <a:rPr lang="en-US" sz="2400" dirty="0" smtClean="0"/>
              <a:t>continue </a:t>
            </a:r>
            <a:r>
              <a:rPr lang="en-US" sz="2400" dirty="0"/>
              <a:t>working with the UK as International </a:t>
            </a:r>
            <a:r>
              <a:rPr lang="en-US" sz="2400" dirty="0" smtClean="0"/>
              <a:t>Partner to IPP</a:t>
            </a:r>
            <a:endParaRPr lang="en-US" sz="2400" dirty="0"/>
          </a:p>
        </p:txBody>
      </p:sp>
      <p:sp>
        <p:nvSpPr>
          <p:cNvPr id="5" name="Footer Placeholder 4"/>
          <p:cNvSpPr>
            <a:spLocks noGrp="1"/>
          </p:cNvSpPr>
          <p:nvPr>
            <p:ph type="ftr" sz="quarter" idx="11"/>
          </p:nvPr>
        </p:nvSpPr>
        <p:spPr/>
        <p:txBody>
          <a:bodyPr/>
          <a:lstStyle/>
          <a:p>
            <a:pPr algn="r"/>
            <a:r>
              <a:rPr lang="en-GB" smtClean="0"/>
              <a:t>Tony Donné | FP9 Info meeting | 19 October 2020</a:t>
            </a:r>
            <a:endParaRPr lang="en-GB" dirty="0"/>
          </a:p>
        </p:txBody>
      </p:sp>
    </p:spTree>
    <p:extLst>
      <p:ext uri="{BB962C8B-B14F-4D97-AF65-F5344CB8AC3E}">
        <p14:creationId xmlns:p14="http://schemas.microsoft.com/office/powerpoint/2010/main" val="1283424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a:t>United </a:t>
            </a:r>
            <a:r>
              <a:rPr lang="en-US" sz="2400" dirty="0" smtClean="0"/>
              <a:t>Kingdom – two options</a:t>
            </a:r>
            <a:endParaRPr lang="en-GB" sz="2400" dirty="0"/>
          </a:p>
        </p:txBody>
      </p:sp>
      <p:sp>
        <p:nvSpPr>
          <p:cNvPr id="5" name="TextBox 4"/>
          <p:cNvSpPr txBox="1"/>
          <p:nvPr/>
        </p:nvSpPr>
        <p:spPr>
          <a:xfrm>
            <a:off x="1340529" y="918094"/>
            <a:ext cx="3511539" cy="369332"/>
          </a:xfrm>
          <a:prstGeom prst="rect">
            <a:avLst/>
          </a:prstGeom>
          <a:noFill/>
        </p:spPr>
        <p:txBody>
          <a:bodyPr wrap="none" rtlCol="0">
            <a:spAutoFit/>
          </a:bodyPr>
          <a:lstStyle/>
          <a:p>
            <a:r>
              <a:rPr lang="en-US" dirty="0" smtClean="0">
                <a:solidFill>
                  <a:srgbClr val="C00000"/>
                </a:solidFill>
              </a:rPr>
              <a:t>Option 1: UK Associates to Euratom</a:t>
            </a:r>
            <a:endParaRPr lang="en-GB" dirty="0">
              <a:solidFill>
                <a:srgbClr val="C00000"/>
              </a:solidFill>
            </a:endParaRPr>
          </a:p>
        </p:txBody>
      </p:sp>
      <p:sp>
        <p:nvSpPr>
          <p:cNvPr id="9" name="TextBox 8"/>
          <p:cNvSpPr txBox="1"/>
          <p:nvPr/>
        </p:nvSpPr>
        <p:spPr>
          <a:xfrm>
            <a:off x="7227919" y="919568"/>
            <a:ext cx="4000903" cy="369332"/>
          </a:xfrm>
          <a:prstGeom prst="rect">
            <a:avLst/>
          </a:prstGeom>
          <a:noFill/>
        </p:spPr>
        <p:txBody>
          <a:bodyPr wrap="none" rtlCol="0">
            <a:spAutoFit/>
          </a:bodyPr>
          <a:lstStyle/>
          <a:p>
            <a:r>
              <a:rPr lang="en-US" dirty="0" smtClean="0">
                <a:solidFill>
                  <a:srgbClr val="0070C0"/>
                </a:solidFill>
              </a:rPr>
              <a:t>Option 2: UK International Partner to IPP</a:t>
            </a:r>
            <a:endParaRPr lang="en-GB" dirty="0">
              <a:solidFill>
                <a:srgbClr val="0070C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6271" y="1628307"/>
            <a:ext cx="1700872" cy="1735584"/>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1604" y="3699693"/>
            <a:ext cx="1687734" cy="1687734"/>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9331" y="3699693"/>
            <a:ext cx="2273665" cy="1710933"/>
          </a:xfrm>
          <a:prstGeom prst="rect">
            <a:avLst/>
          </a:prstGeom>
        </p:spPr>
      </p:pic>
      <p:sp>
        <p:nvSpPr>
          <p:cNvPr id="13" name="Right Arrow 12"/>
          <p:cNvSpPr/>
          <p:nvPr/>
        </p:nvSpPr>
        <p:spPr>
          <a:xfrm flipH="1">
            <a:off x="2779204" y="4353191"/>
            <a:ext cx="435006" cy="4039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rot="7265457" flipH="1">
            <a:off x="2105980" y="3329824"/>
            <a:ext cx="435006" cy="4039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rot="14334543" flipH="1" flipV="1">
            <a:off x="3452429" y="3329824"/>
            <a:ext cx="435006" cy="4039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3687391" y="2889693"/>
            <a:ext cx="1957331" cy="523220"/>
          </a:xfrm>
          <a:prstGeom prst="rect">
            <a:avLst/>
          </a:prstGeom>
          <a:noFill/>
        </p:spPr>
        <p:txBody>
          <a:bodyPr wrap="none" rtlCol="0">
            <a:spAutoFit/>
          </a:bodyPr>
          <a:lstStyle/>
          <a:p>
            <a:r>
              <a:rPr lang="en-US" sz="1400" dirty="0" smtClean="0">
                <a:solidFill>
                  <a:srgbClr val="C00000"/>
                </a:solidFill>
              </a:rPr>
              <a:t>UK contributes ~100 M€</a:t>
            </a:r>
          </a:p>
          <a:p>
            <a:r>
              <a:rPr lang="en-US" sz="1400" dirty="0" smtClean="0">
                <a:solidFill>
                  <a:srgbClr val="C00000"/>
                </a:solidFill>
              </a:rPr>
              <a:t>to Euratom for 5 years</a:t>
            </a:r>
            <a:endParaRPr lang="en-GB" sz="1400" dirty="0">
              <a:solidFill>
                <a:srgbClr val="C00000"/>
              </a:solidFill>
            </a:endParaRPr>
          </a:p>
        </p:txBody>
      </p:sp>
      <p:sp>
        <p:nvSpPr>
          <p:cNvPr id="17" name="TextBox 16"/>
          <p:cNvSpPr txBox="1"/>
          <p:nvPr/>
        </p:nvSpPr>
        <p:spPr>
          <a:xfrm>
            <a:off x="435581" y="2946709"/>
            <a:ext cx="1938439" cy="738664"/>
          </a:xfrm>
          <a:prstGeom prst="rect">
            <a:avLst/>
          </a:prstGeom>
          <a:noFill/>
        </p:spPr>
        <p:txBody>
          <a:bodyPr wrap="square" rtlCol="0">
            <a:spAutoFit/>
          </a:bodyPr>
          <a:lstStyle/>
          <a:p>
            <a:r>
              <a:rPr lang="en-US" sz="1400" dirty="0" smtClean="0">
                <a:solidFill>
                  <a:srgbClr val="C00000"/>
                </a:solidFill>
              </a:rPr>
              <a:t>EUROfusion reimburses ~100 M€ to UK in 5 years</a:t>
            </a:r>
            <a:endParaRPr lang="en-GB" sz="1400" dirty="0">
              <a:solidFill>
                <a:srgbClr val="C00000"/>
              </a:solidFill>
            </a:endParaRPr>
          </a:p>
        </p:txBody>
      </p:sp>
      <p:sp>
        <p:nvSpPr>
          <p:cNvPr id="18" name="TextBox 17"/>
          <p:cNvSpPr txBox="1"/>
          <p:nvPr/>
        </p:nvSpPr>
        <p:spPr>
          <a:xfrm>
            <a:off x="1972939" y="5410625"/>
            <a:ext cx="2292532" cy="523220"/>
          </a:xfrm>
          <a:prstGeom prst="rect">
            <a:avLst/>
          </a:prstGeom>
          <a:noFill/>
        </p:spPr>
        <p:txBody>
          <a:bodyPr wrap="square" rtlCol="0">
            <a:spAutoFit/>
          </a:bodyPr>
          <a:lstStyle/>
          <a:p>
            <a:pPr algn="ctr"/>
            <a:r>
              <a:rPr lang="en-US" sz="1400" dirty="0" smtClean="0">
                <a:solidFill>
                  <a:srgbClr val="C00000"/>
                </a:solidFill>
              </a:rPr>
              <a:t>Commission channels the UK contribution to EUROfusion</a:t>
            </a:r>
            <a:endParaRPr lang="en-GB" sz="1400" dirty="0">
              <a:solidFill>
                <a:srgbClr val="C00000"/>
              </a:solidFill>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97668" y="1628307"/>
            <a:ext cx="1687734" cy="1687734"/>
          </a:xfrm>
          <a:prstGeom prst="rect">
            <a:avLst/>
          </a:prstGeom>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04702" y="3961302"/>
            <a:ext cx="2273665" cy="1710933"/>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29490" y="3979901"/>
            <a:ext cx="1700872" cy="1735584"/>
          </a:xfrm>
          <a:prstGeom prst="rect">
            <a:avLst/>
          </a:prstGeom>
        </p:spPr>
      </p:pic>
      <p:sp>
        <p:nvSpPr>
          <p:cNvPr id="22" name="Right Arrow 21"/>
          <p:cNvSpPr/>
          <p:nvPr/>
        </p:nvSpPr>
        <p:spPr>
          <a:xfrm rot="16200000" flipH="1">
            <a:off x="8124031" y="3453480"/>
            <a:ext cx="435006" cy="4039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5907991" y="3416686"/>
            <a:ext cx="2292532" cy="738664"/>
          </a:xfrm>
          <a:prstGeom prst="rect">
            <a:avLst/>
          </a:prstGeom>
          <a:noFill/>
        </p:spPr>
        <p:txBody>
          <a:bodyPr wrap="square" rtlCol="0">
            <a:spAutoFit/>
          </a:bodyPr>
          <a:lstStyle/>
          <a:p>
            <a:pPr algn="ctr"/>
            <a:r>
              <a:rPr lang="en-US" sz="1400" dirty="0" smtClean="0">
                <a:solidFill>
                  <a:srgbClr val="0070C0"/>
                </a:solidFill>
              </a:rPr>
              <a:t>Commission contribution to EUROfusion doesn’t include budget for the UK</a:t>
            </a:r>
            <a:endParaRPr lang="en-GB" sz="1400" dirty="0">
              <a:solidFill>
                <a:srgbClr val="0070C0"/>
              </a:solidFill>
            </a:endParaRPr>
          </a:p>
        </p:txBody>
      </p:sp>
      <p:sp>
        <p:nvSpPr>
          <p:cNvPr id="24" name="TextBox 23"/>
          <p:cNvSpPr txBox="1"/>
          <p:nvPr/>
        </p:nvSpPr>
        <p:spPr>
          <a:xfrm>
            <a:off x="9266072" y="3241237"/>
            <a:ext cx="3107892" cy="738664"/>
          </a:xfrm>
          <a:prstGeom prst="rect">
            <a:avLst/>
          </a:prstGeom>
          <a:noFill/>
        </p:spPr>
        <p:txBody>
          <a:bodyPr wrap="square" rtlCol="0">
            <a:spAutoFit/>
          </a:bodyPr>
          <a:lstStyle/>
          <a:p>
            <a:r>
              <a:rPr lang="en-US" sz="1400" dirty="0" smtClean="0">
                <a:solidFill>
                  <a:srgbClr val="0070C0"/>
                </a:solidFill>
              </a:rPr>
              <a:t>UK collaborates with EUROfusion and reimburses its own activities and staff by ~100 M€ in 5 years</a:t>
            </a:r>
            <a:endParaRPr lang="en-GB" sz="1400" dirty="0">
              <a:solidFill>
                <a:srgbClr val="0070C0"/>
              </a:solidFill>
            </a:endParaRPr>
          </a:p>
        </p:txBody>
      </p:sp>
      <p:sp>
        <p:nvSpPr>
          <p:cNvPr id="25" name="TextBox 24"/>
          <p:cNvSpPr txBox="1"/>
          <p:nvPr/>
        </p:nvSpPr>
        <p:spPr>
          <a:xfrm>
            <a:off x="435581" y="6230649"/>
            <a:ext cx="4845365" cy="338554"/>
          </a:xfrm>
          <a:prstGeom prst="rect">
            <a:avLst/>
          </a:prstGeom>
          <a:noFill/>
        </p:spPr>
        <p:txBody>
          <a:bodyPr wrap="none" rtlCol="0">
            <a:spAutoFit/>
          </a:bodyPr>
          <a:lstStyle/>
          <a:p>
            <a:r>
              <a:rPr lang="en-US" sz="1600" dirty="0" smtClean="0">
                <a:solidFill>
                  <a:srgbClr val="C00000"/>
                </a:solidFill>
              </a:rPr>
              <a:t>Nothing changes and we continue to collaborate as now</a:t>
            </a:r>
            <a:endParaRPr lang="en-GB" sz="1600" dirty="0">
              <a:solidFill>
                <a:srgbClr val="C00000"/>
              </a:solidFill>
            </a:endParaRPr>
          </a:p>
        </p:txBody>
      </p:sp>
      <p:sp>
        <p:nvSpPr>
          <p:cNvPr id="26" name="TextBox 25"/>
          <p:cNvSpPr txBox="1"/>
          <p:nvPr/>
        </p:nvSpPr>
        <p:spPr>
          <a:xfrm>
            <a:off x="6630518" y="6230649"/>
            <a:ext cx="5410591" cy="584775"/>
          </a:xfrm>
          <a:prstGeom prst="rect">
            <a:avLst/>
          </a:prstGeom>
          <a:noFill/>
        </p:spPr>
        <p:txBody>
          <a:bodyPr wrap="square" rtlCol="0">
            <a:spAutoFit/>
          </a:bodyPr>
          <a:lstStyle/>
          <a:p>
            <a:r>
              <a:rPr lang="en-US" sz="1600" dirty="0" smtClean="0">
                <a:solidFill>
                  <a:srgbClr val="0070C0"/>
                </a:solidFill>
              </a:rPr>
              <a:t>Basically the same work plan as in option 1, but the UK is responsible for its own activities</a:t>
            </a:r>
            <a:endParaRPr lang="en-GB" sz="1600" dirty="0">
              <a:solidFill>
                <a:srgbClr val="0070C0"/>
              </a:solidFill>
            </a:endParaRPr>
          </a:p>
        </p:txBody>
      </p:sp>
      <p:cxnSp>
        <p:nvCxnSpPr>
          <p:cNvPr id="28" name="Straight Connector 27"/>
          <p:cNvCxnSpPr/>
          <p:nvPr/>
        </p:nvCxnSpPr>
        <p:spPr>
          <a:xfrm flipH="1">
            <a:off x="5799928" y="1176950"/>
            <a:ext cx="21450" cy="5392253"/>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722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3000"/>
                                        <p:tgtEl>
                                          <p:spTgt spid="9"/>
                                        </p:tgtEl>
                                      </p:cBhvr>
                                    </p:animEffect>
                                  </p:childTnLst>
                                </p:cTn>
                              </p:par>
                              <p:par>
                                <p:cTn id="8" presetID="22" presetClass="entr" presetSubtype="1"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up)">
                                      <p:cBhvr>
                                        <p:cTn id="10" dur="3000"/>
                                        <p:tgtEl>
                                          <p:spTgt spid="19"/>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up)">
                                      <p:cBhvr>
                                        <p:cTn id="13" dur="3000"/>
                                        <p:tgtEl>
                                          <p:spTgt spid="23"/>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up)">
                                      <p:cBhvr>
                                        <p:cTn id="16" dur="3000"/>
                                        <p:tgtEl>
                                          <p:spTgt spid="22"/>
                                        </p:tgtEl>
                                      </p:cBhvr>
                                    </p:animEffect>
                                  </p:childTnLst>
                                </p:cTn>
                              </p:par>
                              <p:par>
                                <p:cTn id="17" presetID="22" presetClass="entr" presetSubtype="1"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up)">
                                      <p:cBhvr>
                                        <p:cTn id="19" dur="3000"/>
                                        <p:tgtEl>
                                          <p:spTgt spid="20"/>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3000"/>
                                        <p:tgtEl>
                                          <p:spTgt spid="24"/>
                                        </p:tgtEl>
                                      </p:cBhvr>
                                    </p:animEffect>
                                  </p:childTnLst>
                                </p:cTn>
                              </p:par>
                              <p:par>
                                <p:cTn id="23" presetID="22" presetClass="entr" presetSubtype="1"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up)">
                                      <p:cBhvr>
                                        <p:cTn id="25" dur="3000"/>
                                        <p:tgtEl>
                                          <p:spTgt spid="21"/>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up)">
                                      <p:cBhvr>
                                        <p:cTn id="28" dur="3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animBg="1"/>
      <p:bldP spid="23" grpId="0"/>
      <p:bldP spid="24"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527381" y="2751992"/>
            <a:ext cx="11329259" cy="893031"/>
          </a:xfrm>
        </p:spPr>
        <p:txBody>
          <a:bodyPr/>
          <a:lstStyle/>
          <a:p>
            <a:r>
              <a:rPr lang="en-GB" dirty="0" smtClean="0"/>
              <a:t>Budget and actions to come to a reduced proposal</a:t>
            </a:r>
            <a:endParaRPr lang="en-US" altLang="en-US" dirty="0" smtClean="0">
              <a:latin typeface="Arial" charset="0"/>
              <a:cs typeface="Arial" charset="0"/>
            </a:endParaRPr>
          </a:p>
        </p:txBody>
      </p:sp>
    </p:spTree>
    <p:extLst>
      <p:ext uri="{BB962C8B-B14F-4D97-AF65-F5344CB8AC3E}">
        <p14:creationId xmlns:p14="http://schemas.microsoft.com/office/powerpoint/2010/main" val="454056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Background"/>
          <p:cNvGrpSpPr/>
          <p:nvPr/>
        </p:nvGrpSpPr>
        <p:grpSpPr>
          <a:xfrm>
            <a:off x="697362" y="1054978"/>
            <a:ext cx="8053387" cy="5036957"/>
            <a:chOff x="222839" y="1054977"/>
            <a:chExt cx="8053387" cy="5036957"/>
          </a:xfrm>
        </p:grpSpPr>
        <p:pic>
          <p:nvPicPr>
            <p:cNvPr id="2064" name="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839" y="1054977"/>
              <a:ext cx="8053387"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Short-term"/>
            <p:cNvSpPr txBox="1"/>
            <p:nvPr/>
          </p:nvSpPr>
          <p:spPr>
            <a:xfrm>
              <a:off x="841234" y="1104741"/>
              <a:ext cx="147091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hangingPunct="0"/>
              <a:r>
                <a:rPr lang="en-US" sz="2400" dirty="0">
                  <a:solidFill>
                    <a:srgbClr val="000000"/>
                  </a:solidFill>
                  <a:latin typeface="Calibri"/>
                  <a:ea typeface="Calibri"/>
                  <a:cs typeface="Calibri"/>
                  <a:sym typeface="Calibri"/>
                </a:rPr>
                <a:t>Short-term</a:t>
              </a:r>
              <a:endParaRPr lang="en-GB" sz="2400" dirty="0">
                <a:solidFill>
                  <a:srgbClr val="000000"/>
                </a:solidFill>
                <a:latin typeface="Calibri"/>
                <a:ea typeface="Calibri"/>
                <a:cs typeface="Calibri"/>
                <a:sym typeface="Calibri"/>
              </a:endParaRPr>
            </a:p>
          </p:txBody>
        </p:sp>
        <p:sp>
          <p:nvSpPr>
            <p:cNvPr id="26" name="Medium-term"/>
            <p:cNvSpPr txBox="1"/>
            <p:nvPr/>
          </p:nvSpPr>
          <p:spPr>
            <a:xfrm>
              <a:off x="2986196" y="1095872"/>
              <a:ext cx="1852428"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hangingPunct="0"/>
              <a:r>
                <a:rPr lang="en-US" sz="2400" dirty="0">
                  <a:solidFill>
                    <a:srgbClr val="000000"/>
                  </a:solidFill>
                  <a:latin typeface="Calibri"/>
                  <a:ea typeface="Calibri"/>
                  <a:cs typeface="Calibri"/>
                  <a:sym typeface="Calibri"/>
                </a:rPr>
                <a:t>Medium-term</a:t>
              </a:r>
              <a:endParaRPr lang="en-GB" sz="2400" dirty="0">
                <a:solidFill>
                  <a:srgbClr val="000000"/>
                </a:solidFill>
                <a:latin typeface="Calibri"/>
                <a:ea typeface="Calibri"/>
                <a:cs typeface="Calibri"/>
                <a:sym typeface="Calibri"/>
              </a:endParaRPr>
            </a:p>
          </p:txBody>
        </p:sp>
        <p:sp>
          <p:nvSpPr>
            <p:cNvPr id="28" name="Long-term"/>
            <p:cNvSpPr txBox="1"/>
            <p:nvPr/>
          </p:nvSpPr>
          <p:spPr>
            <a:xfrm>
              <a:off x="5555568" y="1095872"/>
              <a:ext cx="1393969"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hangingPunct="0"/>
              <a:r>
                <a:rPr lang="en-US" sz="2400" dirty="0">
                  <a:solidFill>
                    <a:srgbClr val="000000"/>
                  </a:solidFill>
                  <a:latin typeface="Calibri"/>
                  <a:ea typeface="Calibri"/>
                  <a:cs typeface="Calibri"/>
                  <a:sym typeface="Calibri"/>
                </a:rPr>
                <a:t>Long-term</a:t>
              </a:r>
              <a:endParaRPr lang="en-GB" sz="2400" dirty="0">
                <a:solidFill>
                  <a:srgbClr val="000000"/>
                </a:solidFill>
                <a:latin typeface="Calibri"/>
                <a:ea typeface="Calibri"/>
                <a:cs typeface="Calibri"/>
                <a:sym typeface="Calibri"/>
              </a:endParaRPr>
            </a:p>
          </p:txBody>
        </p:sp>
        <p:sp>
          <p:nvSpPr>
            <p:cNvPr id="38" name="Milestone"/>
            <p:cNvSpPr txBox="1"/>
            <p:nvPr/>
          </p:nvSpPr>
          <p:spPr>
            <a:xfrm>
              <a:off x="500639" y="5814937"/>
              <a:ext cx="722312"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hangingPunct="0"/>
              <a:r>
                <a:rPr lang="en-US" sz="1200" dirty="0">
                  <a:solidFill>
                    <a:srgbClr val="000000"/>
                  </a:solidFill>
                  <a:latin typeface="Calibri"/>
                  <a:ea typeface="Calibri"/>
                  <a:cs typeface="Calibri"/>
                  <a:sym typeface="Calibri"/>
                </a:rPr>
                <a:t>Milestone</a:t>
              </a:r>
              <a:endParaRPr lang="en-GB" sz="1200" dirty="0">
                <a:solidFill>
                  <a:srgbClr val="000000"/>
                </a:solidFill>
                <a:latin typeface="Calibri"/>
                <a:ea typeface="Calibri"/>
                <a:cs typeface="Calibri"/>
                <a:sym typeface="Calibri"/>
              </a:endParaRPr>
            </a:p>
          </p:txBody>
        </p:sp>
        <p:sp>
          <p:nvSpPr>
            <p:cNvPr id="24" name="Punkt Legende"/>
            <p:cNvSpPr>
              <a:spLocks/>
            </p:cNvSpPr>
            <p:nvPr/>
          </p:nvSpPr>
          <p:spPr bwMode="auto">
            <a:xfrm>
              <a:off x="350838" y="5895975"/>
              <a:ext cx="104775" cy="133350"/>
            </a:xfrm>
            <a:custGeom>
              <a:avLst/>
              <a:gdLst>
                <a:gd name="T0" fmla="*/ 64 w 126"/>
                <a:gd name="T1" fmla="*/ 160 h 160"/>
                <a:gd name="T2" fmla="*/ 64 w 126"/>
                <a:gd name="T3" fmla="*/ 160 h 160"/>
                <a:gd name="T4" fmla="*/ 0 w 126"/>
                <a:gd name="T5" fmla="*/ 80 h 160"/>
                <a:gd name="T6" fmla="*/ 64 w 126"/>
                <a:gd name="T7" fmla="*/ 0 h 160"/>
                <a:gd name="T8" fmla="*/ 126 w 126"/>
                <a:gd name="T9" fmla="*/ 80 h 160"/>
                <a:gd name="T10" fmla="*/ 64 w 126"/>
                <a:gd name="T11" fmla="*/ 160 h 160"/>
              </a:gdLst>
              <a:ahLst/>
              <a:cxnLst>
                <a:cxn ang="0">
                  <a:pos x="T0" y="T1"/>
                </a:cxn>
                <a:cxn ang="0">
                  <a:pos x="T2" y="T3"/>
                </a:cxn>
                <a:cxn ang="0">
                  <a:pos x="T4" y="T5"/>
                </a:cxn>
                <a:cxn ang="0">
                  <a:pos x="T6" y="T7"/>
                </a:cxn>
                <a:cxn ang="0">
                  <a:pos x="T8" y="T9"/>
                </a:cxn>
                <a:cxn ang="0">
                  <a:pos x="T10" y="T11"/>
                </a:cxn>
              </a:cxnLst>
              <a:rect l="0" t="0" r="r" b="b"/>
              <a:pathLst>
                <a:path w="126" h="160">
                  <a:moveTo>
                    <a:pt x="64" y="160"/>
                  </a:moveTo>
                  <a:lnTo>
                    <a:pt x="64" y="160"/>
                  </a:lnTo>
                  <a:lnTo>
                    <a:pt x="0" y="80"/>
                  </a:lnTo>
                  <a:lnTo>
                    <a:pt x="64" y="0"/>
                  </a:lnTo>
                  <a:lnTo>
                    <a:pt x="126" y="80"/>
                  </a:lnTo>
                  <a:lnTo>
                    <a:pt x="64" y="160"/>
                  </a:lnTo>
                  <a:close/>
                </a:path>
              </a:pathLst>
            </a:custGeom>
            <a:solidFill>
              <a:srgbClr val="05060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54" name="PFEIL LOWER COST"/>
          <p:cNvGrpSpPr/>
          <p:nvPr/>
        </p:nvGrpSpPr>
        <p:grpSpPr>
          <a:xfrm>
            <a:off x="695400" y="5564575"/>
            <a:ext cx="7493494" cy="276997"/>
            <a:chOff x="220878" y="5564574"/>
            <a:chExt cx="7493494" cy="276997"/>
          </a:xfrm>
        </p:grpSpPr>
        <p:pic>
          <p:nvPicPr>
            <p:cNvPr id="8" name="Pfeil Lower cost" descr="Lower_Costs.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878" y="5564574"/>
              <a:ext cx="7493494" cy="274688"/>
            </a:xfrm>
            <a:prstGeom prst="rect">
              <a:avLst/>
            </a:prstGeom>
          </p:spPr>
        </p:pic>
        <p:sp>
          <p:nvSpPr>
            <p:cNvPr id="46" name="Lower cost"/>
            <p:cNvSpPr txBox="1"/>
            <p:nvPr/>
          </p:nvSpPr>
          <p:spPr>
            <a:xfrm>
              <a:off x="286433" y="5564574"/>
              <a:ext cx="5109730"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r>
                <a:rPr lang="en-US" sz="1200" dirty="0">
                  <a:latin typeface="Arial Black" panose="020B0A04020102020204" pitchFamily="34" charset="0"/>
                </a:rPr>
                <a:t>Lower cost through concept improvements and innovations</a:t>
              </a:r>
              <a:endParaRPr lang="en-GB" sz="1200" dirty="0">
                <a:solidFill>
                  <a:srgbClr val="000000"/>
                </a:solidFill>
                <a:latin typeface="Arial Black" panose="020B0A04020102020204" pitchFamily="34" charset="0"/>
                <a:sym typeface="Calibri"/>
              </a:endParaRPr>
            </a:p>
          </p:txBody>
        </p:sp>
      </p:grpSp>
      <p:sp>
        <p:nvSpPr>
          <p:cNvPr id="44" name="Text Fusion Power Plants"/>
          <p:cNvSpPr txBox="1"/>
          <p:nvPr/>
        </p:nvSpPr>
        <p:spPr>
          <a:xfrm rot="16200000">
            <a:off x="6478961" y="3118221"/>
            <a:ext cx="5255604"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hangingPunct="0"/>
            <a:r>
              <a:rPr lang="en-US" sz="4800" dirty="0">
                <a:solidFill>
                  <a:srgbClr val="000000"/>
                </a:solidFill>
                <a:latin typeface="Calibri"/>
                <a:ea typeface="Calibri"/>
                <a:cs typeface="Calibri"/>
                <a:sym typeface="Calibri"/>
              </a:rPr>
              <a:t>Fusion Power Plants</a:t>
            </a:r>
            <a:endParaRPr lang="en-GB" sz="4800" dirty="0">
              <a:solidFill>
                <a:srgbClr val="000000"/>
              </a:solidFill>
              <a:latin typeface="Calibri"/>
              <a:ea typeface="Calibri"/>
              <a:cs typeface="Calibri"/>
              <a:sym typeface="Calibri"/>
            </a:endParaRPr>
          </a:p>
        </p:txBody>
      </p:sp>
      <p:sp>
        <p:nvSpPr>
          <p:cNvPr id="4" name="AutoShape 3"/>
          <p:cNvSpPr>
            <a:spLocks noChangeAspect="1" noChangeArrowheads="1" noTextEdit="1"/>
          </p:cNvSpPr>
          <p:nvPr/>
        </p:nvSpPr>
        <p:spPr bwMode="auto">
          <a:xfrm>
            <a:off x="825361" y="2279651"/>
            <a:ext cx="6681787"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53" name="PFEIL STELLARATOR"/>
          <p:cNvGrpSpPr/>
          <p:nvPr/>
        </p:nvGrpSpPr>
        <p:grpSpPr>
          <a:xfrm>
            <a:off x="695401" y="2702581"/>
            <a:ext cx="7614357" cy="2659391"/>
            <a:chOff x="220878" y="2702580"/>
            <a:chExt cx="7614357" cy="2659391"/>
          </a:xfrm>
        </p:grpSpPr>
        <p:pic>
          <p:nvPicPr>
            <p:cNvPr id="11" name="Pfeil Stellarator" descr="Stellarator_as_fusion.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0878" y="2702580"/>
              <a:ext cx="7614357" cy="2658982"/>
            </a:xfrm>
            <a:prstGeom prst="rect">
              <a:avLst/>
            </a:prstGeom>
          </p:spPr>
        </p:pic>
        <p:sp>
          <p:nvSpPr>
            <p:cNvPr id="45" name="Stellerator"/>
            <p:cNvSpPr txBox="1"/>
            <p:nvPr/>
          </p:nvSpPr>
          <p:spPr>
            <a:xfrm>
              <a:off x="295311" y="5084974"/>
              <a:ext cx="2378213"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r>
                <a:rPr lang="en-GB" sz="1200" dirty="0" err="1">
                  <a:latin typeface="Arial Black" panose="020B0A04020102020204" pitchFamily="34" charset="0"/>
                </a:rPr>
                <a:t>Stellarator</a:t>
              </a:r>
              <a:r>
                <a:rPr lang="en-GB" sz="1200" dirty="0">
                  <a:latin typeface="Arial Black" panose="020B0A04020102020204" pitchFamily="34" charset="0"/>
                </a:rPr>
                <a:t> as fusion plant?</a:t>
              </a:r>
              <a:endParaRPr lang="en-GB" sz="1200" dirty="0">
                <a:solidFill>
                  <a:srgbClr val="000000"/>
                </a:solidFill>
                <a:latin typeface="Arial Black" panose="020B0A04020102020204" pitchFamily="34" charset="0"/>
                <a:sym typeface="Calibri"/>
              </a:endParaRPr>
            </a:p>
          </p:txBody>
        </p:sp>
        <p:sp>
          <p:nvSpPr>
            <p:cNvPr id="16" name="Punkt Stellarator"/>
            <p:cNvSpPr>
              <a:spLocks/>
            </p:cNvSpPr>
            <p:nvPr/>
          </p:nvSpPr>
          <p:spPr bwMode="auto">
            <a:xfrm>
              <a:off x="3241675" y="5119688"/>
              <a:ext cx="157162" cy="196850"/>
            </a:xfrm>
            <a:custGeom>
              <a:avLst/>
              <a:gdLst>
                <a:gd name="T0" fmla="*/ 96 w 189"/>
                <a:gd name="T1" fmla="*/ 238 h 238"/>
                <a:gd name="T2" fmla="*/ 96 w 189"/>
                <a:gd name="T3" fmla="*/ 238 h 238"/>
                <a:gd name="T4" fmla="*/ 0 w 189"/>
                <a:gd name="T5" fmla="*/ 120 h 238"/>
                <a:gd name="T6" fmla="*/ 96 w 189"/>
                <a:gd name="T7" fmla="*/ 0 h 238"/>
                <a:gd name="T8" fmla="*/ 189 w 189"/>
                <a:gd name="T9" fmla="*/ 120 h 238"/>
                <a:gd name="T10" fmla="*/ 96 w 189"/>
                <a:gd name="T11" fmla="*/ 238 h 238"/>
              </a:gdLst>
              <a:ahLst/>
              <a:cxnLst>
                <a:cxn ang="0">
                  <a:pos x="T0" y="T1"/>
                </a:cxn>
                <a:cxn ang="0">
                  <a:pos x="T2" y="T3"/>
                </a:cxn>
                <a:cxn ang="0">
                  <a:pos x="T4" y="T5"/>
                </a:cxn>
                <a:cxn ang="0">
                  <a:pos x="T6" y="T7"/>
                </a:cxn>
                <a:cxn ang="0">
                  <a:pos x="T8" y="T9"/>
                </a:cxn>
                <a:cxn ang="0">
                  <a:pos x="T10" y="T11"/>
                </a:cxn>
              </a:cxnLst>
              <a:rect l="0" t="0" r="r" b="b"/>
              <a:pathLst>
                <a:path w="189" h="238">
                  <a:moveTo>
                    <a:pt x="96" y="238"/>
                  </a:moveTo>
                  <a:lnTo>
                    <a:pt x="96" y="238"/>
                  </a:lnTo>
                  <a:lnTo>
                    <a:pt x="0" y="120"/>
                  </a:lnTo>
                  <a:lnTo>
                    <a:pt x="96" y="0"/>
                  </a:lnTo>
                  <a:lnTo>
                    <a:pt x="189" y="120"/>
                  </a:lnTo>
                  <a:lnTo>
                    <a:pt x="96" y="238"/>
                  </a:lnTo>
                  <a:close/>
                </a:path>
              </a:pathLst>
            </a:custGeom>
            <a:solidFill>
              <a:srgbClr val="05060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52" name="PFEIL MATERIAL"/>
          <p:cNvGrpSpPr/>
          <p:nvPr/>
        </p:nvGrpSpPr>
        <p:grpSpPr>
          <a:xfrm>
            <a:off x="695401" y="4176016"/>
            <a:ext cx="7735219" cy="725177"/>
            <a:chOff x="220878" y="4176015"/>
            <a:chExt cx="7735219" cy="725177"/>
          </a:xfrm>
        </p:grpSpPr>
        <p:pic>
          <p:nvPicPr>
            <p:cNvPr id="9" name="Pfeil Material" descr="Material_Research.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0878" y="4176015"/>
              <a:ext cx="7735219" cy="725177"/>
            </a:xfrm>
            <a:prstGeom prst="rect">
              <a:avLst/>
            </a:prstGeom>
          </p:spPr>
        </p:pic>
        <p:sp>
          <p:nvSpPr>
            <p:cNvPr id="36" name="Material"/>
            <p:cNvSpPr txBox="1"/>
            <p:nvPr/>
          </p:nvSpPr>
          <p:spPr>
            <a:xfrm>
              <a:off x="294731" y="4624195"/>
              <a:ext cx="3532375"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r>
                <a:rPr lang="en-GB" sz="1200" dirty="0">
                  <a:latin typeface="Arial Black" panose="020B0A04020102020204" pitchFamily="34" charset="0"/>
                </a:rPr>
                <a:t>Material research facilities IFMIF/DONES</a:t>
              </a:r>
              <a:endParaRPr lang="en-GB" sz="1200" dirty="0">
                <a:solidFill>
                  <a:srgbClr val="000000"/>
                </a:solidFill>
                <a:latin typeface="Arial Black" panose="020B0A04020102020204" pitchFamily="34" charset="0"/>
                <a:sym typeface="Calibri"/>
              </a:endParaRPr>
            </a:p>
          </p:txBody>
        </p:sp>
      </p:grpSp>
      <p:grpSp>
        <p:nvGrpSpPr>
          <p:cNvPr id="50" name="PFEIL ORANGE"/>
          <p:cNvGrpSpPr/>
          <p:nvPr/>
        </p:nvGrpSpPr>
        <p:grpSpPr>
          <a:xfrm>
            <a:off x="1218099" y="3181727"/>
            <a:ext cx="7433463" cy="994282"/>
            <a:chOff x="743576" y="3181727"/>
            <a:chExt cx="7433463" cy="994282"/>
          </a:xfrm>
        </p:grpSpPr>
        <p:pic>
          <p:nvPicPr>
            <p:cNvPr id="2" name="oranger Pfeil" descr="DEMO.eps"/>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3576" y="3226117"/>
              <a:ext cx="7433463" cy="949892"/>
            </a:xfrm>
            <a:prstGeom prst="rect">
              <a:avLst/>
            </a:prstGeom>
          </p:spPr>
        </p:pic>
        <p:sp>
          <p:nvSpPr>
            <p:cNvPr id="37" name="DEMO"/>
            <p:cNvSpPr txBox="1"/>
            <p:nvPr/>
          </p:nvSpPr>
          <p:spPr>
            <a:xfrm>
              <a:off x="5554509" y="3516398"/>
              <a:ext cx="848948"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b">
              <a:spAutoFit/>
            </a:bodyPr>
            <a:lstStyle/>
            <a:p>
              <a:pPr hangingPunct="0"/>
              <a:r>
                <a:rPr lang="en-US" dirty="0">
                  <a:solidFill>
                    <a:srgbClr val="000000"/>
                  </a:solidFill>
                  <a:latin typeface="Arial Black" panose="020B0A04020102020204" pitchFamily="34" charset="0"/>
                  <a:sym typeface="Calibri"/>
                </a:rPr>
                <a:t>DEMO</a:t>
              </a:r>
              <a:endParaRPr lang="en-GB" dirty="0">
                <a:solidFill>
                  <a:srgbClr val="000000"/>
                </a:solidFill>
                <a:latin typeface="Arial Black" panose="020B0A04020102020204" pitchFamily="34" charset="0"/>
                <a:sym typeface="Calibri"/>
              </a:endParaRPr>
            </a:p>
          </p:txBody>
        </p:sp>
        <p:sp>
          <p:nvSpPr>
            <p:cNvPr id="41" name="Consitent"/>
            <p:cNvSpPr txBox="1"/>
            <p:nvPr/>
          </p:nvSpPr>
          <p:spPr>
            <a:xfrm>
              <a:off x="2881062" y="3188794"/>
              <a:ext cx="1001234"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algn="ctr" hangingPunct="0"/>
              <a:r>
                <a:rPr lang="en-US" sz="1200" dirty="0">
                  <a:solidFill>
                    <a:srgbClr val="000000"/>
                  </a:solidFill>
                  <a:latin typeface="Arial Black" panose="020B0A04020102020204" pitchFamily="34" charset="0"/>
                  <a:sym typeface="Calibri"/>
                </a:rPr>
                <a:t>Consistent</a:t>
              </a:r>
            </a:p>
            <a:p>
              <a:pPr algn="ctr" hangingPunct="0"/>
              <a:r>
                <a:rPr lang="en-US" sz="1200" dirty="0">
                  <a:latin typeface="Arial Black" panose="020B0A04020102020204" pitchFamily="34" charset="0"/>
                </a:rPr>
                <a:t>c</a:t>
              </a:r>
              <a:r>
                <a:rPr lang="en-US" sz="1200" dirty="0">
                  <a:solidFill>
                    <a:srgbClr val="000000"/>
                  </a:solidFill>
                  <a:latin typeface="Arial Black" panose="020B0A04020102020204" pitchFamily="34" charset="0"/>
                  <a:sym typeface="Calibri"/>
                </a:rPr>
                <a:t>oncept</a:t>
              </a:r>
              <a:endParaRPr lang="en-GB" sz="1200" dirty="0">
                <a:solidFill>
                  <a:srgbClr val="000000"/>
                </a:solidFill>
                <a:latin typeface="Arial Black" panose="020B0A04020102020204" pitchFamily="34" charset="0"/>
                <a:sym typeface="Calibri"/>
              </a:endParaRPr>
            </a:p>
          </p:txBody>
        </p:sp>
        <p:sp>
          <p:nvSpPr>
            <p:cNvPr id="42" name="Commence"/>
            <p:cNvSpPr txBox="1"/>
            <p:nvPr/>
          </p:nvSpPr>
          <p:spPr>
            <a:xfrm>
              <a:off x="4170433" y="3181727"/>
              <a:ext cx="116313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algn="ctr" hangingPunct="0"/>
              <a:r>
                <a:rPr lang="en-US" sz="1200" dirty="0">
                  <a:solidFill>
                    <a:srgbClr val="000000"/>
                  </a:solidFill>
                  <a:latin typeface="Arial Black" panose="020B0A04020102020204" pitchFamily="34" charset="0"/>
                  <a:sym typeface="Calibri"/>
                </a:rPr>
                <a:t>Commence</a:t>
              </a:r>
            </a:p>
            <a:p>
              <a:pPr algn="ctr" hangingPunct="0"/>
              <a:r>
                <a:rPr lang="en-US" sz="1200" dirty="0">
                  <a:latin typeface="Arial Black" panose="020B0A04020102020204" pitchFamily="34" charset="0"/>
                </a:rPr>
                <a:t>construction</a:t>
              </a:r>
              <a:endParaRPr lang="en-GB" sz="1200" dirty="0">
                <a:solidFill>
                  <a:srgbClr val="000000"/>
                </a:solidFill>
                <a:latin typeface="Arial Black" panose="020B0A04020102020204" pitchFamily="34" charset="0"/>
                <a:sym typeface="Calibri"/>
              </a:endParaRPr>
            </a:p>
          </p:txBody>
        </p:sp>
        <p:sp>
          <p:nvSpPr>
            <p:cNvPr id="43" name="Electricity"/>
            <p:cNvSpPr txBox="1"/>
            <p:nvPr/>
          </p:nvSpPr>
          <p:spPr>
            <a:xfrm>
              <a:off x="6474481" y="3184312"/>
              <a:ext cx="999631"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algn="ctr" hangingPunct="0"/>
              <a:r>
                <a:rPr lang="en-US" sz="1200" dirty="0">
                  <a:solidFill>
                    <a:srgbClr val="000000"/>
                  </a:solidFill>
                  <a:latin typeface="Arial Black" panose="020B0A04020102020204" pitchFamily="34" charset="0"/>
                  <a:sym typeface="Calibri"/>
                </a:rPr>
                <a:t>Electricity</a:t>
              </a:r>
            </a:p>
            <a:p>
              <a:pPr algn="ctr" hangingPunct="0"/>
              <a:r>
                <a:rPr lang="en-US" sz="1200" dirty="0">
                  <a:latin typeface="Arial Black" panose="020B0A04020102020204" pitchFamily="34" charset="0"/>
                </a:rPr>
                <a:t>production</a:t>
              </a:r>
              <a:endParaRPr lang="en-GB" sz="1200" dirty="0">
                <a:solidFill>
                  <a:srgbClr val="000000"/>
                </a:solidFill>
                <a:latin typeface="Arial Black" panose="020B0A04020102020204" pitchFamily="34" charset="0"/>
                <a:sym typeface="Calibri"/>
              </a:endParaRPr>
            </a:p>
          </p:txBody>
        </p:sp>
        <p:sp>
          <p:nvSpPr>
            <p:cNvPr id="13" name="Punkt Consistent"/>
            <p:cNvSpPr>
              <a:spLocks/>
            </p:cNvSpPr>
            <p:nvPr/>
          </p:nvSpPr>
          <p:spPr bwMode="auto">
            <a:xfrm>
              <a:off x="3241675" y="3568700"/>
              <a:ext cx="157162" cy="198438"/>
            </a:xfrm>
            <a:custGeom>
              <a:avLst/>
              <a:gdLst>
                <a:gd name="T0" fmla="*/ 96 w 189"/>
                <a:gd name="T1" fmla="*/ 238 h 238"/>
                <a:gd name="T2" fmla="*/ 96 w 189"/>
                <a:gd name="T3" fmla="*/ 238 h 238"/>
                <a:gd name="T4" fmla="*/ 0 w 189"/>
                <a:gd name="T5" fmla="*/ 119 h 238"/>
                <a:gd name="T6" fmla="*/ 96 w 189"/>
                <a:gd name="T7" fmla="*/ 0 h 238"/>
                <a:gd name="T8" fmla="*/ 189 w 189"/>
                <a:gd name="T9" fmla="*/ 119 h 238"/>
                <a:gd name="T10" fmla="*/ 96 w 189"/>
                <a:gd name="T11" fmla="*/ 238 h 238"/>
              </a:gdLst>
              <a:ahLst/>
              <a:cxnLst>
                <a:cxn ang="0">
                  <a:pos x="T0" y="T1"/>
                </a:cxn>
                <a:cxn ang="0">
                  <a:pos x="T2" y="T3"/>
                </a:cxn>
                <a:cxn ang="0">
                  <a:pos x="T4" y="T5"/>
                </a:cxn>
                <a:cxn ang="0">
                  <a:pos x="T6" y="T7"/>
                </a:cxn>
                <a:cxn ang="0">
                  <a:pos x="T8" y="T9"/>
                </a:cxn>
                <a:cxn ang="0">
                  <a:pos x="T10" y="T11"/>
                </a:cxn>
              </a:cxnLst>
              <a:rect l="0" t="0" r="r" b="b"/>
              <a:pathLst>
                <a:path w="189" h="238">
                  <a:moveTo>
                    <a:pt x="96" y="238"/>
                  </a:moveTo>
                  <a:lnTo>
                    <a:pt x="96" y="238"/>
                  </a:lnTo>
                  <a:lnTo>
                    <a:pt x="0" y="119"/>
                  </a:lnTo>
                  <a:lnTo>
                    <a:pt x="96" y="0"/>
                  </a:lnTo>
                  <a:lnTo>
                    <a:pt x="189" y="119"/>
                  </a:lnTo>
                  <a:lnTo>
                    <a:pt x="96" y="238"/>
                  </a:lnTo>
                  <a:close/>
                </a:path>
              </a:pathLst>
            </a:custGeom>
            <a:solidFill>
              <a:srgbClr val="05060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5" name="Punkt Commence"/>
            <p:cNvSpPr>
              <a:spLocks/>
            </p:cNvSpPr>
            <p:nvPr/>
          </p:nvSpPr>
          <p:spPr bwMode="auto">
            <a:xfrm>
              <a:off x="4579938" y="3568700"/>
              <a:ext cx="157162" cy="198438"/>
            </a:xfrm>
            <a:custGeom>
              <a:avLst/>
              <a:gdLst>
                <a:gd name="T0" fmla="*/ 97 w 189"/>
                <a:gd name="T1" fmla="*/ 238 h 238"/>
                <a:gd name="T2" fmla="*/ 97 w 189"/>
                <a:gd name="T3" fmla="*/ 238 h 238"/>
                <a:gd name="T4" fmla="*/ 0 w 189"/>
                <a:gd name="T5" fmla="*/ 119 h 238"/>
                <a:gd name="T6" fmla="*/ 97 w 189"/>
                <a:gd name="T7" fmla="*/ 0 h 238"/>
                <a:gd name="T8" fmla="*/ 189 w 189"/>
                <a:gd name="T9" fmla="*/ 119 h 238"/>
                <a:gd name="T10" fmla="*/ 97 w 189"/>
                <a:gd name="T11" fmla="*/ 238 h 238"/>
              </a:gdLst>
              <a:ahLst/>
              <a:cxnLst>
                <a:cxn ang="0">
                  <a:pos x="T0" y="T1"/>
                </a:cxn>
                <a:cxn ang="0">
                  <a:pos x="T2" y="T3"/>
                </a:cxn>
                <a:cxn ang="0">
                  <a:pos x="T4" y="T5"/>
                </a:cxn>
                <a:cxn ang="0">
                  <a:pos x="T6" y="T7"/>
                </a:cxn>
                <a:cxn ang="0">
                  <a:pos x="T8" y="T9"/>
                </a:cxn>
                <a:cxn ang="0">
                  <a:pos x="T10" y="T11"/>
                </a:cxn>
              </a:cxnLst>
              <a:rect l="0" t="0" r="r" b="b"/>
              <a:pathLst>
                <a:path w="189" h="238">
                  <a:moveTo>
                    <a:pt x="97" y="238"/>
                  </a:moveTo>
                  <a:lnTo>
                    <a:pt x="97" y="238"/>
                  </a:lnTo>
                  <a:lnTo>
                    <a:pt x="0" y="119"/>
                  </a:lnTo>
                  <a:lnTo>
                    <a:pt x="97" y="0"/>
                  </a:lnTo>
                  <a:lnTo>
                    <a:pt x="189" y="119"/>
                  </a:lnTo>
                  <a:lnTo>
                    <a:pt x="97" y="238"/>
                  </a:lnTo>
                  <a:close/>
                </a:path>
              </a:pathLst>
            </a:custGeom>
            <a:solidFill>
              <a:srgbClr val="05060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0" name="Punkt Electricity"/>
            <p:cNvSpPr>
              <a:spLocks/>
            </p:cNvSpPr>
            <p:nvPr/>
          </p:nvSpPr>
          <p:spPr bwMode="auto">
            <a:xfrm>
              <a:off x="6877050" y="3568700"/>
              <a:ext cx="157162" cy="198438"/>
            </a:xfrm>
            <a:custGeom>
              <a:avLst/>
              <a:gdLst>
                <a:gd name="T0" fmla="*/ 96 w 189"/>
                <a:gd name="T1" fmla="*/ 238 h 238"/>
                <a:gd name="T2" fmla="*/ 96 w 189"/>
                <a:gd name="T3" fmla="*/ 238 h 238"/>
                <a:gd name="T4" fmla="*/ 0 w 189"/>
                <a:gd name="T5" fmla="*/ 119 h 238"/>
                <a:gd name="T6" fmla="*/ 96 w 189"/>
                <a:gd name="T7" fmla="*/ 0 h 238"/>
                <a:gd name="T8" fmla="*/ 189 w 189"/>
                <a:gd name="T9" fmla="*/ 119 h 238"/>
                <a:gd name="T10" fmla="*/ 96 w 189"/>
                <a:gd name="T11" fmla="*/ 238 h 238"/>
              </a:gdLst>
              <a:ahLst/>
              <a:cxnLst>
                <a:cxn ang="0">
                  <a:pos x="T0" y="T1"/>
                </a:cxn>
                <a:cxn ang="0">
                  <a:pos x="T2" y="T3"/>
                </a:cxn>
                <a:cxn ang="0">
                  <a:pos x="T4" y="T5"/>
                </a:cxn>
                <a:cxn ang="0">
                  <a:pos x="T6" y="T7"/>
                </a:cxn>
                <a:cxn ang="0">
                  <a:pos x="T8" y="T9"/>
                </a:cxn>
                <a:cxn ang="0">
                  <a:pos x="T10" y="T11"/>
                </a:cxn>
              </a:cxnLst>
              <a:rect l="0" t="0" r="r" b="b"/>
              <a:pathLst>
                <a:path w="189" h="238">
                  <a:moveTo>
                    <a:pt x="96" y="238"/>
                  </a:moveTo>
                  <a:lnTo>
                    <a:pt x="96" y="238"/>
                  </a:lnTo>
                  <a:lnTo>
                    <a:pt x="0" y="119"/>
                  </a:lnTo>
                  <a:lnTo>
                    <a:pt x="96" y="0"/>
                  </a:lnTo>
                  <a:lnTo>
                    <a:pt x="189" y="119"/>
                  </a:lnTo>
                  <a:lnTo>
                    <a:pt x="96" y="238"/>
                  </a:lnTo>
                  <a:close/>
                </a:path>
              </a:pathLst>
            </a:custGeom>
            <a:solidFill>
              <a:srgbClr val="05060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32" name="PFEIL GRUEN"/>
          <p:cNvGrpSpPr/>
          <p:nvPr/>
        </p:nvGrpSpPr>
        <p:grpSpPr>
          <a:xfrm>
            <a:off x="695401" y="1753793"/>
            <a:ext cx="6199262" cy="1472325"/>
            <a:chOff x="220879" y="1753792"/>
            <a:chExt cx="6199262" cy="1472325"/>
          </a:xfrm>
        </p:grpSpPr>
        <p:pic>
          <p:nvPicPr>
            <p:cNvPr id="6" name="Gruener Pfeil" descr="ITER.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0879" y="1753792"/>
              <a:ext cx="6199262" cy="1472325"/>
            </a:xfrm>
            <a:prstGeom prst="rect">
              <a:avLst/>
            </a:prstGeom>
          </p:spPr>
        </p:pic>
        <p:sp>
          <p:nvSpPr>
            <p:cNvPr id="33" name="ITER"/>
            <p:cNvSpPr txBox="1"/>
            <p:nvPr/>
          </p:nvSpPr>
          <p:spPr>
            <a:xfrm>
              <a:off x="4838624" y="2024108"/>
              <a:ext cx="69506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ctr">
              <a:spAutoFit/>
            </a:bodyPr>
            <a:lstStyle/>
            <a:p>
              <a:pPr hangingPunct="0"/>
              <a:r>
                <a:rPr lang="en-US" dirty="0">
                  <a:solidFill>
                    <a:srgbClr val="000000"/>
                  </a:solidFill>
                  <a:latin typeface="Arial Black" panose="020B0A04020102020204" pitchFamily="34" charset="0"/>
                  <a:sym typeface="Calibri"/>
                </a:rPr>
                <a:t>ITER</a:t>
              </a:r>
              <a:endParaRPr lang="en-GB" dirty="0">
                <a:solidFill>
                  <a:srgbClr val="000000"/>
                </a:solidFill>
                <a:latin typeface="Arial Black" panose="020B0A04020102020204" pitchFamily="34" charset="0"/>
                <a:sym typeface="Calibri"/>
              </a:endParaRPr>
            </a:p>
          </p:txBody>
        </p:sp>
        <p:sp>
          <p:nvSpPr>
            <p:cNvPr id="39" name="First"/>
            <p:cNvSpPr txBox="1"/>
            <p:nvPr/>
          </p:nvSpPr>
          <p:spPr>
            <a:xfrm>
              <a:off x="2129027" y="2427691"/>
              <a:ext cx="1137489"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hangingPunct="0"/>
              <a:r>
                <a:rPr lang="en-US" sz="1200" dirty="0">
                  <a:solidFill>
                    <a:srgbClr val="000000"/>
                  </a:solidFill>
                  <a:latin typeface="Arial Black" panose="020B0A04020102020204" pitchFamily="34" charset="0"/>
                  <a:sym typeface="Calibri"/>
                </a:rPr>
                <a:t>First plasma</a:t>
              </a:r>
              <a:endParaRPr lang="en-GB" sz="1200" dirty="0">
                <a:solidFill>
                  <a:srgbClr val="000000"/>
                </a:solidFill>
                <a:latin typeface="Arial Black" panose="020B0A04020102020204" pitchFamily="34" charset="0"/>
                <a:sym typeface="Calibri"/>
              </a:endParaRPr>
            </a:p>
          </p:txBody>
        </p:sp>
        <p:sp>
          <p:nvSpPr>
            <p:cNvPr id="40" name="Full"/>
            <p:cNvSpPr txBox="1"/>
            <p:nvPr/>
          </p:nvSpPr>
          <p:spPr>
            <a:xfrm>
              <a:off x="3266516" y="2423836"/>
              <a:ext cx="1520607"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hangingPunct="0"/>
              <a:r>
                <a:rPr lang="en-US" sz="1200" dirty="0">
                  <a:solidFill>
                    <a:srgbClr val="000000"/>
                  </a:solidFill>
                  <a:latin typeface="Arial Black" panose="020B0A04020102020204" pitchFamily="34" charset="0"/>
                  <a:sym typeface="Calibri"/>
                </a:rPr>
                <a:t>Full performance</a:t>
              </a:r>
              <a:endParaRPr lang="en-GB" sz="1200" dirty="0">
                <a:solidFill>
                  <a:srgbClr val="000000"/>
                </a:solidFill>
                <a:latin typeface="Arial Black" panose="020B0A04020102020204" pitchFamily="34" charset="0"/>
                <a:sym typeface="Calibri"/>
              </a:endParaRPr>
            </a:p>
          </p:txBody>
        </p:sp>
        <p:sp>
          <p:nvSpPr>
            <p:cNvPr id="10" name="Punkt First"/>
            <p:cNvSpPr>
              <a:spLocks/>
            </p:cNvSpPr>
            <p:nvPr/>
          </p:nvSpPr>
          <p:spPr bwMode="auto">
            <a:xfrm>
              <a:off x="2576513" y="2281238"/>
              <a:ext cx="157162" cy="196850"/>
            </a:xfrm>
            <a:custGeom>
              <a:avLst/>
              <a:gdLst>
                <a:gd name="T0" fmla="*/ 96 w 189"/>
                <a:gd name="T1" fmla="*/ 238 h 238"/>
                <a:gd name="T2" fmla="*/ 96 w 189"/>
                <a:gd name="T3" fmla="*/ 238 h 238"/>
                <a:gd name="T4" fmla="*/ 0 w 189"/>
                <a:gd name="T5" fmla="*/ 119 h 238"/>
                <a:gd name="T6" fmla="*/ 96 w 189"/>
                <a:gd name="T7" fmla="*/ 0 h 238"/>
                <a:gd name="T8" fmla="*/ 189 w 189"/>
                <a:gd name="T9" fmla="*/ 119 h 238"/>
                <a:gd name="T10" fmla="*/ 96 w 189"/>
                <a:gd name="T11" fmla="*/ 238 h 238"/>
              </a:gdLst>
              <a:ahLst/>
              <a:cxnLst>
                <a:cxn ang="0">
                  <a:pos x="T0" y="T1"/>
                </a:cxn>
                <a:cxn ang="0">
                  <a:pos x="T2" y="T3"/>
                </a:cxn>
                <a:cxn ang="0">
                  <a:pos x="T4" y="T5"/>
                </a:cxn>
                <a:cxn ang="0">
                  <a:pos x="T6" y="T7"/>
                </a:cxn>
                <a:cxn ang="0">
                  <a:pos x="T8" y="T9"/>
                </a:cxn>
                <a:cxn ang="0">
                  <a:pos x="T10" y="T11"/>
                </a:cxn>
              </a:cxnLst>
              <a:rect l="0" t="0" r="r" b="b"/>
              <a:pathLst>
                <a:path w="189" h="238">
                  <a:moveTo>
                    <a:pt x="96" y="238"/>
                  </a:moveTo>
                  <a:lnTo>
                    <a:pt x="96" y="238"/>
                  </a:lnTo>
                  <a:lnTo>
                    <a:pt x="0" y="119"/>
                  </a:lnTo>
                  <a:lnTo>
                    <a:pt x="96" y="0"/>
                  </a:lnTo>
                  <a:lnTo>
                    <a:pt x="189" y="119"/>
                  </a:lnTo>
                  <a:lnTo>
                    <a:pt x="96" y="238"/>
                  </a:lnTo>
                  <a:close/>
                </a:path>
              </a:pathLst>
            </a:custGeom>
            <a:solidFill>
              <a:srgbClr val="05060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1" name="Punkt Full"/>
            <p:cNvSpPr>
              <a:spLocks/>
            </p:cNvSpPr>
            <p:nvPr/>
          </p:nvSpPr>
          <p:spPr bwMode="auto">
            <a:xfrm>
              <a:off x="3905250" y="2281238"/>
              <a:ext cx="157162" cy="196850"/>
            </a:xfrm>
            <a:custGeom>
              <a:avLst/>
              <a:gdLst>
                <a:gd name="T0" fmla="*/ 97 w 189"/>
                <a:gd name="T1" fmla="*/ 238 h 238"/>
                <a:gd name="T2" fmla="*/ 97 w 189"/>
                <a:gd name="T3" fmla="*/ 238 h 238"/>
                <a:gd name="T4" fmla="*/ 0 w 189"/>
                <a:gd name="T5" fmla="*/ 119 h 238"/>
                <a:gd name="T6" fmla="*/ 97 w 189"/>
                <a:gd name="T7" fmla="*/ 0 h 238"/>
                <a:gd name="T8" fmla="*/ 189 w 189"/>
                <a:gd name="T9" fmla="*/ 119 h 238"/>
                <a:gd name="T10" fmla="*/ 97 w 189"/>
                <a:gd name="T11" fmla="*/ 238 h 238"/>
              </a:gdLst>
              <a:ahLst/>
              <a:cxnLst>
                <a:cxn ang="0">
                  <a:pos x="T0" y="T1"/>
                </a:cxn>
                <a:cxn ang="0">
                  <a:pos x="T2" y="T3"/>
                </a:cxn>
                <a:cxn ang="0">
                  <a:pos x="T4" y="T5"/>
                </a:cxn>
                <a:cxn ang="0">
                  <a:pos x="T6" y="T7"/>
                </a:cxn>
                <a:cxn ang="0">
                  <a:pos x="T8" y="T9"/>
                </a:cxn>
                <a:cxn ang="0">
                  <a:pos x="T10" y="T11"/>
                </a:cxn>
              </a:cxnLst>
              <a:rect l="0" t="0" r="r" b="b"/>
              <a:pathLst>
                <a:path w="189" h="238">
                  <a:moveTo>
                    <a:pt x="97" y="238"/>
                  </a:moveTo>
                  <a:lnTo>
                    <a:pt x="97" y="238"/>
                  </a:lnTo>
                  <a:lnTo>
                    <a:pt x="0" y="119"/>
                  </a:lnTo>
                  <a:lnTo>
                    <a:pt x="97" y="0"/>
                  </a:lnTo>
                  <a:lnTo>
                    <a:pt x="189" y="119"/>
                  </a:lnTo>
                  <a:lnTo>
                    <a:pt x="97" y="238"/>
                  </a:lnTo>
                  <a:close/>
                </a:path>
              </a:pathLst>
            </a:custGeom>
            <a:solidFill>
              <a:srgbClr val="05060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47" name="KLAMMER ROT"/>
          <p:cNvGrpSpPr/>
          <p:nvPr/>
        </p:nvGrpSpPr>
        <p:grpSpPr>
          <a:xfrm>
            <a:off x="698143" y="1753793"/>
            <a:ext cx="5141913" cy="2431403"/>
            <a:chOff x="223620" y="1753792"/>
            <a:chExt cx="5141913" cy="2431403"/>
          </a:xfrm>
        </p:grpSpPr>
        <p:grpSp>
          <p:nvGrpSpPr>
            <p:cNvPr id="29" name="Klammer rot"/>
            <p:cNvGrpSpPr/>
            <p:nvPr/>
          </p:nvGrpSpPr>
          <p:grpSpPr>
            <a:xfrm>
              <a:off x="223620" y="1753792"/>
              <a:ext cx="5141913" cy="2431403"/>
              <a:chOff x="232585" y="1753792"/>
              <a:chExt cx="5141913" cy="2431403"/>
            </a:xfrm>
          </p:grpSpPr>
          <p:sp>
            <p:nvSpPr>
              <p:cNvPr id="5" name="Klammer box"/>
              <p:cNvSpPr>
                <a:spLocks/>
              </p:cNvSpPr>
              <p:nvPr/>
            </p:nvSpPr>
            <p:spPr bwMode="auto">
              <a:xfrm>
                <a:off x="232585" y="1759823"/>
                <a:ext cx="1382713" cy="2422525"/>
              </a:xfrm>
              <a:custGeom>
                <a:avLst/>
                <a:gdLst>
                  <a:gd name="T0" fmla="*/ 0 w 1664"/>
                  <a:gd name="T1" fmla="*/ 0 h 2909"/>
                  <a:gd name="T2" fmla="*/ 0 w 1664"/>
                  <a:gd name="T3" fmla="*/ 0 h 2909"/>
                  <a:gd name="T4" fmla="*/ 1664 w 1664"/>
                  <a:gd name="T5" fmla="*/ 0 h 2909"/>
                  <a:gd name="T6" fmla="*/ 1664 w 1664"/>
                  <a:gd name="T7" fmla="*/ 2909 h 2909"/>
                  <a:gd name="T8" fmla="*/ 0 w 1664"/>
                  <a:gd name="T9" fmla="*/ 2909 h 2909"/>
                  <a:gd name="T10" fmla="*/ 0 w 1664"/>
                  <a:gd name="T11" fmla="*/ 0 h 2909"/>
                </a:gdLst>
                <a:ahLst/>
                <a:cxnLst>
                  <a:cxn ang="0">
                    <a:pos x="T0" y="T1"/>
                  </a:cxn>
                  <a:cxn ang="0">
                    <a:pos x="T2" y="T3"/>
                  </a:cxn>
                  <a:cxn ang="0">
                    <a:pos x="T4" y="T5"/>
                  </a:cxn>
                  <a:cxn ang="0">
                    <a:pos x="T6" y="T7"/>
                  </a:cxn>
                  <a:cxn ang="0">
                    <a:pos x="T8" y="T9"/>
                  </a:cxn>
                  <a:cxn ang="0">
                    <a:pos x="T10" y="T11"/>
                  </a:cxn>
                </a:cxnLst>
                <a:rect l="0" t="0" r="r" b="b"/>
                <a:pathLst>
                  <a:path w="1664" h="2909">
                    <a:moveTo>
                      <a:pt x="0" y="0"/>
                    </a:moveTo>
                    <a:lnTo>
                      <a:pt x="0" y="0"/>
                    </a:lnTo>
                    <a:lnTo>
                      <a:pt x="1664" y="0"/>
                    </a:lnTo>
                    <a:lnTo>
                      <a:pt x="1664" y="2909"/>
                    </a:lnTo>
                    <a:lnTo>
                      <a:pt x="0" y="2909"/>
                    </a:lnTo>
                    <a:lnTo>
                      <a:pt x="0" y="0"/>
                    </a:lnTo>
                    <a:close/>
                  </a:path>
                </a:pathLst>
              </a:custGeom>
              <a:solidFill>
                <a:srgbClr val="C4465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400" b="1" dirty="0">
                  <a:solidFill>
                    <a:schemeClr val="bg1"/>
                  </a:solidFill>
                </a:endParaRPr>
              </a:p>
            </p:txBody>
          </p:sp>
          <p:sp>
            <p:nvSpPr>
              <p:cNvPr id="7" name="Freeform 6"/>
              <p:cNvSpPr>
                <a:spLocks/>
              </p:cNvSpPr>
              <p:nvPr/>
            </p:nvSpPr>
            <p:spPr bwMode="auto">
              <a:xfrm>
                <a:off x="232585" y="1753792"/>
                <a:ext cx="2370138" cy="365125"/>
              </a:xfrm>
              <a:custGeom>
                <a:avLst/>
                <a:gdLst>
                  <a:gd name="T0" fmla="*/ 2762 w 2852"/>
                  <a:gd name="T1" fmla="*/ 438 h 438"/>
                  <a:gd name="T2" fmla="*/ 2762 w 2852"/>
                  <a:gd name="T3" fmla="*/ 438 h 438"/>
                  <a:gd name="T4" fmla="*/ 2672 w 2852"/>
                  <a:gd name="T5" fmla="*/ 349 h 438"/>
                  <a:gd name="T6" fmla="*/ 2672 w 2852"/>
                  <a:gd name="T7" fmla="*/ 179 h 438"/>
                  <a:gd name="T8" fmla="*/ 0 w 2852"/>
                  <a:gd name="T9" fmla="*/ 179 h 438"/>
                  <a:gd name="T10" fmla="*/ 0 w 2852"/>
                  <a:gd name="T11" fmla="*/ 0 h 438"/>
                  <a:gd name="T12" fmla="*/ 2694 w 2852"/>
                  <a:gd name="T13" fmla="*/ 0 h 438"/>
                  <a:gd name="T14" fmla="*/ 2852 w 2852"/>
                  <a:gd name="T15" fmla="*/ 157 h 438"/>
                  <a:gd name="T16" fmla="*/ 2852 w 2852"/>
                  <a:gd name="T17" fmla="*/ 349 h 438"/>
                  <a:gd name="T18" fmla="*/ 2762 w 2852"/>
                  <a:gd name="T19" fmla="*/ 438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52" h="438">
                    <a:moveTo>
                      <a:pt x="2762" y="438"/>
                    </a:moveTo>
                    <a:lnTo>
                      <a:pt x="2762" y="438"/>
                    </a:lnTo>
                    <a:lnTo>
                      <a:pt x="2672" y="349"/>
                    </a:lnTo>
                    <a:lnTo>
                      <a:pt x="2672" y="179"/>
                    </a:lnTo>
                    <a:lnTo>
                      <a:pt x="0" y="179"/>
                    </a:lnTo>
                    <a:lnTo>
                      <a:pt x="0" y="0"/>
                    </a:lnTo>
                    <a:lnTo>
                      <a:pt x="2694" y="0"/>
                    </a:lnTo>
                    <a:cubicBezTo>
                      <a:pt x="2781" y="0"/>
                      <a:pt x="2852" y="70"/>
                      <a:pt x="2852" y="157"/>
                    </a:cubicBezTo>
                    <a:lnTo>
                      <a:pt x="2852" y="349"/>
                    </a:lnTo>
                    <a:lnTo>
                      <a:pt x="2762" y="438"/>
                    </a:lnTo>
                    <a:close/>
                  </a:path>
                </a:pathLst>
              </a:custGeom>
              <a:solidFill>
                <a:srgbClr val="C4465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2" name="Freeform 7"/>
              <p:cNvSpPr>
                <a:spLocks/>
              </p:cNvSpPr>
              <p:nvPr/>
            </p:nvSpPr>
            <p:spPr bwMode="auto">
              <a:xfrm>
                <a:off x="2167748" y="1753792"/>
                <a:ext cx="1062038" cy="365125"/>
              </a:xfrm>
              <a:custGeom>
                <a:avLst/>
                <a:gdLst>
                  <a:gd name="T0" fmla="*/ 1188 w 1278"/>
                  <a:gd name="T1" fmla="*/ 438 h 438"/>
                  <a:gd name="T2" fmla="*/ 1188 w 1278"/>
                  <a:gd name="T3" fmla="*/ 438 h 438"/>
                  <a:gd name="T4" fmla="*/ 1098 w 1278"/>
                  <a:gd name="T5" fmla="*/ 349 h 438"/>
                  <a:gd name="T6" fmla="*/ 1098 w 1278"/>
                  <a:gd name="T7" fmla="*/ 179 h 438"/>
                  <a:gd name="T8" fmla="*/ 0 w 1278"/>
                  <a:gd name="T9" fmla="*/ 179 h 438"/>
                  <a:gd name="T10" fmla="*/ 0 w 1278"/>
                  <a:gd name="T11" fmla="*/ 0 h 438"/>
                  <a:gd name="T12" fmla="*/ 1120 w 1278"/>
                  <a:gd name="T13" fmla="*/ 0 h 438"/>
                  <a:gd name="T14" fmla="*/ 1278 w 1278"/>
                  <a:gd name="T15" fmla="*/ 157 h 438"/>
                  <a:gd name="T16" fmla="*/ 1278 w 1278"/>
                  <a:gd name="T17" fmla="*/ 349 h 438"/>
                  <a:gd name="T18" fmla="*/ 1188 w 1278"/>
                  <a:gd name="T19" fmla="*/ 438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8" h="438">
                    <a:moveTo>
                      <a:pt x="1188" y="438"/>
                    </a:moveTo>
                    <a:lnTo>
                      <a:pt x="1188" y="438"/>
                    </a:lnTo>
                    <a:lnTo>
                      <a:pt x="1098" y="349"/>
                    </a:lnTo>
                    <a:lnTo>
                      <a:pt x="1098" y="179"/>
                    </a:lnTo>
                    <a:lnTo>
                      <a:pt x="0" y="179"/>
                    </a:lnTo>
                    <a:lnTo>
                      <a:pt x="0" y="0"/>
                    </a:lnTo>
                    <a:lnTo>
                      <a:pt x="1120" y="0"/>
                    </a:lnTo>
                    <a:cubicBezTo>
                      <a:pt x="1207" y="0"/>
                      <a:pt x="1278" y="70"/>
                      <a:pt x="1278" y="157"/>
                    </a:cubicBezTo>
                    <a:lnTo>
                      <a:pt x="1278" y="349"/>
                    </a:lnTo>
                    <a:lnTo>
                      <a:pt x="1188" y="438"/>
                    </a:lnTo>
                    <a:close/>
                  </a:path>
                </a:pathLst>
              </a:custGeom>
              <a:solidFill>
                <a:srgbClr val="C4465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p:nvSpPr>
            <p:spPr bwMode="auto">
              <a:xfrm>
                <a:off x="2801160" y="1753792"/>
                <a:ext cx="1062038" cy="365125"/>
              </a:xfrm>
              <a:custGeom>
                <a:avLst/>
                <a:gdLst>
                  <a:gd name="T0" fmla="*/ 1188 w 1278"/>
                  <a:gd name="T1" fmla="*/ 438 h 438"/>
                  <a:gd name="T2" fmla="*/ 1188 w 1278"/>
                  <a:gd name="T3" fmla="*/ 438 h 438"/>
                  <a:gd name="T4" fmla="*/ 1098 w 1278"/>
                  <a:gd name="T5" fmla="*/ 349 h 438"/>
                  <a:gd name="T6" fmla="*/ 1098 w 1278"/>
                  <a:gd name="T7" fmla="*/ 179 h 438"/>
                  <a:gd name="T8" fmla="*/ 0 w 1278"/>
                  <a:gd name="T9" fmla="*/ 179 h 438"/>
                  <a:gd name="T10" fmla="*/ 0 w 1278"/>
                  <a:gd name="T11" fmla="*/ 0 h 438"/>
                  <a:gd name="T12" fmla="*/ 1120 w 1278"/>
                  <a:gd name="T13" fmla="*/ 0 h 438"/>
                  <a:gd name="T14" fmla="*/ 1278 w 1278"/>
                  <a:gd name="T15" fmla="*/ 157 h 438"/>
                  <a:gd name="T16" fmla="*/ 1278 w 1278"/>
                  <a:gd name="T17" fmla="*/ 349 h 438"/>
                  <a:gd name="T18" fmla="*/ 1188 w 1278"/>
                  <a:gd name="T19" fmla="*/ 438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8" h="438">
                    <a:moveTo>
                      <a:pt x="1188" y="438"/>
                    </a:moveTo>
                    <a:lnTo>
                      <a:pt x="1188" y="438"/>
                    </a:lnTo>
                    <a:lnTo>
                      <a:pt x="1098" y="349"/>
                    </a:lnTo>
                    <a:lnTo>
                      <a:pt x="1098" y="179"/>
                    </a:lnTo>
                    <a:lnTo>
                      <a:pt x="0" y="179"/>
                    </a:lnTo>
                    <a:lnTo>
                      <a:pt x="0" y="0"/>
                    </a:lnTo>
                    <a:lnTo>
                      <a:pt x="1120" y="0"/>
                    </a:lnTo>
                    <a:cubicBezTo>
                      <a:pt x="1207" y="0"/>
                      <a:pt x="1278" y="70"/>
                      <a:pt x="1278" y="157"/>
                    </a:cubicBezTo>
                    <a:lnTo>
                      <a:pt x="1278" y="349"/>
                    </a:lnTo>
                    <a:lnTo>
                      <a:pt x="1188" y="438"/>
                    </a:lnTo>
                    <a:close/>
                  </a:path>
                </a:pathLst>
              </a:custGeom>
              <a:solidFill>
                <a:srgbClr val="C4465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7" name="Freeform 9"/>
              <p:cNvSpPr>
                <a:spLocks/>
              </p:cNvSpPr>
              <p:nvPr/>
            </p:nvSpPr>
            <p:spPr bwMode="auto">
              <a:xfrm>
                <a:off x="3432985" y="1753792"/>
                <a:ext cx="1060450" cy="365125"/>
              </a:xfrm>
              <a:custGeom>
                <a:avLst/>
                <a:gdLst>
                  <a:gd name="T0" fmla="*/ 1188 w 1278"/>
                  <a:gd name="T1" fmla="*/ 438 h 438"/>
                  <a:gd name="T2" fmla="*/ 1188 w 1278"/>
                  <a:gd name="T3" fmla="*/ 438 h 438"/>
                  <a:gd name="T4" fmla="*/ 1098 w 1278"/>
                  <a:gd name="T5" fmla="*/ 349 h 438"/>
                  <a:gd name="T6" fmla="*/ 1098 w 1278"/>
                  <a:gd name="T7" fmla="*/ 179 h 438"/>
                  <a:gd name="T8" fmla="*/ 0 w 1278"/>
                  <a:gd name="T9" fmla="*/ 179 h 438"/>
                  <a:gd name="T10" fmla="*/ 0 w 1278"/>
                  <a:gd name="T11" fmla="*/ 0 h 438"/>
                  <a:gd name="T12" fmla="*/ 1120 w 1278"/>
                  <a:gd name="T13" fmla="*/ 0 h 438"/>
                  <a:gd name="T14" fmla="*/ 1278 w 1278"/>
                  <a:gd name="T15" fmla="*/ 157 h 438"/>
                  <a:gd name="T16" fmla="*/ 1278 w 1278"/>
                  <a:gd name="T17" fmla="*/ 349 h 438"/>
                  <a:gd name="T18" fmla="*/ 1188 w 1278"/>
                  <a:gd name="T19" fmla="*/ 438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8" h="438">
                    <a:moveTo>
                      <a:pt x="1188" y="438"/>
                    </a:moveTo>
                    <a:lnTo>
                      <a:pt x="1188" y="438"/>
                    </a:lnTo>
                    <a:lnTo>
                      <a:pt x="1098" y="349"/>
                    </a:lnTo>
                    <a:lnTo>
                      <a:pt x="1098" y="179"/>
                    </a:lnTo>
                    <a:lnTo>
                      <a:pt x="0" y="179"/>
                    </a:lnTo>
                    <a:lnTo>
                      <a:pt x="0" y="0"/>
                    </a:lnTo>
                    <a:lnTo>
                      <a:pt x="1120" y="0"/>
                    </a:lnTo>
                    <a:cubicBezTo>
                      <a:pt x="1207" y="0"/>
                      <a:pt x="1278" y="70"/>
                      <a:pt x="1278" y="157"/>
                    </a:cubicBezTo>
                    <a:lnTo>
                      <a:pt x="1278" y="349"/>
                    </a:lnTo>
                    <a:lnTo>
                      <a:pt x="1188" y="438"/>
                    </a:lnTo>
                    <a:close/>
                  </a:path>
                </a:pathLst>
              </a:custGeom>
              <a:solidFill>
                <a:srgbClr val="C4465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8" name="Freeform 10"/>
              <p:cNvSpPr>
                <a:spLocks/>
              </p:cNvSpPr>
              <p:nvPr/>
            </p:nvSpPr>
            <p:spPr bwMode="auto">
              <a:xfrm>
                <a:off x="3912410" y="1753792"/>
                <a:ext cx="1462088" cy="149225"/>
              </a:xfrm>
              <a:custGeom>
                <a:avLst/>
                <a:gdLst>
                  <a:gd name="T0" fmla="*/ 0 w 1761"/>
                  <a:gd name="T1" fmla="*/ 179 h 179"/>
                  <a:gd name="T2" fmla="*/ 0 w 1761"/>
                  <a:gd name="T3" fmla="*/ 179 h 179"/>
                  <a:gd name="T4" fmla="*/ 1672 w 1761"/>
                  <a:gd name="T5" fmla="*/ 179 h 179"/>
                  <a:gd name="T6" fmla="*/ 1761 w 1761"/>
                  <a:gd name="T7" fmla="*/ 89 h 179"/>
                  <a:gd name="T8" fmla="*/ 1672 w 1761"/>
                  <a:gd name="T9" fmla="*/ 0 h 179"/>
                  <a:gd name="T10" fmla="*/ 0 w 1761"/>
                  <a:gd name="T11" fmla="*/ 0 h 179"/>
                </a:gdLst>
                <a:ahLst/>
                <a:cxnLst>
                  <a:cxn ang="0">
                    <a:pos x="T0" y="T1"/>
                  </a:cxn>
                  <a:cxn ang="0">
                    <a:pos x="T2" y="T3"/>
                  </a:cxn>
                  <a:cxn ang="0">
                    <a:pos x="T4" y="T5"/>
                  </a:cxn>
                  <a:cxn ang="0">
                    <a:pos x="T6" y="T7"/>
                  </a:cxn>
                  <a:cxn ang="0">
                    <a:pos x="T8" y="T9"/>
                  </a:cxn>
                  <a:cxn ang="0">
                    <a:pos x="T10" y="T11"/>
                  </a:cxn>
                </a:cxnLst>
                <a:rect l="0" t="0" r="r" b="b"/>
                <a:pathLst>
                  <a:path w="1761" h="179">
                    <a:moveTo>
                      <a:pt x="0" y="179"/>
                    </a:moveTo>
                    <a:lnTo>
                      <a:pt x="0" y="179"/>
                    </a:lnTo>
                    <a:lnTo>
                      <a:pt x="1672" y="179"/>
                    </a:lnTo>
                    <a:lnTo>
                      <a:pt x="1761" y="89"/>
                    </a:lnTo>
                    <a:lnTo>
                      <a:pt x="1672" y="0"/>
                    </a:lnTo>
                    <a:lnTo>
                      <a:pt x="0" y="0"/>
                    </a:lnTo>
                  </a:path>
                </a:pathLst>
              </a:custGeom>
              <a:solidFill>
                <a:srgbClr val="C4465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9" name="Freeform 11"/>
              <p:cNvSpPr>
                <a:spLocks/>
              </p:cNvSpPr>
              <p:nvPr/>
            </p:nvSpPr>
            <p:spPr bwMode="auto">
              <a:xfrm>
                <a:off x="232585" y="3820070"/>
                <a:ext cx="2370138" cy="365125"/>
              </a:xfrm>
              <a:custGeom>
                <a:avLst/>
                <a:gdLst>
                  <a:gd name="T0" fmla="*/ 2762 w 2852"/>
                  <a:gd name="T1" fmla="*/ 0 h 439"/>
                  <a:gd name="T2" fmla="*/ 2762 w 2852"/>
                  <a:gd name="T3" fmla="*/ 0 h 439"/>
                  <a:gd name="T4" fmla="*/ 2672 w 2852"/>
                  <a:gd name="T5" fmla="*/ 89 h 439"/>
                  <a:gd name="T6" fmla="*/ 2672 w 2852"/>
                  <a:gd name="T7" fmla="*/ 259 h 439"/>
                  <a:gd name="T8" fmla="*/ 0 w 2852"/>
                  <a:gd name="T9" fmla="*/ 259 h 439"/>
                  <a:gd name="T10" fmla="*/ 0 w 2852"/>
                  <a:gd name="T11" fmla="*/ 439 h 439"/>
                  <a:gd name="T12" fmla="*/ 2694 w 2852"/>
                  <a:gd name="T13" fmla="*/ 439 h 439"/>
                  <a:gd name="T14" fmla="*/ 2852 w 2852"/>
                  <a:gd name="T15" fmla="*/ 281 h 439"/>
                  <a:gd name="T16" fmla="*/ 2852 w 2852"/>
                  <a:gd name="T17" fmla="*/ 89 h 439"/>
                  <a:gd name="T18" fmla="*/ 2762 w 2852"/>
                  <a:gd name="T19"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52" h="439">
                    <a:moveTo>
                      <a:pt x="2762" y="0"/>
                    </a:moveTo>
                    <a:lnTo>
                      <a:pt x="2762" y="0"/>
                    </a:lnTo>
                    <a:lnTo>
                      <a:pt x="2672" y="89"/>
                    </a:lnTo>
                    <a:lnTo>
                      <a:pt x="2672" y="259"/>
                    </a:lnTo>
                    <a:lnTo>
                      <a:pt x="0" y="259"/>
                    </a:lnTo>
                    <a:lnTo>
                      <a:pt x="0" y="439"/>
                    </a:lnTo>
                    <a:lnTo>
                      <a:pt x="2694" y="439"/>
                    </a:lnTo>
                    <a:cubicBezTo>
                      <a:pt x="2781" y="439"/>
                      <a:pt x="2852" y="368"/>
                      <a:pt x="2852" y="281"/>
                    </a:cubicBezTo>
                    <a:lnTo>
                      <a:pt x="2852" y="89"/>
                    </a:lnTo>
                    <a:lnTo>
                      <a:pt x="2762" y="0"/>
                    </a:lnTo>
                    <a:close/>
                  </a:path>
                </a:pathLst>
              </a:custGeom>
              <a:solidFill>
                <a:srgbClr val="C4465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0" name="Freeform 12"/>
              <p:cNvSpPr>
                <a:spLocks/>
              </p:cNvSpPr>
              <p:nvPr/>
            </p:nvSpPr>
            <p:spPr bwMode="auto">
              <a:xfrm>
                <a:off x="2167748" y="3820070"/>
                <a:ext cx="1062038" cy="365125"/>
              </a:xfrm>
              <a:custGeom>
                <a:avLst/>
                <a:gdLst>
                  <a:gd name="T0" fmla="*/ 1188 w 1278"/>
                  <a:gd name="T1" fmla="*/ 0 h 439"/>
                  <a:gd name="T2" fmla="*/ 1188 w 1278"/>
                  <a:gd name="T3" fmla="*/ 0 h 439"/>
                  <a:gd name="T4" fmla="*/ 1098 w 1278"/>
                  <a:gd name="T5" fmla="*/ 89 h 439"/>
                  <a:gd name="T6" fmla="*/ 1098 w 1278"/>
                  <a:gd name="T7" fmla="*/ 259 h 439"/>
                  <a:gd name="T8" fmla="*/ 0 w 1278"/>
                  <a:gd name="T9" fmla="*/ 259 h 439"/>
                  <a:gd name="T10" fmla="*/ 0 w 1278"/>
                  <a:gd name="T11" fmla="*/ 439 h 439"/>
                  <a:gd name="T12" fmla="*/ 1120 w 1278"/>
                  <a:gd name="T13" fmla="*/ 439 h 439"/>
                  <a:gd name="T14" fmla="*/ 1278 w 1278"/>
                  <a:gd name="T15" fmla="*/ 281 h 439"/>
                  <a:gd name="T16" fmla="*/ 1278 w 1278"/>
                  <a:gd name="T17" fmla="*/ 89 h 439"/>
                  <a:gd name="T18" fmla="*/ 1188 w 1278"/>
                  <a:gd name="T19"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8" h="439">
                    <a:moveTo>
                      <a:pt x="1188" y="0"/>
                    </a:moveTo>
                    <a:lnTo>
                      <a:pt x="1188" y="0"/>
                    </a:lnTo>
                    <a:lnTo>
                      <a:pt x="1098" y="89"/>
                    </a:lnTo>
                    <a:lnTo>
                      <a:pt x="1098" y="259"/>
                    </a:lnTo>
                    <a:lnTo>
                      <a:pt x="0" y="259"/>
                    </a:lnTo>
                    <a:lnTo>
                      <a:pt x="0" y="439"/>
                    </a:lnTo>
                    <a:lnTo>
                      <a:pt x="1120" y="439"/>
                    </a:lnTo>
                    <a:cubicBezTo>
                      <a:pt x="1207" y="439"/>
                      <a:pt x="1278" y="368"/>
                      <a:pt x="1278" y="281"/>
                    </a:cubicBezTo>
                    <a:lnTo>
                      <a:pt x="1278" y="89"/>
                    </a:lnTo>
                    <a:lnTo>
                      <a:pt x="1188" y="0"/>
                    </a:lnTo>
                    <a:close/>
                  </a:path>
                </a:pathLst>
              </a:custGeom>
              <a:solidFill>
                <a:srgbClr val="C4465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13"/>
              <p:cNvSpPr>
                <a:spLocks/>
              </p:cNvSpPr>
              <p:nvPr/>
            </p:nvSpPr>
            <p:spPr bwMode="auto">
              <a:xfrm>
                <a:off x="2801160" y="3820070"/>
                <a:ext cx="1062038" cy="365125"/>
              </a:xfrm>
              <a:custGeom>
                <a:avLst/>
                <a:gdLst>
                  <a:gd name="T0" fmla="*/ 1188 w 1278"/>
                  <a:gd name="T1" fmla="*/ 0 h 439"/>
                  <a:gd name="T2" fmla="*/ 1188 w 1278"/>
                  <a:gd name="T3" fmla="*/ 0 h 439"/>
                  <a:gd name="T4" fmla="*/ 1098 w 1278"/>
                  <a:gd name="T5" fmla="*/ 89 h 439"/>
                  <a:gd name="T6" fmla="*/ 1098 w 1278"/>
                  <a:gd name="T7" fmla="*/ 259 h 439"/>
                  <a:gd name="T8" fmla="*/ 0 w 1278"/>
                  <a:gd name="T9" fmla="*/ 259 h 439"/>
                  <a:gd name="T10" fmla="*/ 0 w 1278"/>
                  <a:gd name="T11" fmla="*/ 439 h 439"/>
                  <a:gd name="T12" fmla="*/ 1120 w 1278"/>
                  <a:gd name="T13" fmla="*/ 439 h 439"/>
                  <a:gd name="T14" fmla="*/ 1278 w 1278"/>
                  <a:gd name="T15" fmla="*/ 281 h 439"/>
                  <a:gd name="T16" fmla="*/ 1278 w 1278"/>
                  <a:gd name="T17" fmla="*/ 89 h 439"/>
                  <a:gd name="T18" fmla="*/ 1188 w 1278"/>
                  <a:gd name="T19"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8" h="439">
                    <a:moveTo>
                      <a:pt x="1188" y="0"/>
                    </a:moveTo>
                    <a:lnTo>
                      <a:pt x="1188" y="0"/>
                    </a:lnTo>
                    <a:lnTo>
                      <a:pt x="1098" y="89"/>
                    </a:lnTo>
                    <a:lnTo>
                      <a:pt x="1098" y="259"/>
                    </a:lnTo>
                    <a:lnTo>
                      <a:pt x="0" y="259"/>
                    </a:lnTo>
                    <a:lnTo>
                      <a:pt x="0" y="439"/>
                    </a:lnTo>
                    <a:lnTo>
                      <a:pt x="1120" y="439"/>
                    </a:lnTo>
                    <a:cubicBezTo>
                      <a:pt x="1207" y="439"/>
                      <a:pt x="1278" y="368"/>
                      <a:pt x="1278" y="281"/>
                    </a:cubicBezTo>
                    <a:lnTo>
                      <a:pt x="1278" y="89"/>
                    </a:lnTo>
                    <a:lnTo>
                      <a:pt x="1188" y="0"/>
                    </a:lnTo>
                    <a:close/>
                  </a:path>
                </a:pathLst>
              </a:custGeom>
              <a:solidFill>
                <a:srgbClr val="C4465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2" name="Freeform 14"/>
              <p:cNvSpPr>
                <a:spLocks/>
              </p:cNvSpPr>
              <p:nvPr/>
            </p:nvSpPr>
            <p:spPr bwMode="auto">
              <a:xfrm>
                <a:off x="3432985" y="3820070"/>
                <a:ext cx="1060450" cy="365125"/>
              </a:xfrm>
              <a:custGeom>
                <a:avLst/>
                <a:gdLst>
                  <a:gd name="T0" fmla="*/ 1188 w 1278"/>
                  <a:gd name="T1" fmla="*/ 0 h 439"/>
                  <a:gd name="T2" fmla="*/ 1188 w 1278"/>
                  <a:gd name="T3" fmla="*/ 0 h 439"/>
                  <a:gd name="T4" fmla="*/ 1098 w 1278"/>
                  <a:gd name="T5" fmla="*/ 89 h 439"/>
                  <a:gd name="T6" fmla="*/ 1098 w 1278"/>
                  <a:gd name="T7" fmla="*/ 259 h 439"/>
                  <a:gd name="T8" fmla="*/ 0 w 1278"/>
                  <a:gd name="T9" fmla="*/ 259 h 439"/>
                  <a:gd name="T10" fmla="*/ 0 w 1278"/>
                  <a:gd name="T11" fmla="*/ 439 h 439"/>
                  <a:gd name="T12" fmla="*/ 1120 w 1278"/>
                  <a:gd name="T13" fmla="*/ 439 h 439"/>
                  <a:gd name="T14" fmla="*/ 1278 w 1278"/>
                  <a:gd name="T15" fmla="*/ 281 h 439"/>
                  <a:gd name="T16" fmla="*/ 1278 w 1278"/>
                  <a:gd name="T17" fmla="*/ 89 h 439"/>
                  <a:gd name="T18" fmla="*/ 1188 w 1278"/>
                  <a:gd name="T19"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8" h="439">
                    <a:moveTo>
                      <a:pt x="1188" y="0"/>
                    </a:moveTo>
                    <a:lnTo>
                      <a:pt x="1188" y="0"/>
                    </a:lnTo>
                    <a:lnTo>
                      <a:pt x="1098" y="89"/>
                    </a:lnTo>
                    <a:lnTo>
                      <a:pt x="1098" y="259"/>
                    </a:lnTo>
                    <a:lnTo>
                      <a:pt x="0" y="259"/>
                    </a:lnTo>
                    <a:lnTo>
                      <a:pt x="0" y="439"/>
                    </a:lnTo>
                    <a:lnTo>
                      <a:pt x="1120" y="439"/>
                    </a:lnTo>
                    <a:cubicBezTo>
                      <a:pt x="1207" y="439"/>
                      <a:pt x="1278" y="368"/>
                      <a:pt x="1278" y="281"/>
                    </a:cubicBezTo>
                    <a:lnTo>
                      <a:pt x="1278" y="89"/>
                    </a:lnTo>
                    <a:lnTo>
                      <a:pt x="1188" y="0"/>
                    </a:lnTo>
                    <a:close/>
                  </a:path>
                </a:pathLst>
              </a:custGeom>
              <a:solidFill>
                <a:srgbClr val="C4465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23" name="Freeform 15"/>
              <p:cNvSpPr>
                <a:spLocks/>
              </p:cNvSpPr>
              <p:nvPr/>
            </p:nvSpPr>
            <p:spPr bwMode="auto">
              <a:xfrm>
                <a:off x="3912410" y="4035970"/>
                <a:ext cx="1462088" cy="149225"/>
              </a:xfrm>
              <a:custGeom>
                <a:avLst/>
                <a:gdLst>
                  <a:gd name="T0" fmla="*/ 0 w 1761"/>
                  <a:gd name="T1" fmla="*/ 180 h 180"/>
                  <a:gd name="T2" fmla="*/ 0 w 1761"/>
                  <a:gd name="T3" fmla="*/ 180 h 180"/>
                  <a:gd name="T4" fmla="*/ 1672 w 1761"/>
                  <a:gd name="T5" fmla="*/ 180 h 180"/>
                  <a:gd name="T6" fmla="*/ 1761 w 1761"/>
                  <a:gd name="T7" fmla="*/ 90 h 180"/>
                  <a:gd name="T8" fmla="*/ 1672 w 1761"/>
                  <a:gd name="T9" fmla="*/ 0 h 180"/>
                  <a:gd name="T10" fmla="*/ 0 w 1761"/>
                  <a:gd name="T11" fmla="*/ 0 h 180"/>
                </a:gdLst>
                <a:ahLst/>
                <a:cxnLst>
                  <a:cxn ang="0">
                    <a:pos x="T0" y="T1"/>
                  </a:cxn>
                  <a:cxn ang="0">
                    <a:pos x="T2" y="T3"/>
                  </a:cxn>
                  <a:cxn ang="0">
                    <a:pos x="T4" y="T5"/>
                  </a:cxn>
                  <a:cxn ang="0">
                    <a:pos x="T6" y="T7"/>
                  </a:cxn>
                  <a:cxn ang="0">
                    <a:pos x="T8" y="T9"/>
                  </a:cxn>
                  <a:cxn ang="0">
                    <a:pos x="T10" y="T11"/>
                  </a:cxn>
                </a:cxnLst>
                <a:rect l="0" t="0" r="r" b="b"/>
                <a:pathLst>
                  <a:path w="1761" h="180">
                    <a:moveTo>
                      <a:pt x="0" y="180"/>
                    </a:moveTo>
                    <a:lnTo>
                      <a:pt x="0" y="180"/>
                    </a:lnTo>
                    <a:lnTo>
                      <a:pt x="1672" y="180"/>
                    </a:lnTo>
                    <a:lnTo>
                      <a:pt x="1761" y="90"/>
                    </a:lnTo>
                    <a:lnTo>
                      <a:pt x="1672" y="0"/>
                    </a:lnTo>
                    <a:lnTo>
                      <a:pt x="0" y="0"/>
                    </a:lnTo>
                  </a:path>
                </a:pathLst>
              </a:custGeom>
              <a:solidFill>
                <a:srgbClr val="C4465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35" name="Text Research (freeform?)"/>
            <p:cNvSpPr>
              <a:spLocks/>
            </p:cNvSpPr>
            <p:nvPr/>
          </p:nvSpPr>
          <p:spPr bwMode="auto">
            <a:xfrm>
              <a:off x="294731" y="2118917"/>
              <a:ext cx="1321006" cy="1634326"/>
            </a:xfrm>
            <a:custGeom>
              <a:avLst/>
              <a:gdLst>
                <a:gd name="T0" fmla="*/ 0 w 1664"/>
                <a:gd name="T1" fmla="*/ 0 h 2909"/>
                <a:gd name="T2" fmla="*/ 0 w 1664"/>
                <a:gd name="T3" fmla="*/ 0 h 2909"/>
                <a:gd name="T4" fmla="*/ 1664 w 1664"/>
                <a:gd name="T5" fmla="*/ 0 h 2909"/>
                <a:gd name="T6" fmla="*/ 1664 w 1664"/>
                <a:gd name="T7" fmla="*/ 2909 h 2909"/>
                <a:gd name="T8" fmla="*/ 0 w 1664"/>
                <a:gd name="T9" fmla="*/ 2909 h 2909"/>
                <a:gd name="T10" fmla="*/ 0 w 1664"/>
                <a:gd name="T11" fmla="*/ 0 h 2909"/>
              </a:gdLst>
              <a:ahLst/>
              <a:cxnLst>
                <a:cxn ang="0">
                  <a:pos x="T0" y="T1"/>
                </a:cxn>
                <a:cxn ang="0">
                  <a:pos x="T2" y="T3"/>
                </a:cxn>
                <a:cxn ang="0">
                  <a:pos x="T4" y="T5"/>
                </a:cxn>
                <a:cxn ang="0">
                  <a:pos x="T6" y="T7"/>
                </a:cxn>
                <a:cxn ang="0">
                  <a:pos x="T8" y="T9"/>
                </a:cxn>
                <a:cxn ang="0">
                  <a:pos x="T10" y="T11"/>
                </a:cxn>
              </a:cxnLst>
              <a:rect l="0" t="0" r="r" b="b"/>
              <a:pathLst>
                <a:path w="1664" h="2909">
                  <a:moveTo>
                    <a:pt x="0" y="0"/>
                  </a:moveTo>
                  <a:lnTo>
                    <a:pt x="0" y="0"/>
                  </a:lnTo>
                  <a:lnTo>
                    <a:pt x="1664" y="0"/>
                  </a:lnTo>
                  <a:lnTo>
                    <a:pt x="1664" y="2909"/>
                  </a:lnTo>
                  <a:lnTo>
                    <a:pt x="0" y="2909"/>
                  </a:lnTo>
                  <a:lnTo>
                    <a:pt x="0"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pPr>
                <a:lnSpc>
                  <a:spcPts val="1500"/>
                </a:lnSpc>
              </a:pPr>
              <a:r>
                <a:rPr lang="en-US" sz="1200" b="1" dirty="0">
                  <a:solidFill>
                    <a:schemeClr val="bg1"/>
                  </a:solidFill>
                  <a:latin typeface="Arial Black" panose="020B0A04020102020204" pitchFamily="34" charset="0"/>
                </a:rPr>
                <a:t>Research on present and planned facilities, analysis and modelling</a:t>
              </a:r>
              <a:endParaRPr lang="en-GB" sz="1200" b="1" dirty="0">
                <a:solidFill>
                  <a:schemeClr val="bg1"/>
                </a:solidFill>
                <a:latin typeface="Arial Black" panose="020B0A04020102020204" pitchFamily="34" charset="0"/>
              </a:endParaRPr>
            </a:p>
          </p:txBody>
        </p:sp>
      </p:grpSp>
      <p:sp>
        <p:nvSpPr>
          <p:cNvPr id="58" name="Title 3">
            <a:extLst>
              <a:ext uri="{FF2B5EF4-FFF2-40B4-BE49-F238E27FC236}">
                <a16:creationId xmlns:a16="http://schemas.microsoft.com/office/drawing/2014/main" id="{84E3BDAB-4C20-48A0-9FD4-7CBE37A05C69}"/>
              </a:ext>
            </a:extLst>
          </p:cNvPr>
          <p:cNvSpPr>
            <a:spLocks noGrp="1"/>
          </p:cNvSpPr>
          <p:nvPr>
            <p:ph type="title"/>
          </p:nvPr>
        </p:nvSpPr>
        <p:spPr>
          <a:xfrm>
            <a:off x="623392" y="295899"/>
            <a:ext cx="10058400" cy="406676"/>
          </a:xfrm>
        </p:spPr>
        <p:txBody>
          <a:bodyPr/>
          <a:lstStyle/>
          <a:p>
            <a:r>
              <a:rPr lang="en-GB" b="0" dirty="0" smtClean="0"/>
              <a:t>FP9 proposal – based on the priorities of the European Fusion Roadmap</a:t>
            </a:r>
            <a:endParaRPr lang="en-GB" b="0" dirty="0"/>
          </a:p>
        </p:txBody>
      </p:sp>
      <p:sp>
        <p:nvSpPr>
          <p:cNvPr id="3" name="Footer Placeholder 2"/>
          <p:cNvSpPr>
            <a:spLocks noGrp="1"/>
          </p:cNvSpPr>
          <p:nvPr>
            <p:ph type="ftr" sz="quarter" idx="11"/>
          </p:nvPr>
        </p:nvSpPr>
        <p:spPr/>
        <p:txBody>
          <a:bodyPr/>
          <a:lstStyle/>
          <a:p>
            <a:pPr algn="r"/>
            <a:r>
              <a:rPr lang="en-GB" smtClean="0"/>
              <a:t>Tony Donné | FP9 Info meeting | 19 October 2020</a:t>
            </a:r>
            <a:endParaRPr lang="en-GB" dirty="0"/>
          </a:p>
        </p:txBody>
      </p:sp>
      <p:pic>
        <p:nvPicPr>
          <p:cNvPr id="14" name="Pictur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504445" y="3949005"/>
            <a:ext cx="2665819" cy="2665819"/>
          </a:xfrm>
          <a:prstGeom prst="rect">
            <a:avLst/>
          </a:prstGeom>
        </p:spPr>
      </p:pic>
    </p:spTree>
    <p:custDataLst>
      <p:tags r:id="rId1"/>
    </p:custDataLst>
    <p:extLst>
      <p:ext uri="{BB962C8B-B14F-4D97-AF65-F5344CB8AC3E}">
        <p14:creationId xmlns:p14="http://schemas.microsoft.com/office/powerpoint/2010/main" val="2478181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3|0.3|0.2|0.2"/>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tandard">
      <a:majorFont>
        <a:latin typeface="Arial Narrow"/>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1847</TotalTime>
  <Words>2198</Words>
  <Application>Microsoft Office PowerPoint</Application>
  <PresentationFormat>Widescreen</PresentationFormat>
  <Paragraphs>399</Paragraphs>
  <Slides>26</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Black</vt:lpstr>
      <vt:lpstr>Arial Narrow</vt:lpstr>
      <vt:lpstr>Calibri</vt:lpstr>
      <vt:lpstr>Times New Roman</vt:lpstr>
      <vt:lpstr>Wingdings</vt:lpstr>
      <vt:lpstr>Office</vt:lpstr>
      <vt:lpstr>FP9 Information meeting</vt:lpstr>
      <vt:lpstr>Programme - Monday 19 October</vt:lpstr>
      <vt:lpstr>Programme - Tuesday 20 October</vt:lpstr>
      <vt:lpstr>Position of the United Kingdom</vt:lpstr>
      <vt:lpstr>This talk</vt:lpstr>
      <vt:lpstr>United Kingdom</vt:lpstr>
      <vt:lpstr>United Kingdom – two options</vt:lpstr>
      <vt:lpstr>Budget and actions to come to a reduced proposal</vt:lpstr>
      <vt:lpstr>FP9 proposal – based on the priorities of the European Fusion Roadmap</vt:lpstr>
      <vt:lpstr>Roadmap priorities for FP9</vt:lpstr>
      <vt:lpstr>Remarks from the FP8 evaluation panel report</vt:lpstr>
      <vt:lpstr>Let’s talk about the budget</vt:lpstr>
      <vt:lpstr>Main actions towards a reduced proposal</vt:lpstr>
      <vt:lpstr>Brexit correction – all numbers are in total resources</vt:lpstr>
      <vt:lpstr>Main actions towards a reduced proposal</vt:lpstr>
      <vt:lpstr>Revised 2021-2025 Budget Plan</vt:lpstr>
      <vt:lpstr>Next steps</vt:lpstr>
      <vt:lpstr>Time line</vt:lpstr>
      <vt:lpstr>Time line</vt:lpstr>
      <vt:lpstr>Organisational changes</vt:lpstr>
      <vt:lpstr>Towards a new governance – 1/2</vt:lpstr>
      <vt:lpstr>Towards a new governance – 2/2</vt:lpstr>
      <vt:lpstr>Towards modified work packages</vt:lpstr>
      <vt:lpstr>Work Packages under PMU</vt:lpstr>
      <vt:lpstr>Work packages directly under PMU</vt:lpstr>
      <vt:lpstr>Grant programme</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Peter Kurz</dc:creator>
  <cp:lastModifiedBy>Donne Tony</cp:lastModifiedBy>
  <cp:revision>359</cp:revision>
  <dcterms:created xsi:type="dcterms:W3CDTF">2018-08-24T10:28:29Z</dcterms:created>
  <dcterms:modified xsi:type="dcterms:W3CDTF">2020-10-16T12:25:44Z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7X-KKS">
    <vt:lpwstr> </vt:lpwstr>
  </property>
  <property fmtid="{D5CDD505-2E9C-101B-9397-08002B2CF9AE}" pid="3" name="W7X-DOKKENZ">
    <vt:lpwstr> </vt:lpwstr>
  </property>
  <property fmtid="{D5CDD505-2E9C-101B-9397-08002B2CF9AE}" pid="4" name="STICHWORT">
    <vt:lpwstr> </vt:lpwstr>
  </property>
  <property fmtid="{D5CDD505-2E9C-101B-9397-08002B2CF9AE}" pid="5" name="VERSION_W7X">
    <vt:lpwstr> </vt:lpwstr>
  </property>
</Properties>
</file>