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57"/>
    <p:restoredTop sz="94670"/>
  </p:normalViewPr>
  <p:slideViewPr>
    <p:cSldViewPr snapToGrid="0" snapToObjects="1">
      <p:cViewPr>
        <p:scale>
          <a:sx n="81" d="100"/>
          <a:sy n="81" d="100"/>
        </p:scale>
        <p:origin x="1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2020-11-11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2020-11-11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2020-11-11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2020-11-11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2020-11-11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2020-11-11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2020-11-11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2020-11-11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2020-11-11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2020-11-11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2020-11-11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2020-11-11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 in ETS-6, 11 November 2020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in ETS-6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7" y="1198178"/>
            <a:ext cx="11293447" cy="5013435"/>
          </a:xfrm>
        </p:spPr>
        <p:txBody>
          <a:bodyPr>
            <a:normAutofit/>
          </a:bodyPr>
          <a:lstStyle/>
          <a:p>
            <a:r>
              <a:rPr lang="en-GB" dirty="0" smtClean="0"/>
              <a:t>Fixes in interpretative fluxes (thanks to David)</a:t>
            </a:r>
          </a:p>
          <a:p>
            <a:pPr lvl="1"/>
            <a:r>
              <a:rPr lang="en-GB" b="1" dirty="0" smtClean="0"/>
              <a:t>Note</a:t>
            </a:r>
            <a:r>
              <a:rPr lang="en-GB" dirty="0" smtClean="0"/>
              <a:t>: solver4 has give better estimate of the fluxes than </a:t>
            </a:r>
            <a:r>
              <a:rPr lang="en-GB" dirty="0" err="1" smtClean="0"/>
              <a:t>solverFEM</a:t>
            </a:r>
            <a:endParaRPr lang="en-GB" dirty="0" smtClean="0"/>
          </a:p>
          <a:p>
            <a:pPr lvl="2"/>
            <a:r>
              <a:rPr lang="en-GB" sz="2400" dirty="0" smtClean="0"/>
              <a:t>numerical derivatives give inaccurate diffusive fluxes</a:t>
            </a:r>
            <a:endParaRPr lang="en-GB" sz="2400" dirty="0"/>
          </a:p>
          <a:p>
            <a:r>
              <a:rPr lang="en-GB" dirty="0"/>
              <a:t>Fixes in interpretative transport </a:t>
            </a:r>
            <a:r>
              <a:rPr lang="en-GB" dirty="0" smtClean="0"/>
              <a:t>coefficients</a:t>
            </a:r>
          </a:p>
          <a:p>
            <a:r>
              <a:rPr lang="en-GB" dirty="0"/>
              <a:t>R</a:t>
            </a:r>
            <a:r>
              <a:rPr lang="en-GB" dirty="0" smtClean="0"/>
              <a:t>eplace BGEO and RGEO by B0 and R0</a:t>
            </a:r>
          </a:p>
          <a:p>
            <a:pPr lvl="1"/>
            <a:r>
              <a:rPr lang="en-GB" sz="2600" dirty="0"/>
              <a:t>T</a:t>
            </a:r>
            <a:r>
              <a:rPr lang="en-GB" sz="2600" dirty="0" smtClean="0"/>
              <a:t>his will speed up or slow down current diffusion by factor R0/RGEO</a:t>
            </a:r>
          </a:p>
          <a:p>
            <a:pPr lvl="1"/>
            <a:r>
              <a:rPr lang="en-GB" sz="2600" dirty="0"/>
              <a:t>W</a:t>
            </a:r>
            <a:r>
              <a:rPr lang="en-GB" sz="2600" dirty="0" smtClean="0"/>
              <a:t>e have the same problem in ETS-5.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2020-11-11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7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News </a:t>
            </a:r>
            <a:r>
              <a:rPr lang="en-GB" dirty="0"/>
              <a:t>in ETS-6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Static </a:t>
            </a:r>
            <a:r>
              <a:rPr lang="en-GB" dirty="0"/>
              <a:t>impurities</a:t>
            </a:r>
          </a:p>
          <a:p>
            <a:pPr lvl="1"/>
            <a:r>
              <a:rPr lang="en-GB" dirty="0"/>
              <a:t>No predictive mode, since the atomic process (impurity) actor is not yet available</a:t>
            </a:r>
          </a:p>
          <a:p>
            <a:r>
              <a:rPr lang="en-GB" dirty="0"/>
              <a:t>Static rotation and electrostatic potential, however</a:t>
            </a:r>
            <a:r>
              <a:rPr lang="mr-IN" dirty="0"/>
              <a:t>…</a:t>
            </a:r>
            <a:endParaRPr lang="en-GB" dirty="0"/>
          </a:p>
          <a:p>
            <a:pPr lvl="1"/>
            <a:r>
              <a:rPr lang="en-GB" dirty="0"/>
              <a:t>Consistency in various rotation fields is not yet implemented.</a:t>
            </a:r>
          </a:p>
          <a:p>
            <a:pPr lvl="1"/>
            <a:r>
              <a:rPr lang="en-GB" dirty="0"/>
              <a:t>Rotation is not included is energy density, energy conservation</a:t>
            </a:r>
            <a:r>
              <a:rPr lang="mr-IN" dirty="0"/>
              <a:t>…</a:t>
            </a:r>
            <a:endParaRPr lang="sv-SE" dirty="0"/>
          </a:p>
          <a:p>
            <a:r>
              <a:rPr lang="en-GB" dirty="0"/>
              <a:t>Several global quantities have been added, e.g. integrated current, </a:t>
            </a:r>
            <a:r>
              <a:rPr lang="en-GB" dirty="0" smtClean="0"/>
              <a:t>beta-values</a:t>
            </a:r>
          </a:p>
          <a:p>
            <a:r>
              <a:rPr lang="en-GB" dirty="0"/>
              <a:t>Fill species names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2020-11-11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7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Hyper diffusion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2020-11-11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4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36098" y="1280161"/>
            <a:ext cx="6910633" cy="2179242"/>
          </a:xfrm>
        </p:spPr>
        <p:txBody>
          <a:bodyPr>
            <a:normAutofit/>
          </a:bodyPr>
          <a:lstStyle/>
          <a:p>
            <a:r>
              <a:rPr lang="en-GB" sz="2400" dirty="0"/>
              <a:t>Fix in hyper diffusion </a:t>
            </a:r>
            <a:r>
              <a:rPr lang="mr-IN" sz="2400" dirty="0"/>
              <a:t>–</a:t>
            </a:r>
            <a:r>
              <a:rPr lang="en-GB" sz="2400" dirty="0"/>
              <a:t> skip last grid point</a:t>
            </a:r>
          </a:p>
          <a:p>
            <a:r>
              <a:rPr lang="en-GB" sz="2400" dirty="0"/>
              <a:t>Add flux from hyper </a:t>
            </a:r>
            <a:r>
              <a:rPr lang="en-GB" sz="2400" dirty="0" smtClean="0"/>
              <a:t>diffusion, see below</a:t>
            </a:r>
          </a:p>
          <a:p>
            <a:r>
              <a:rPr lang="en-GB" sz="2400" dirty="0" smtClean="0"/>
              <a:t>But there’s an </a:t>
            </a:r>
            <a:r>
              <a:rPr lang="en-GB" sz="2400" dirty="0" err="1" smtClean="0"/>
              <a:t>artifact</a:t>
            </a:r>
            <a:r>
              <a:rPr lang="en-GB" sz="2400" dirty="0" smtClean="0"/>
              <a:t> at the boundary</a:t>
            </a:r>
          </a:p>
          <a:p>
            <a:r>
              <a:rPr lang="en-GB" sz="2400" dirty="0" smtClean="0"/>
              <a:t>Different between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solver4</a:t>
            </a:r>
            <a:r>
              <a:rPr lang="en-GB" sz="2400" dirty="0" smtClean="0"/>
              <a:t> and </a:t>
            </a:r>
            <a:r>
              <a:rPr lang="en-GB" sz="2400" dirty="0" err="1" smtClean="0">
                <a:solidFill>
                  <a:schemeClr val="accent4">
                    <a:lumMod val="75000"/>
                  </a:schemeClr>
                </a:solidFill>
              </a:rPr>
              <a:t>solverFEM</a:t>
            </a:r>
            <a:endParaRPr lang="en-GB" sz="24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32" y="3550327"/>
            <a:ext cx="10531419" cy="295281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259461" y="3935108"/>
            <a:ext cx="221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Flux decay transiently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081866" y="575451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0.1 s</a:t>
            </a:r>
            <a:endParaRPr lang="en-GB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9081866" y="491677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smtClean="0"/>
              <a:t>0.4s</a:t>
            </a:r>
            <a:endParaRPr lang="en-GB" b="1" i="1"/>
          </a:p>
        </p:txBody>
      </p:sp>
      <p:sp>
        <p:nvSpPr>
          <p:cNvPr id="28" name="TextBox 27"/>
          <p:cNvSpPr txBox="1"/>
          <p:nvPr/>
        </p:nvSpPr>
        <p:spPr>
          <a:xfrm rot="5400000">
            <a:off x="10231496" y="4961233"/>
            <a:ext cx="2405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g2tjohns/jet/92436/85063</a:t>
            </a:r>
            <a:endParaRPr lang="en-GB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437" y="24552"/>
            <a:ext cx="3933017" cy="3714516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flipV="1">
            <a:off x="6101255" y="2349062"/>
            <a:ext cx="4430111" cy="12612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538774" y="1842700"/>
            <a:ext cx="940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solver4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13308" y="2559531"/>
            <a:ext cx="116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chemeClr val="accent4">
                    <a:lumMod val="75000"/>
                  </a:schemeClr>
                </a:solidFill>
              </a:rPr>
              <a:t>solverFEM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777</TotalTime>
  <Words>187</Words>
  <Application>Microsoft Macintosh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New in ETS-6, 11 November 2020</vt:lpstr>
      <vt:lpstr>New in ETS-6</vt:lpstr>
      <vt:lpstr>News in ETS-6</vt:lpstr>
      <vt:lpstr>Hyper diffusion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ETS-6</dc:title>
  <dc:creator>Thomas Johnson</dc:creator>
  <cp:lastModifiedBy>Thomas Johnson</cp:lastModifiedBy>
  <cp:revision>22</cp:revision>
  <dcterms:created xsi:type="dcterms:W3CDTF">2020-11-09T10:14:04Z</dcterms:created>
  <dcterms:modified xsi:type="dcterms:W3CDTF">2020-11-11T09:18:06Z</dcterms:modified>
</cp:coreProperties>
</file>