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7" r:id="rId4"/>
  </p:sldMasterIdLst>
  <p:notesMasterIdLst>
    <p:notesMasterId r:id="rId11"/>
  </p:notesMasterIdLst>
  <p:sldIdLst>
    <p:sldId id="259" r:id="rId5"/>
    <p:sldId id="260" r:id="rId6"/>
    <p:sldId id="257" r:id="rId7"/>
    <p:sldId id="258" r:id="rId8"/>
    <p:sldId id="264" r:id="rId9"/>
    <p:sldId id="265" r:id="rId10"/>
  </p:sldIdLst>
  <p:sldSz cx="9144000" cy="5715000" type="screen16x1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7">
          <p15:clr>
            <a:srgbClr val="A4A3A4"/>
          </p15:clr>
        </p15:guide>
        <p15:guide id="2" orient="horz" pos="2616">
          <p15:clr>
            <a:srgbClr val="A4A3A4"/>
          </p15:clr>
        </p15:guide>
        <p15:guide id="3" orient="horz" pos="1755">
          <p15:clr>
            <a:srgbClr val="A4A3A4"/>
          </p15:clr>
        </p15:guide>
        <p15:guide id="4" orient="horz" pos="1709">
          <p15:clr>
            <a:srgbClr val="A4A3A4"/>
          </p15:clr>
        </p15:guide>
        <p15:guide id="5" orient="horz" pos="122">
          <p15:clr>
            <a:srgbClr val="A4A3A4"/>
          </p15:clr>
        </p15:guide>
        <p15:guide id="6" orient="horz" pos="3478">
          <p15:clr>
            <a:srgbClr val="A4A3A4"/>
          </p15:clr>
        </p15:guide>
        <p15:guide id="7" pos="249">
          <p15:clr>
            <a:srgbClr val="A4A3A4"/>
          </p15:clr>
        </p15:guide>
        <p15:guide id="8" pos="2857">
          <p15:clr>
            <a:srgbClr val="A4A3A4"/>
          </p15:clr>
        </p15:guide>
        <p15:guide id="9" pos="2903">
          <p15:clr>
            <a:srgbClr val="A4A3A4"/>
          </p15:clr>
        </p15:guide>
        <p15:guide id="10" pos="3787">
          <p15:clr>
            <a:srgbClr val="A4A3A4"/>
          </p15:clr>
        </p15:guide>
        <p15:guide id="11" pos="3742">
          <p15:clr>
            <a:srgbClr val="A4A3A4"/>
          </p15:clr>
        </p15:guide>
        <p15:guide id="12" pos="2018">
          <p15:clr>
            <a:srgbClr val="A4A3A4"/>
          </p15:clr>
        </p15:guide>
        <p15:guide id="13" pos="1973">
          <p15:clr>
            <a:srgbClr val="A4A3A4"/>
          </p15:clr>
        </p15:guide>
        <p15:guide id="14" pos="5511">
          <p15:clr>
            <a:srgbClr val="A4A3A4"/>
          </p15:clr>
        </p15:guide>
        <p15:guide id="15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F5F5F"/>
    <a:srgbClr val="747474"/>
    <a:srgbClr val="A6A6A6"/>
    <a:srgbClr val="B2B2B2"/>
    <a:srgbClr val="EAEAEA"/>
    <a:srgbClr val="FFFDFD"/>
    <a:srgbClr val="FFFDFE"/>
    <a:srgbClr val="FFFEFE"/>
    <a:srgbClr val="FF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9B5531-2830-4968-BC5D-5825AAF7FE41}" v="14" dt="2020-11-06T08:58:31.6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0482" autoAdjust="0"/>
  </p:normalViewPr>
  <p:slideViewPr>
    <p:cSldViewPr snapToObjects="1" showGuides="1">
      <p:cViewPr varScale="1">
        <p:scale>
          <a:sx n="113" d="100"/>
          <a:sy n="113" d="100"/>
        </p:scale>
        <p:origin x="102" y="204"/>
      </p:cViewPr>
      <p:guideLst>
        <p:guide orient="horz" pos="847"/>
        <p:guide orient="horz" pos="2616"/>
        <p:guide orient="horz" pos="1755"/>
        <p:guide orient="horz" pos="1709"/>
        <p:guide orient="horz" pos="122"/>
        <p:guide orient="horz" pos="3478"/>
        <p:guide pos="249"/>
        <p:guide pos="2857"/>
        <p:guide pos="2903"/>
        <p:guide pos="3787"/>
        <p:guide pos="3742"/>
        <p:guide pos="2018"/>
        <p:guide pos="1973"/>
        <p:guide pos="551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716984-90A5-4980-B0DE-427AA26C0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3D3833-90AA-4A97-8DE9-BED5B59C4086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6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Welcome, introduction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rough planning for the coming few months</a:t>
          </a:r>
        </a:p>
      </dgm:t>
    </dgm:pt>
    <dgm:pt modelId="{B7D23FC8-FC31-4D95-8056-31FCF727470D}" type="parTrans" cxnId="{190F9DB4-C574-4235-9273-55C40F48ECEF}">
      <dgm:prSet/>
      <dgm:spPr/>
      <dgm:t>
        <a:bodyPr/>
        <a:lstStyle/>
        <a:p>
          <a:endParaRPr lang="en-US"/>
        </a:p>
      </dgm:t>
    </dgm:pt>
    <dgm:pt modelId="{952F93C6-FE78-4D91-B069-006846E2B05A}" type="sibTrans" cxnId="{190F9DB4-C574-4235-9273-55C40F48ECEF}">
      <dgm:prSet/>
      <dgm:spPr/>
      <dgm:t>
        <a:bodyPr/>
        <a:lstStyle/>
        <a:p>
          <a:endParaRPr lang="en-US"/>
        </a:p>
      </dgm:t>
    </dgm:pt>
    <dgm:pt modelId="{51EAA37A-2BD1-4004-B561-94988206CA16}">
      <dgm:prSet phldrT="[Text]" custT="1"/>
      <dgm:spPr/>
      <dgm:t>
        <a:bodyPr/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The role of the PSO and the PMO (including Q/A)</a:t>
          </a:r>
        </a:p>
      </dgm:t>
    </dgm:pt>
    <dgm:pt modelId="{6FF52A21-97D1-42E3-8EA9-952E0A8B663A}" type="parTrans" cxnId="{74A1BE1F-AA73-4657-A1EF-AA2DB1A1F5DA}">
      <dgm:prSet/>
      <dgm:spPr/>
      <dgm:t>
        <a:bodyPr/>
        <a:lstStyle/>
        <a:p>
          <a:endParaRPr lang="en-US"/>
        </a:p>
      </dgm:t>
    </dgm:pt>
    <dgm:pt modelId="{BFD0AEB5-796F-462E-B11F-7491FFC0A34F}" type="sibTrans" cxnId="{74A1BE1F-AA73-4657-A1EF-AA2DB1A1F5DA}">
      <dgm:prSet/>
      <dgm:spPr/>
      <dgm:t>
        <a:bodyPr/>
        <a:lstStyle/>
        <a:p>
          <a:endParaRPr lang="en-US"/>
        </a:p>
      </dgm:t>
    </dgm:pt>
    <dgm:pt modelId="{AC00F2EA-71AD-4C2B-84FA-CF9E07320739}">
      <dgm:prSet phldrT="[Text]" custT="1"/>
      <dgm:spPr/>
      <dgm:t>
        <a:bodyPr/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IMS training</a:t>
          </a:r>
        </a:p>
      </dgm:t>
    </dgm:pt>
    <dgm:pt modelId="{FA5F773A-29BC-4127-8DF5-902CD7E84401}" type="parTrans" cxnId="{0A389CBE-671C-4471-A82A-220818841B94}">
      <dgm:prSet/>
      <dgm:spPr/>
      <dgm:t>
        <a:bodyPr/>
        <a:lstStyle/>
        <a:p>
          <a:endParaRPr lang="en-US"/>
        </a:p>
      </dgm:t>
    </dgm:pt>
    <dgm:pt modelId="{B005E1E9-E194-4A50-8A30-611B1784FE0E}" type="sibTrans" cxnId="{0A389CBE-671C-4471-A82A-220818841B94}">
      <dgm:prSet/>
      <dgm:spPr/>
      <dgm:t>
        <a:bodyPr/>
        <a:lstStyle/>
        <a:p>
          <a:endParaRPr lang="en-US"/>
        </a:p>
      </dgm:t>
    </dgm:pt>
    <dgm:pt modelId="{E6457BDA-A28A-4F2B-ABE2-DE2668EB9E9C}">
      <dgm:prSet phldrT="[Text]" custT="1"/>
      <dgm:spPr/>
      <dgm:t>
        <a:bodyPr/>
        <a:lstStyle/>
        <a:p>
          <a:r>
            <a:rPr lang="en-US" sz="1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Budget control in FP9</a:t>
          </a:r>
        </a:p>
      </dgm:t>
    </dgm:pt>
    <dgm:pt modelId="{3AF532E7-257D-4D96-AA7E-ABD7AF2BE5AA}" type="parTrans" cxnId="{1BD243CC-302E-46D1-AFE6-2FDE2795A1BA}">
      <dgm:prSet/>
      <dgm:spPr/>
      <dgm:t>
        <a:bodyPr/>
        <a:lstStyle/>
        <a:p>
          <a:endParaRPr lang="en-US"/>
        </a:p>
      </dgm:t>
    </dgm:pt>
    <dgm:pt modelId="{A587AB87-5298-4D58-8855-10911E6E85B6}" type="sibTrans" cxnId="{1BD243CC-302E-46D1-AFE6-2FDE2795A1BA}">
      <dgm:prSet/>
      <dgm:spPr/>
      <dgm:t>
        <a:bodyPr/>
        <a:lstStyle/>
        <a:p>
          <a:endParaRPr lang="en-US"/>
        </a:p>
      </dgm:t>
    </dgm:pt>
    <dgm:pt modelId="{5EB75CF6-C9EE-424C-89B5-574D6DDAD413}" type="pres">
      <dgm:prSet presAssocID="{22716984-90A5-4980-B0DE-427AA26C0C48}" presName="Name0" presStyleCnt="0">
        <dgm:presLayoutVars>
          <dgm:chMax val="7"/>
          <dgm:chPref val="7"/>
          <dgm:dir/>
        </dgm:presLayoutVars>
      </dgm:prSet>
      <dgm:spPr/>
    </dgm:pt>
    <dgm:pt modelId="{6AF7669D-BBA1-4E90-AEAA-8726C759DBD2}" type="pres">
      <dgm:prSet presAssocID="{22716984-90A5-4980-B0DE-427AA26C0C48}" presName="Name1" presStyleCnt="0"/>
      <dgm:spPr/>
    </dgm:pt>
    <dgm:pt modelId="{B08DB139-2610-4C7D-B4BE-6C33AF1C2FC0}" type="pres">
      <dgm:prSet presAssocID="{22716984-90A5-4980-B0DE-427AA26C0C48}" presName="cycle" presStyleCnt="0"/>
      <dgm:spPr/>
    </dgm:pt>
    <dgm:pt modelId="{8F3482A4-8443-4A51-9DEF-36A1908A4EB1}" type="pres">
      <dgm:prSet presAssocID="{22716984-90A5-4980-B0DE-427AA26C0C48}" presName="srcNode" presStyleLbl="node1" presStyleIdx="0" presStyleCnt="4"/>
      <dgm:spPr/>
    </dgm:pt>
    <dgm:pt modelId="{685C79BB-8298-4E51-83D0-CCA11B3DA0A1}" type="pres">
      <dgm:prSet presAssocID="{22716984-90A5-4980-B0DE-427AA26C0C48}" presName="conn" presStyleLbl="parChTrans1D2" presStyleIdx="0" presStyleCnt="1"/>
      <dgm:spPr/>
    </dgm:pt>
    <dgm:pt modelId="{B8B991A2-CA47-4A5D-BD28-99238DC6DAD2}" type="pres">
      <dgm:prSet presAssocID="{22716984-90A5-4980-B0DE-427AA26C0C48}" presName="extraNode" presStyleLbl="node1" presStyleIdx="0" presStyleCnt="4"/>
      <dgm:spPr/>
    </dgm:pt>
    <dgm:pt modelId="{57770BD5-1C5A-44A8-BC35-7EDAC0CA3E19}" type="pres">
      <dgm:prSet presAssocID="{22716984-90A5-4980-B0DE-427AA26C0C48}" presName="dstNode" presStyleLbl="node1" presStyleIdx="0" presStyleCnt="4"/>
      <dgm:spPr/>
    </dgm:pt>
    <dgm:pt modelId="{B12ED25A-9EAE-4F3C-948C-ADC85CB44E83}" type="pres">
      <dgm:prSet presAssocID="{B43D3833-90AA-4A97-8DE9-BED5B59C4086}" presName="text_1" presStyleLbl="node1" presStyleIdx="0" presStyleCnt="4">
        <dgm:presLayoutVars>
          <dgm:bulletEnabled val="1"/>
        </dgm:presLayoutVars>
      </dgm:prSet>
      <dgm:spPr/>
    </dgm:pt>
    <dgm:pt modelId="{67D88FA9-73D0-422F-93B3-88BB7B5EE4AF}" type="pres">
      <dgm:prSet presAssocID="{B43D3833-90AA-4A97-8DE9-BED5B59C4086}" presName="accent_1" presStyleCnt="0"/>
      <dgm:spPr/>
    </dgm:pt>
    <dgm:pt modelId="{32197B01-5831-40BD-B2A9-0F62048A9FDA}" type="pres">
      <dgm:prSet presAssocID="{B43D3833-90AA-4A97-8DE9-BED5B59C4086}" presName="accentRepeatNode" presStyleLbl="solidFgAcc1" presStyleIdx="0" presStyleCnt="4"/>
      <dgm:spPr/>
    </dgm:pt>
    <dgm:pt modelId="{3131648D-B742-4CF3-AB76-184DB828EBAF}" type="pres">
      <dgm:prSet presAssocID="{51EAA37A-2BD1-4004-B561-94988206CA16}" presName="text_2" presStyleLbl="node1" presStyleIdx="1" presStyleCnt="4">
        <dgm:presLayoutVars>
          <dgm:bulletEnabled val="1"/>
        </dgm:presLayoutVars>
      </dgm:prSet>
      <dgm:spPr/>
    </dgm:pt>
    <dgm:pt modelId="{66393725-C135-4E42-9D74-6E800F072500}" type="pres">
      <dgm:prSet presAssocID="{51EAA37A-2BD1-4004-B561-94988206CA16}" presName="accent_2" presStyleCnt="0"/>
      <dgm:spPr/>
    </dgm:pt>
    <dgm:pt modelId="{66BB4A0C-9156-453E-99E8-6B48F0DCFBC1}" type="pres">
      <dgm:prSet presAssocID="{51EAA37A-2BD1-4004-B561-94988206CA16}" presName="accentRepeatNode" presStyleLbl="solidFgAcc1" presStyleIdx="1" presStyleCnt="4"/>
      <dgm:spPr/>
    </dgm:pt>
    <dgm:pt modelId="{E8D98E5E-287A-49BD-B02C-3036762FAAB9}" type="pres">
      <dgm:prSet presAssocID="{E6457BDA-A28A-4F2B-ABE2-DE2668EB9E9C}" presName="text_3" presStyleLbl="node1" presStyleIdx="2" presStyleCnt="4">
        <dgm:presLayoutVars>
          <dgm:bulletEnabled val="1"/>
        </dgm:presLayoutVars>
      </dgm:prSet>
      <dgm:spPr/>
    </dgm:pt>
    <dgm:pt modelId="{FCBC7058-FF2B-47C8-815A-1F79653A3F76}" type="pres">
      <dgm:prSet presAssocID="{E6457BDA-A28A-4F2B-ABE2-DE2668EB9E9C}" presName="accent_3" presStyleCnt="0"/>
      <dgm:spPr/>
    </dgm:pt>
    <dgm:pt modelId="{95BB02DF-28EE-4724-98F1-273393DE680F}" type="pres">
      <dgm:prSet presAssocID="{E6457BDA-A28A-4F2B-ABE2-DE2668EB9E9C}" presName="accentRepeatNode" presStyleLbl="solidFgAcc1" presStyleIdx="2" presStyleCnt="4"/>
      <dgm:spPr/>
    </dgm:pt>
    <dgm:pt modelId="{3D355007-7222-40C3-A9AE-B82501DB6A44}" type="pres">
      <dgm:prSet presAssocID="{AC00F2EA-71AD-4C2B-84FA-CF9E07320739}" presName="text_4" presStyleLbl="node1" presStyleIdx="3" presStyleCnt="4">
        <dgm:presLayoutVars>
          <dgm:bulletEnabled val="1"/>
        </dgm:presLayoutVars>
      </dgm:prSet>
      <dgm:spPr/>
    </dgm:pt>
    <dgm:pt modelId="{86F703C2-587E-4E78-9263-0876099A4168}" type="pres">
      <dgm:prSet presAssocID="{AC00F2EA-71AD-4C2B-84FA-CF9E07320739}" presName="accent_4" presStyleCnt="0"/>
      <dgm:spPr/>
    </dgm:pt>
    <dgm:pt modelId="{B367B8A9-3A76-42C2-8273-B9EEB66C14C2}" type="pres">
      <dgm:prSet presAssocID="{AC00F2EA-71AD-4C2B-84FA-CF9E07320739}" presName="accentRepeatNode" presStyleLbl="solidFgAcc1" presStyleIdx="3" presStyleCnt="4"/>
      <dgm:spPr/>
    </dgm:pt>
  </dgm:ptLst>
  <dgm:cxnLst>
    <dgm:cxn modelId="{21EE0E0A-BC11-4C14-BC4F-F575D3699BC1}" type="presOf" srcId="{AC00F2EA-71AD-4C2B-84FA-CF9E07320739}" destId="{3D355007-7222-40C3-A9AE-B82501DB6A44}" srcOrd="0" destOrd="0" presId="urn:microsoft.com/office/officeart/2008/layout/VerticalCurvedList"/>
    <dgm:cxn modelId="{74A1BE1F-AA73-4657-A1EF-AA2DB1A1F5DA}" srcId="{22716984-90A5-4980-B0DE-427AA26C0C48}" destId="{51EAA37A-2BD1-4004-B561-94988206CA16}" srcOrd="1" destOrd="0" parTransId="{6FF52A21-97D1-42E3-8EA9-952E0A8B663A}" sibTransId="{BFD0AEB5-796F-462E-B11F-7491FFC0A34F}"/>
    <dgm:cxn modelId="{6250C35D-7BBC-4DD6-B85D-EFF11BA59B8D}" type="presOf" srcId="{952F93C6-FE78-4D91-B069-006846E2B05A}" destId="{685C79BB-8298-4E51-83D0-CCA11B3DA0A1}" srcOrd="0" destOrd="0" presId="urn:microsoft.com/office/officeart/2008/layout/VerticalCurvedList"/>
    <dgm:cxn modelId="{BC05BB60-6CB5-40C1-A8DC-3E0F2DF36123}" type="presOf" srcId="{22716984-90A5-4980-B0DE-427AA26C0C48}" destId="{5EB75CF6-C9EE-424C-89B5-574D6DDAD413}" srcOrd="0" destOrd="0" presId="urn:microsoft.com/office/officeart/2008/layout/VerticalCurvedList"/>
    <dgm:cxn modelId="{ACE2A981-F744-4B8E-AFD8-889B7383658E}" type="presOf" srcId="{B43D3833-90AA-4A97-8DE9-BED5B59C4086}" destId="{B12ED25A-9EAE-4F3C-948C-ADC85CB44E83}" srcOrd="0" destOrd="0" presId="urn:microsoft.com/office/officeart/2008/layout/VerticalCurvedList"/>
    <dgm:cxn modelId="{190F9DB4-C574-4235-9273-55C40F48ECEF}" srcId="{22716984-90A5-4980-B0DE-427AA26C0C48}" destId="{B43D3833-90AA-4A97-8DE9-BED5B59C4086}" srcOrd="0" destOrd="0" parTransId="{B7D23FC8-FC31-4D95-8056-31FCF727470D}" sibTransId="{952F93C6-FE78-4D91-B069-006846E2B05A}"/>
    <dgm:cxn modelId="{0A389CBE-671C-4471-A82A-220818841B94}" srcId="{22716984-90A5-4980-B0DE-427AA26C0C48}" destId="{AC00F2EA-71AD-4C2B-84FA-CF9E07320739}" srcOrd="3" destOrd="0" parTransId="{FA5F773A-29BC-4127-8DF5-902CD7E84401}" sibTransId="{B005E1E9-E194-4A50-8A30-611B1784FE0E}"/>
    <dgm:cxn modelId="{1BD243CC-302E-46D1-AFE6-2FDE2795A1BA}" srcId="{22716984-90A5-4980-B0DE-427AA26C0C48}" destId="{E6457BDA-A28A-4F2B-ABE2-DE2668EB9E9C}" srcOrd="2" destOrd="0" parTransId="{3AF532E7-257D-4D96-AA7E-ABD7AF2BE5AA}" sibTransId="{A587AB87-5298-4D58-8855-10911E6E85B6}"/>
    <dgm:cxn modelId="{4CF251EC-9D73-4BAF-AE8C-C41A72CE3243}" type="presOf" srcId="{51EAA37A-2BD1-4004-B561-94988206CA16}" destId="{3131648D-B742-4CF3-AB76-184DB828EBAF}" srcOrd="0" destOrd="0" presId="urn:microsoft.com/office/officeart/2008/layout/VerticalCurvedList"/>
    <dgm:cxn modelId="{30BDF2ED-D558-4A2E-BF22-ADF6FC71B2C0}" type="presOf" srcId="{E6457BDA-A28A-4F2B-ABE2-DE2668EB9E9C}" destId="{E8D98E5E-287A-49BD-B02C-3036762FAAB9}" srcOrd="0" destOrd="0" presId="urn:microsoft.com/office/officeart/2008/layout/VerticalCurvedList"/>
    <dgm:cxn modelId="{52ACAF01-FECC-4D41-BD7F-5BADF84B8A00}" type="presParOf" srcId="{5EB75CF6-C9EE-424C-89B5-574D6DDAD413}" destId="{6AF7669D-BBA1-4E90-AEAA-8726C759DBD2}" srcOrd="0" destOrd="0" presId="urn:microsoft.com/office/officeart/2008/layout/VerticalCurvedList"/>
    <dgm:cxn modelId="{E65C9B8F-3812-483B-B071-ED82B68F6EA4}" type="presParOf" srcId="{6AF7669D-BBA1-4E90-AEAA-8726C759DBD2}" destId="{B08DB139-2610-4C7D-B4BE-6C33AF1C2FC0}" srcOrd="0" destOrd="0" presId="urn:microsoft.com/office/officeart/2008/layout/VerticalCurvedList"/>
    <dgm:cxn modelId="{902E3453-AD89-4680-A816-94EAA5FC2618}" type="presParOf" srcId="{B08DB139-2610-4C7D-B4BE-6C33AF1C2FC0}" destId="{8F3482A4-8443-4A51-9DEF-36A1908A4EB1}" srcOrd="0" destOrd="0" presId="urn:microsoft.com/office/officeart/2008/layout/VerticalCurvedList"/>
    <dgm:cxn modelId="{4728B0F0-CDB5-41FE-97FA-5B6579CFEFBA}" type="presParOf" srcId="{B08DB139-2610-4C7D-B4BE-6C33AF1C2FC0}" destId="{685C79BB-8298-4E51-83D0-CCA11B3DA0A1}" srcOrd="1" destOrd="0" presId="urn:microsoft.com/office/officeart/2008/layout/VerticalCurvedList"/>
    <dgm:cxn modelId="{44BFF9B0-0416-41D8-80B7-401B12735CAB}" type="presParOf" srcId="{B08DB139-2610-4C7D-B4BE-6C33AF1C2FC0}" destId="{B8B991A2-CA47-4A5D-BD28-99238DC6DAD2}" srcOrd="2" destOrd="0" presId="urn:microsoft.com/office/officeart/2008/layout/VerticalCurvedList"/>
    <dgm:cxn modelId="{1292E1A6-1985-45E5-BBAE-8ED122820AB3}" type="presParOf" srcId="{B08DB139-2610-4C7D-B4BE-6C33AF1C2FC0}" destId="{57770BD5-1C5A-44A8-BC35-7EDAC0CA3E19}" srcOrd="3" destOrd="0" presId="urn:microsoft.com/office/officeart/2008/layout/VerticalCurvedList"/>
    <dgm:cxn modelId="{AE8F5C7B-3192-4486-9235-A087A6A79559}" type="presParOf" srcId="{6AF7669D-BBA1-4E90-AEAA-8726C759DBD2}" destId="{B12ED25A-9EAE-4F3C-948C-ADC85CB44E83}" srcOrd="1" destOrd="0" presId="urn:microsoft.com/office/officeart/2008/layout/VerticalCurvedList"/>
    <dgm:cxn modelId="{01B6CC03-FF19-49C2-B602-F33F1C216F59}" type="presParOf" srcId="{6AF7669D-BBA1-4E90-AEAA-8726C759DBD2}" destId="{67D88FA9-73D0-422F-93B3-88BB7B5EE4AF}" srcOrd="2" destOrd="0" presId="urn:microsoft.com/office/officeart/2008/layout/VerticalCurvedList"/>
    <dgm:cxn modelId="{DEDC36CC-80C2-419A-A162-9B149A60D047}" type="presParOf" srcId="{67D88FA9-73D0-422F-93B3-88BB7B5EE4AF}" destId="{32197B01-5831-40BD-B2A9-0F62048A9FDA}" srcOrd="0" destOrd="0" presId="urn:microsoft.com/office/officeart/2008/layout/VerticalCurvedList"/>
    <dgm:cxn modelId="{468CC512-3562-4638-ABDD-55767603D39A}" type="presParOf" srcId="{6AF7669D-BBA1-4E90-AEAA-8726C759DBD2}" destId="{3131648D-B742-4CF3-AB76-184DB828EBAF}" srcOrd="3" destOrd="0" presId="urn:microsoft.com/office/officeart/2008/layout/VerticalCurvedList"/>
    <dgm:cxn modelId="{CE6E861C-1F11-4C7D-ABA8-CFCA226B5A99}" type="presParOf" srcId="{6AF7669D-BBA1-4E90-AEAA-8726C759DBD2}" destId="{66393725-C135-4E42-9D74-6E800F072500}" srcOrd="4" destOrd="0" presId="urn:microsoft.com/office/officeart/2008/layout/VerticalCurvedList"/>
    <dgm:cxn modelId="{CA08539A-21C3-45FC-A482-1C2BE91AA657}" type="presParOf" srcId="{66393725-C135-4E42-9D74-6E800F072500}" destId="{66BB4A0C-9156-453E-99E8-6B48F0DCFBC1}" srcOrd="0" destOrd="0" presId="urn:microsoft.com/office/officeart/2008/layout/VerticalCurvedList"/>
    <dgm:cxn modelId="{23891A3F-9E56-4345-8218-2A15F463A211}" type="presParOf" srcId="{6AF7669D-BBA1-4E90-AEAA-8726C759DBD2}" destId="{E8D98E5E-287A-49BD-B02C-3036762FAAB9}" srcOrd="5" destOrd="0" presId="urn:microsoft.com/office/officeart/2008/layout/VerticalCurvedList"/>
    <dgm:cxn modelId="{A99E61BE-F341-4DB5-AD09-E7D22F9AB66D}" type="presParOf" srcId="{6AF7669D-BBA1-4E90-AEAA-8726C759DBD2}" destId="{FCBC7058-FF2B-47C8-815A-1F79653A3F76}" srcOrd="6" destOrd="0" presId="urn:microsoft.com/office/officeart/2008/layout/VerticalCurvedList"/>
    <dgm:cxn modelId="{7CA5E6B0-F45D-43F6-AD8F-2DB38E83559C}" type="presParOf" srcId="{FCBC7058-FF2B-47C8-815A-1F79653A3F76}" destId="{95BB02DF-28EE-4724-98F1-273393DE680F}" srcOrd="0" destOrd="0" presId="urn:microsoft.com/office/officeart/2008/layout/VerticalCurvedList"/>
    <dgm:cxn modelId="{0C126F08-B772-49AD-96E5-33358F82A284}" type="presParOf" srcId="{6AF7669D-BBA1-4E90-AEAA-8726C759DBD2}" destId="{3D355007-7222-40C3-A9AE-B82501DB6A44}" srcOrd="7" destOrd="0" presId="urn:microsoft.com/office/officeart/2008/layout/VerticalCurvedList"/>
    <dgm:cxn modelId="{ACBA4A82-7F57-4010-B011-D11FD1B0168A}" type="presParOf" srcId="{6AF7669D-BBA1-4E90-AEAA-8726C759DBD2}" destId="{86F703C2-587E-4E78-9263-0876099A4168}" srcOrd="8" destOrd="0" presId="urn:microsoft.com/office/officeart/2008/layout/VerticalCurvedList"/>
    <dgm:cxn modelId="{A4B6B74C-625F-47E5-9851-4FCD38BA27F7}" type="presParOf" srcId="{86F703C2-587E-4E78-9263-0876099A4168}" destId="{B367B8A9-3A76-42C2-8273-B9EEB66C14C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716984-90A5-4980-B0DE-427AA26C0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3D3833-90AA-4A97-8DE9-BED5B59C4086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6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Welcome, introduction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rough planning for the coming few months</a:t>
          </a:r>
        </a:p>
      </dgm:t>
    </dgm:pt>
    <dgm:pt modelId="{B7D23FC8-FC31-4D95-8056-31FCF727470D}" type="parTrans" cxnId="{190F9DB4-C574-4235-9273-55C40F48ECEF}">
      <dgm:prSet/>
      <dgm:spPr/>
      <dgm:t>
        <a:bodyPr/>
        <a:lstStyle/>
        <a:p>
          <a:endParaRPr lang="en-US"/>
        </a:p>
      </dgm:t>
    </dgm:pt>
    <dgm:pt modelId="{952F93C6-FE78-4D91-B069-006846E2B05A}" type="sibTrans" cxnId="{190F9DB4-C574-4235-9273-55C40F48ECEF}">
      <dgm:prSet/>
      <dgm:spPr/>
      <dgm:t>
        <a:bodyPr/>
        <a:lstStyle/>
        <a:p>
          <a:endParaRPr lang="en-US"/>
        </a:p>
      </dgm:t>
    </dgm:pt>
    <dgm:pt modelId="{51EAA37A-2BD1-4004-B561-94988206CA16}">
      <dgm:prSet phldrT="[Text]" custT="1"/>
      <dgm:spPr/>
      <dgm:t>
        <a:bodyPr/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The role of the PSO and the PMO (including Q/A)</a:t>
          </a:r>
        </a:p>
      </dgm:t>
    </dgm:pt>
    <dgm:pt modelId="{6FF52A21-97D1-42E3-8EA9-952E0A8B663A}" type="parTrans" cxnId="{74A1BE1F-AA73-4657-A1EF-AA2DB1A1F5DA}">
      <dgm:prSet/>
      <dgm:spPr/>
      <dgm:t>
        <a:bodyPr/>
        <a:lstStyle/>
        <a:p>
          <a:endParaRPr lang="en-US"/>
        </a:p>
      </dgm:t>
    </dgm:pt>
    <dgm:pt modelId="{BFD0AEB5-796F-462E-B11F-7491FFC0A34F}" type="sibTrans" cxnId="{74A1BE1F-AA73-4657-A1EF-AA2DB1A1F5DA}">
      <dgm:prSet/>
      <dgm:spPr/>
      <dgm:t>
        <a:bodyPr/>
        <a:lstStyle/>
        <a:p>
          <a:endParaRPr lang="en-US"/>
        </a:p>
      </dgm:t>
    </dgm:pt>
    <dgm:pt modelId="{AC00F2EA-71AD-4C2B-84FA-CF9E07320739}">
      <dgm:prSet phldrT="[Text]" custT="1"/>
      <dgm:spPr/>
      <dgm:t>
        <a:bodyPr/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IMS training</a:t>
          </a:r>
        </a:p>
      </dgm:t>
    </dgm:pt>
    <dgm:pt modelId="{FA5F773A-29BC-4127-8DF5-902CD7E84401}" type="parTrans" cxnId="{0A389CBE-671C-4471-A82A-220818841B94}">
      <dgm:prSet/>
      <dgm:spPr/>
      <dgm:t>
        <a:bodyPr/>
        <a:lstStyle/>
        <a:p>
          <a:endParaRPr lang="en-US"/>
        </a:p>
      </dgm:t>
    </dgm:pt>
    <dgm:pt modelId="{B005E1E9-E194-4A50-8A30-611B1784FE0E}" type="sibTrans" cxnId="{0A389CBE-671C-4471-A82A-220818841B94}">
      <dgm:prSet/>
      <dgm:spPr/>
      <dgm:t>
        <a:bodyPr/>
        <a:lstStyle/>
        <a:p>
          <a:endParaRPr lang="en-US"/>
        </a:p>
      </dgm:t>
    </dgm:pt>
    <dgm:pt modelId="{E6457BDA-A28A-4F2B-ABE2-DE2668EB9E9C}">
      <dgm:prSet phldrT="[Text]" custT="1"/>
      <dgm:spPr/>
      <dgm:t>
        <a:bodyPr/>
        <a:lstStyle/>
        <a:p>
          <a:r>
            <a:rPr lang="en-US" sz="1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Budget control in FP9</a:t>
          </a:r>
        </a:p>
      </dgm:t>
    </dgm:pt>
    <dgm:pt modelId="{3AF532E7-257D-4D96-AA7E-ABD7AF2BE5AA}" type="parTrans" cxnId="{1BD243CC-302E-46D1-AFE6-2FDE2795A1BA}">
      <dgm:prSet/>
      <dgm:spPr/>
      <dgm:t>
        <a:bodyPr/>
        <a:lstStyle/>
        <a:p>
          <a:endParaRPr lang="en-US"/>
        </a:p>
      </dgm:t>
    </dgm:pt>
    <dgm:pt modelId="{A587AB87-5298-4D58-8855-10911E6E85B6}" type="sibTrans" cxnId="{1BD243CC-302E-46D1-AFE6-2FDE2795A1BA}">
      <dgm:prSet/>
      <dgm:spPr/>
      <dgm:t>
        <a:bodyPr/>
        <a:lstStyle/>
        <a:p>
          <a:endParaRPr lang="en-US"/>
        </a:p>
      </dgm:t>
    </dgm:pt>
    <dgm:pt modelId="{5EB75CF6-C9EE-424C-89B5-574D6DDAD413}" type="pres">
      <dgm:prSet presAssocID="{22716984-90A5-4980-B0DE-427AA26C0C48}" presName="Name0" presStyleCnt="0">
        <dgm:presLayoutVars>
          <dgm:chMax val="7"/>
          <dgm:chPref val="7"/>
          <dgm:dir/>
        </dgm:presLayoutVars>
      </dgm:prSet>
      <dgm:spPr/>
    </dgm:pt>
    <dgm:pt modelId="{6AF7669D-BBA1-4E90-AEAA-8726C759DBD2}" type="pres">
      <dgm:prSet presAssocID="{22716984-90A5-4980-B0DE-427AA26C0C48}" presName="Name1" presStyleCnt="0"/>
      <dgm:spPr/>
    </dgm:pt>
    <dgm:pt modelId="{B08DB139-2610-4C7D-B4BE-6C33AF1C2FC0}" type="pres">
      <dgm:prSet presAssocID="{22716984-90A5-4980-B0DE-427AA26C0C48}" presName="cycle" presStyleCnt="0"/>
      <dgm:spPr/>
    </dgm:pt>
    <dgm:pt modelId="{8F3482A4-8443-4A51-9DEF-36A1908A4EB1}" type="pres">
      <dgm:prSet presAssocID="{22716984-90A5-4980-B0DE-427AA26C0C48}" presName="srcNode" presStyleLbl="node1" presStyleIdx="0" presStyleCnt="4"/>
      <dgm:spPr/>
    </dgm:pt>
    <dgm:pt modelId="{685C79BB-8298-4E51-83D0-CCA11B3DA0A1}" type="pres">
      <dgm:prSet presAssocID="{22716984-90A5-4980-B0DE-427AA26C0C48}" presName="conn" presStyleLbl="parChTrans1D2" presStyleIdx="0" presStyleCnt="1"/>
      <dgm:spPr/>
    </dgm:pt>
    <dgm:pt modelId="{B8B991A2-CA47-4A5D-BD28-99238DC6DAD2}" type="pres">
      <dgm:prSet presAssocID="{22716984-90A5-4980-B0DE-427AA26C0C48}" presName="extraNode" presStyleLbl="node1" presStyleIdx="0" presStyleCnt="4"/>
      <dgm:spPr/>
    </dgm:pt>
    <dgm:pt modelId="{57770BD5-1C5A-44A8-BC35-7EDAC0CA3E19}" type="pres">
      <dgm:prSet presAssocID="{22716984-90A5-4980-B0DE-427AA26C0C48}" presName="dstNode" presStyleLbl="node1" presStyleIdx="0" presStyleCnt="4"/>
      <dgm:spPr/>
    </dgm:pt>
    <dgm:pt modelId="{B12ED25A-9EAE-4F3C-948C-ADC85CB44E83}" type="pres">
      <dgm:prSet presAssocID="{B43D3833-90AA-4A97-8DE9-BED5B59C4086}" presName="text_1" presStyleLbl="node1" presStyleIdx="0" presStyleCnt="4">
        <dgm:presLayoutVars>
          <dgm:bulletEnabled val="1"/>
        </dgm:presLayoutVars>
      </dgm:prSet>
      <dgm:spPr/>
    </dgm:pt>
    <dgm:pt modelId="{67D88FA9-73D0-422F-93B3-88BB7B5EE4AF}" type="pres">
      <dgm:prSet presAssocID="{B43D3833-90AA-4A97-8DE9-BED5B59C4086}" presName="accent_1" presStyleCnt="0"/>
      <dgm:spPr/>
    </dgm:pt>
    <dgm:pt modelId="{32197B01-5831-40BD-B2A9-0F62048A9FDA}" type="pres">
      <dgm:prSet presAssocID="{B43D3833-90AA-4A97-8DE9-BED5B59C4086}" presName="accentRepeatNode" presStyleLbl="solidFgAcc1" presStyleIdx="0" presStyleCnt="4"/>
      <dgm:spPr/>
    </dgm:pt>
    <dgm:pt modelId="{3131648D-B742-4CF3-AB76-184DB828EBAF}" type="pres">
      <dgm:prSet presAssocID="{51EAA37A-2BD1-4004-B561-94988206CA16}" presName="text_2" presStyleLbl="node1" presStyleIdx="1" presStyleCnt="4">
        <dgm:presLayoutVars>
          <dgm:bulletEnabled val="1"/>
        </dgm:presLayoutVars>
      </dgm:prSet>
      <dgm:spPr/>
    </dgm:pt>
    <dgm:pt modelId="{66393725-C135-4E42-9D74-6E800F072500}" type="pres">
      <dgm:prSet presAssocID="{51EAA37A-2BD1-4004-B561-94988206CA16}" presName="accent_2" presStyleCnt="0"/>
      <dgm:spPr/>
    </dgm:pt>
    <dgm:pt modelId="{66BB4A0C-9156-453E-99E8-6B48F0DCFBC1}" type="pres">
      <dgm:prSet presAssocID="{51EAA37A-2BD1-4004-B561-94988206CA16}" presName="accentRepeatNode" presStyleLbl="solidFgAcc1" presStyleIdx="1" presStyleCnt="4"/>
      <dgm:spPr/>
    </dgm:pt>
    <dgm:pt modelId="{E8D98E5E-287A-49BD-B02C-3036762FAAB9}" type="pres">
      <dgm:prSet presAssocID="{E6457BDA-A28A-4F2B-ABE2-DE2668EB9E9C}" presName="text_3" presStyleLbl="node1" presStyleIdx="2" presStyleCnt="4">
        <dgm:presLayoutVars>
          <dgm:bulletEnabled val="1"/>
        </dgm:presLayoutVars>
      </dgm:prSet>
      <dgm:spPr/>
    </dgm:pt>
    <dgm:pt modelId="{FCBC7058-FF2B-47C8-815A-1F79653A3F76}" type="pres">
      <dgm:prSet presAssocID="{E6457BDA-A28A-4F2B-ABE2-DE2668EB9E9C}" presName="accent_3" presStyleCnt="0"/>
      <dgm:spPr/>
    </dgm:pt>
    <dgm:pt modelId="{95BB02DF-28EE-4724-98F1-273393DE680F}" type="pres">
      <dgm:prSet presAssocID="{E6457BDA-A28A-4F2B-ABE2-DE2668EB9E9C}" presName="accentRepeatNode" presStyleLbl="solidFgAcc1" presStyleIdx="2" presStyleCnt="4"/>
      <dgm:spPr/>
    </dgm:pt>
    <dgm:pt modelId="{3D355007-7222-40C3-A9AE-B82501DB6A44}" type="pres">
      <dgm:prSet presAssocID="{AC00F2EA-71AD-4C2B-84FA-CF9E07320739}" presName="text_4" presStyleLbl="node1" presStyleIdx="3" presStyleCnt="4">
        <dgm:presLayoutVars>
          <dgm:bulletEnabled val="1"/>
        </dgm:presLayoutVars>
      </dgm:prSet>
      <dgm:spPr/>
    </dgm:pt>
    <dgm:pt modelId="{86F703C2-587E-4E78-9263-0876099A4168}" type="pres">
      <dgm:prSet presAssocID="{AC00F2EA-71AD-4C2B-84FA-CF9E07320739}" presName="accent_4" presStyleCnt="0"/>
      <dgm:spPr/>
    </dgm:pt>
    <dgm:pt modelId="{B367B8A9-3A76-42C2-8273-B9EEB66C14C2}" type="pres">
      <dgm:prSet presAssocID="{AC00F2EA-71AD-4C2B-84FA-CF9E07320739}" presName="accentRepeatNode" presStyleLbl="solidFgAcc1" presStyleIdx="3" presStyleCnt="4"/>
      <dgm:spPr/>
    </dgm:pt>
  </dgm:ptLst>
  <dgm:cxnLst>
    <dgm:cxn modelId="{21EE0E0A-BC11-4C14-BC4F-F575D3699BC1}" type="presOf" srcId="{AC00F2EA-71AD-4C2B-84FA-CF9E07320739}" destId="{3D355007-7222-40C3-A9AE-B82501DB6A44}" srcOrd="0" destOrd="0" presId="urn:microsoft.com/office/officeart/2008/layout/VerticalCurvedList"/>
    <dgm:cxn modelId="{74A1BE1F-AA73-4657-A1EF-AA2DB1A1F5DA}" srcId="{22716984-90A5-4980-B0DE-427AA26C0C48}" destId="{51EAA37A-2BD1-4004-B561-94988206CA16}" srcOrd="1" destOrd="0" parTransId="{6FF52A21-97D1-42E3-8EA9-952E0A8B663A}" sibTransId="{BFD0AEB5-796F-462E-B11F-7491FFC0A34F}"/>
    <dgm:cxn modelId="{6250C35D-7BBC-4DD6-B85D-EFF11BA59B8D}" type="presOf" srcId="{952F93C6-FE78-4D91-B069-006846E2B05A}" destId="{685C79BB-8298-4E51-83D0-CCA11B3DA0A1}" srcOrd="0" destOrd="0" presId="urn:microsoft.com/office/officeart/2008/layout/VerticalCurvedList"/>
    <dgm:cxn modelId="{BC05BB60-6CB5-40C1-A8DC-3E0F2DF36123}" type="presOf" srcId="{22716984-90A5-4980-B0DE-427AA26C0C48}" destId="{5EB75CF6-C9EE-424C-89B5-574D6DDAD413}" srcOrd="0" destOrd="0" presId="urn:microsoft.com/office/officeart/2008/layout/VerticalCurvedList"/>
    <dgm:cxn modelId="{ACE2A981-F744-4B8E-AFD8-889B7383658E}" type="presOf" srcId="{B43D3833-90AA-4A97-8DE9-BED5B59C4086}" destId="{B12ED25A-9EAE-4F3C-948C-ADC85CB44E83}" srcOrd="0" destOrd="0" presId="urn:microsoft.com/office/officeart/2008/layout/VerticalCurvedList"/>
    <dgm:cxn modelId="{190F9DB4-C574-4235-9273-55C40F48ECEF}" srcId="{22716984-90A5-4980-B0DE-427AA26C0C48}" destId="{B43D3833-90AA-4A97-8DE9-BED5B59C4086}" srcOrd="0" destOrd="0" parTransId="{B7D23FC8-FC31-4D95-8056-31FCF727470D}" sibTransId="{952F93C6-FE78-4D91-B069-006846E2B05A}"/>
    <dgm:cxn modelId="{0A389CBE-671C-4471-A82A-220818841B94}" srcId="{22716984-90A5-4980-B0DE-427AA26C0C48}" destId="{AC00F2EA-71AD-4C2B-84FA-CF9E07320739}" srcOrd="3" destOrd="0" parTransId="{FA5F773A-29BC-4127-8DF5-902CD7E84401}" sibTransId="{B005E1E9-E194-4A50-8A30-611B1784FE0E}"/>
    <dgm:cxn modelId="{1BD243CC-302E-46D1-AFE6-2FDE2795A1BA}" srcId="{22716984-90A5-4980-B0DE-427AA26C0C48}" destId="{E6457BDA-A28A-4F2B-ABE2-DE2668EB9E9C}" srcOrd="2" destOrd="0" parTransId="{3AF532E7-257D-4D96-AA7E-ABD7AF2BE5AA}" sibTransId="{A587AB87-5298-4D58-8855-10911E6E85B6}"/>
    <dgm:cxn modelId="{4CF251EC-9D73-4BAF-AE8C-C41A72CE3243}" type="presOf" srcId="{51EAA37A-2BD1-4004-B561-94988206CA16}" destId="{3131648D-B742-4CF3-AB76-184DB828EBAF}" srcOrd="0" destOrd="0" presId="urn:microsoft.com/office/officeart/2008/layout/VerticalCurvedList"/>
    <dgm:cxn modelId="{30BDF2ED-D558-4A2E-BF22-ADF6FC71B2C0}" type="presOf" srcId="{E6457BDA-A28A-4F2B-ABE2-DE2668EB9E9C}" destId="{E8D98E5E-287A-49BD-B02C-3036762FAAB9}" srcOrd="0" destOrd="0" presId="urn:microsoft.com/office/officeart/2008/layout/VerticalCurvedList"/>
    <dgm:cxn modelId="{52ACAF01-FECC-4D41-BD7F-5BADF84B8A00}" type="presParOf" srcId="{5EB75CF6-C9EE-424C-89B5-574D6DDAD413}" destId="{6AF7669D-BBA1-4E90-AEAA-8726C759DBD2}" srcOrd="0" destOrd="0" presId="urn:microsoft.com/office/officeart/2008/layout/VerticalCurvedList"/>
    <dgm:cxn modelId="{E65C9B8F-3812-483B-B071-ED82B68F6EA4}" type="presParOf" srcId="{6AF7669D-BBA1-4E90-AEAA-8726C759DBD2}" destId="{B08DB139-2610-4C7D-B4BE-6C33AF1C2FC0}" srcOrd="0" destOrd="0" presId="urn:microsoft.com/office/officeart/2008/layout/VerticalCurvedList"/>
    <dgm:cxn modelId="{902E3453-AD89-4680-A816-94EAA5FC2618}" type="presParOf" srcId="{B08DB139-2610-4C7D-B4BE-6C33AF1C2FC0}" destId="{8F3482A4-8443-4A51-9DEF-36A1908A4EB1}" srcOrd="0" destOrd="0" presId="urn:microsoft.com/office/officeart/2008/layout/VerticalCurvedList"/>
    <dgm:cxn modelId="{4728B0F0-CDB5-41FE-97FA-5B6579CFEFBA}" type="presParOf" srcId="{B08DB139-2610-4C7D-B4BE-6C33AF1C2FC0}" destId="{685C79BB-8298-4E51-83D0-CCA11B3DA0A1}" srcOrd="1" destOrd="0" presId="urn:microsoft.com/office/officeart/2008/layout/VerticalCurvedList"/>
    <dgm:cxn modelId="{44BFF9B0-0416-41D8-80B7-401B12735CAB}" type="presParOf" srcId="{B08DB139-2610-4C7D-B4BE-6C33AF1C2FC0}" destId="{B8B991A2-CA47-4A5D-BD28-99238DC6DAD2}" srcOrd="2" destOrd="0" presId="urn:microsoft.com/office/officeart/2008/layout/VerticalCurvedList"/>
    <dgm:cxn modelId="{1292E1A6-1985-45E5-BBAE-8ED122820AB3}" type="presParOf" srcId="{B08DB139-2610-4C7D-B4BE-6C33AF1C2FC0}" destId="{57770BD5-1C5A-44A8-BC35-7EDAC0CA3E19}" srcOrd="3" destOrd="0" presId="urn:microsoft.com/office/officeart/2008/layout/VerticalCurvedList"/>
    <dgm:cxn modelId="{AE8F5C7B-3192-4486-9235-A087A6A79559}" type="presParOf" srcId="{6AF7669D-BBA1-4E90-AEAA-8726C759DBD2}" destId="{B12ED25A-9EAE-4F3C-948C-ADC85CB44E83}" srcOrd="1" destOrd="0" presId="urn:microsoft.com/office/officeart/2008/layout/VerticalCurvedList"/>
    <dgm:cxn modelId="{01B6CC03-FF19-49C2-B602-F33F1C216F59}" type="presParOf" srcId="{6AF7669D-BBA1-4E90-AEAA-8726C759DBD2}" destId="{67D88FA9-73D0-422F-93B3-88BB7B5EE4AF}" srcOrd="2" destOrd="0" presId="urn:microsoft.com/office/officeart/2008/layout/VerticalCurvedList"/>
    <dgm:cxn modelId="{DEDC36CC-80C2-419A-A162-9B149A60D047}" type="presParOf" srcId="{67D88FA9-73D0-422F-93B3-88BB7B5EE4AF}" destId="{32197B01-5831-40BD-B2A9-0F62048A9FDA}" srcOrd="0" destOrd="0" presId="urn:microsoft.com/office/officeart/2008/layout/VerticalCurvedList"/>
    <dgm:cxn modelId="{468CC512-3562-4638-ABDD-55767603D39A}" type="presParOf" srcId="{6AF7669D-BBA1-4E90-AEAA-8726C759DBD2}" destId="{3131648D-B742-4CF3-AB76-184DB828EBAF}" srcOrd="3" destOrd="0" presId="urn:microsoft.com/office/officeart/2008/layout/VerticalCurvedList"/>
    <dgm:cxn modelId="{CE6E861C-1F11-4C7D-ABA8-CFCA226B5A99}" type="presParOf" srcId="{6AF7669D-BBA1-4E90-AEAA-8726C759DBD2}" destId="{66393725-C135-4E42-9D74-6E800F072500}" srcOrd="4" destOrd="0" presId="urn:microsoft.com/office/officeart/2008/layout/VerticalCurvedList"/>
    <dgm:cxn modelId="{CA08539A-21C3-45FC-A482-1C2BE91AA657}" type="presParOf" srcId="{66393725-C135-4E42-9D74-6E800F072500}" destId="{66BB4A0C-9156-453E-99E8-6B48F0DCFBC1}" srcOrd="0" destOrd="0" presId="urn:microsoft.com/office/officeart/2008/layout/VerticalCurvedList"/>
    <dgm:cxn modelId="{23891A3F-9E56-4345-8218-2A15F463A211}" type="presParOf" srcId="{6AF7669D-BBA1-4E90-AEAA-8726C759DBD2}" destId="{E8D98E5E-287A-49BD-B02C-3036762FAAB9}" srcOrd="5" destOrd="0" presId="urn:microsoft.com/office/officeart/2008/layout/VerticalCurvedList"/>
    <dgm:cxn modelId="{A99E61BE-F341-4DB5-AD09-E7D22F9AB66D}" type="presParOf" srcId="{6AF7669D-BBA1-4E90-AEAA-8726C759DBD2}" destId="{FCBC7058-FF2B-47C8-815A-1F79653A3F76}" srcOrd="6" destOrd="0" presId="urn:microsoft.com/office/officeart/2008/layout/VerticalCurvedList"/>
    <dgm:cxn modelId="{7CA5E6B0-F45D-43F6-AD8F-2DB38E83559C}" type="presParOf" srcId="{FCBC7058-FF2B-47C8-815A-1F79653A3F76}" destId="{95BB02DF-28EE-4724-98F1-273393DE680F}" srcOrd="0" destOrd="0" presId="urn:microsoft.com/office/officeart/2008/layout/VerticalCurvedList"/>
    <dgm:cxn modelId="{0C126F08-B772-49AD-96E5-33358F82A284}" type="presParOf" srcId="{6AF7669D-BBA1-4E90-AEAA-8726C759DBD2}" destId="{3D355007-7222-40C3-A9AE-B82501DB6A44}" srcOrd="7" destOrd="0" presId="urn:microsoft.com/office/officeart/2008/layout/VerticalCurvedList"/>
    <dgm:cxn modelId="{ACBA4A82-7F57-4010-B011-D11FD1B0168A}" type="presParOf" srcId="{6AF7669D-BBA1-4E90-AEAA-8726C759DBD2}" destId="{86F703C2-587E-4E78-9263-0876099A4168}" srcOrd="8" destOrd="0" presId="urn:microsoft.com/office/officeart/2008/layout/VerticalCurvedList"/>
    <dgm:cxn modelId="{A4B6B74C-625F-47E5-9851-4FCD38BA27F7}" type="presParOf" srcId="{86F703C2-587E-4E78-9263-0876099A4168}" destId="{B367B8A9-3A76-42C2-8273-B9EEB66C14C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C79BB-8298-4E51-83D0-CCA11B3DA0A1}">
      <dsp:nvSpPr>
        <dsp:cNvPr id="0" name=""/>
        <dsp:cNvSpPr/>
      </dsp:nvSpPr>
      <dsp:spPr>
        <a:xfrm>
          <a:off x="-4612296" y="-707138"/>
          <a:ext cx="5494152" cy="5494152"/>
        </a:xfrm>
        <a:prstGeom prst="blockArc">
          <a:avLst>
            <a:gd name="adj1" fmla="val 18900000"/>
            <a:gd name="adj2" fmla="val 2700000"/>
            <a:gd name="adj3" fmla="val 39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ED25A-9EAE-4F3C-948C-ADC85CB44E83}">
      <dsp:nvSpPr>
        <dsp:cNvPr id="0" name=""/>
        <dsp:cNvSpPr/>
      </dsp:nvSpPr>
      <dsp:spPr>
        <a:xfrm>
          <a:off x="461890" y="313660"/>
          <a:ext cx="7712271" cy="627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19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Welcome, introduction 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rough planning for the coming few months</a:t>
          </a:r>
        </a:p>
      </dsp:txBody>
      <dsp:txXfrm>
        <a:off x="461890" y="313660"/>
        <a:ext cx="7712271" cy="627647"/>
      </dsp:txXfrm>
    </dsp:sp>
    <dsp:sp modelId="{32197B01-5831-40BD-B2A9-0F62048A9FDA}">
      <dsp:nvSpPr>
        <dsp:cNvPr id="0" name=""/>
        <dsp:cNvSpPr/>
      </dsp:nvSpPr>
      <dsp:spPr>
        <a:xfrm>
          <a:off x="69610" y="235204"/>
          <a:ext cx="784559" cy="784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31648D-B742-4CF3-AB76-184DB828EBAF}">
      <dsp:nvSpPr>
        <dsp:cNvPr id="0" name=""/>
        <dsp:cNvSpPr/>
      </dsp:nvSpPr>
      <dsp:spPr>
        <a:xfrm>
          <a:off x="821735" y="1255295"/>
          <a:ext cx="7352426" cy="627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196" tIns="40640" rIns="40640" bIns="4064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The role of the PSO and the PMO (including Q/A)</a:t>
          </a:r>
        </a:p>
      </dsp:txBody>
      <dsp:txXfrm>
        <a:off x="821735" y="1255295"/>
        <a:ext cx="7352426" cy="627647"/>
      </dsp:txXfrm>
    </dsp:sp>
    <dsp:sp modelId="{66BB4A0C-9156-453E-99E8-6B48F0DCFBC1}">
      <dsp:nvSpPr>
        <dsp:cNvPr id="0" name=""/>
        <dsp:cNvSpPr/>
      </dsp:nvSpPr>
      <dsp:spPr>
        <a:xfrm>
          <a:off x="429455" y="1176839"/>
          <a:ext cx="784559" cy="784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D98E5E-287A-49BD-B02C-3036762FAAB9}">
      <dsp:nvSpPr>
        <dsp:cNvPr id="0" name=""/>
        <dsp:cNvSpPr/>
      </dsp:nvSpPr>
      <dsp:spPr>
        <a:xfrm>
          <a:off x="821735" y="2196931"/>
          <a:ext cx="7352426" cy="627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196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Budget control in FP9</a:t>
          </a:r>
        </a:p>
      </dsp:txBody>
      <dsp:txXfrm>
        <a:off x="821735" y="2196931"/>
        <a:ext cx="7352426" cy="627647"/>
      </dsp:txXfrm>
    </dsp:sp>
    <dsp:sp modelId="{95BB02DF-28EE-4724-98F1-273393DE680F}">
      <dsp:nvSpPr>
        <dsp:cNvPr id="0" name=""/>
        <dsp:cNvSpPr/>
      </dsp:nvSpPr>
      <dsp:spPr>
        <a:xfrm>
          <a:off x="429455" y="2118475"/>
          <a:ext cx="784559" cy="784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355007-7222-40C3-A9AE-B82501DB6A44}">
      <dsp:nvSpPr>
        <dsp:cNvPr id="0" name=""/>
        <dsp:cNvSpPr/>
      </dsp:nvSpPr>
      <dsp:spPr>
        <a:xfrm>
          <a:off x="461890" y="3138566"/>
          <a:ext cx="7712271" cy="627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196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IMS training</a:t>
          </a:r>
        </a:p>
      </dsp:txBody>
      <dsp:txXfrm>
        <a:off x="461890" y="3138566"/>
        <a:ext cx="7712271" cy="627647"/>
      </dsp:txXfrm>
    </dsp:sp>
    <dsp:sp modelId="{B367B8A9-3A76-42C2-8273-B9EEB66C14C2}">
      <dsp:nvSpPr>
        <dsp:cNvPr id="0" name=""/>
        <dsp:cNvSpPr/>
      </dsp:nvSpPr>
      <dsp:spPr>
        <a:xfrm>
          <a:off x="69610" y="3060110"/>
          <a:ext cx="784559" cy="784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C79BB-8298-4E51-83D0-CCA11B3DA0A1}">
      <dsp:nvSpPr>
        <dsp:cNvPr id="0" name=""/>
        <dsp:cNvSpPr/>
      </dsp:nvSpPr>
      <dsp:spPr>
        <a:xfrm>
          <a:off x="-4612296" y="-707138"/>
          <a:ext cx="5494152" cy="5494152"/>
        </a:xfrm>
        <a:prstGeom prst="blockArc">
          <a:avLst>
            <a:gd name="adj1" fmla="val 18900000"/>
            <a:gd name="adj2" fmla="val 2700000"/>
            <a:gd name="adj3" fmla="val 39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ED25A-9EAE-4F3C-948C-ADC85CB44E83}">
      <dsp:nvSpPr>
        <dsp:cNvPr id="0" name=""/>
        <dsp:cNvSpPr/>
      </dsp:nvSpPr>
      <dsp:spPr>
        <a:xfrm>
          <a:off x="461890" y="313660"/>
          <a:ext cx="7712271" cy="627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19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Welcome, introduction 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rough planning for the coming few months</a:t>
          </a:r>
        </a:p>
      </dsp:txBody>
      <dsp:txXfrm>
        <a:off x="461890" y="313660"/>
        <a:ext cx="7712271" cy="627647"/>
      </dsp:txXfrm>
    </dsp:sp>
    <dsp:sp modelId="{32197B01-5831-40BD-B2A9-0F62048A9FDA}">
      <dsp:nvSpPr>
        <dsp:cNvPr id="0" name=""/>
        <dsp:cNvSpPr/>
      </dsp:nvSpPr>
      <dsp:spPr>
        <a:xfrm>
          <a:off x="69610" y="235204"/>
          <a:ext cx="784559" cy="784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31648D-B742-4CF3-AB76-184DB828EBAF}">
      <dsp:nvSpPr>
        <dsp:cNvPr id="0" name=""/>
        <dsp:cNvSpPr/>
      </dsp:nvSpPr>
      <dsp:spPr>
        <a:xfrm>
          <a:off x="821735" y="1255295"/>
          <a:ext cx="7352426" cy="627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196" tIns="40640" rIns="40640" bIns="4064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The role of the PSO and the PMO (including Q/A)</a:t>
          </a:r>
        </a:p>
      </dsp:txBody>
      <dsp:txXfrm>
        <a:off x="821735" y="1255295"/>
        <a:ext cx="7352426" cy="627647"/>
      </dsp:txXfrm>
    </dsp:sp>
    <dsp:sp modelId="{66BB4A0C-9156-453E-99E8-6B48F0DCFBC1}">
      <dsp:nvSpPr>
        <dsp:cNvPr id="0" name=""/>
        <dsp:cNvSpPr/>
      </dsp:nvSpPr>
      <dsp:spPr>
        <a:xfrm>
          <a:off x="429455" y="1176839"/>
          <a:ext cx="784559" cy="784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D98E5E-287A-49BD-B02C-3036762FAAB9}">
      <dsp:nvSpPr>
        <dsp:cNvPr id="0" name=""/>
        <dsp:cNvSpPr/>
      </dsp:nvSpPr>
      <dsp:spPr>
        <a:xfrm>
          <a:off x="821735" y="2196931"/>
          <a:ext cx="7352426" cy="627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196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Budget control in FP9</a:t>
          </a:r>
        </a:p>
      </dsp:txBody>
      <dsp:txXfrm>
        <a:off x="821735" y="2196931"/>
        <a:ext cx="7352426" cy="627647"/>
      </dsp:txXfrm>
    </dsp:sp>
    <dsp:sp modelId="{95BB02DF-28EE-4724-98F1-273393DE680F}">
      <dsp:nvSpPr>
        <dsp:cNvPr id="0" name=""/>
        <dsp:cNvSpPr/>
      </dsp:nvSpPr>
      <dsp:spPr>
        <a:xfrm>
          <a:off x="429455" y="2118475"/>
          <a:ext cx="784559" cy="784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355007-7222-40C3-A9AE-B82501DB6A44}">
      <dsp:nvSpPr>
        <dsp:cNvPr id="0" name=""/>
        <dsp:cNvSpPr/>
      </dsp:nvSpPr>
      <dsp:spPr>
        <a:xfrm>
          <a:off x="461890" y="3138566"/>
          <a:ext cx="7712271" cy="627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196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IMS training</a:t>
          </a:r>
        </a:p>
      </dsp:txBody>
      <dsp:txXfrm>
        <a:off x="461890" y="3138566"/>
        <a:ext cx="7712271" cy="627647"/>
      </dsp:txXfrm>
    </dsp:sp>
    <dsp:sp modelId="{B367B8A9-3A76-42C2-8273-B9EEB66C14C2}">
      <dsp:nvSpPr>
        <dsp:cNvPr id="0" name=""/>
        <dsp:cNvSpPr/>
      </dsp:nvSpPr>
      <dsp:spPr>
        <a:xfrm>
          <a:off x="69610" y="3060110"/>
          <a:ext cx="784559" cy="784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46508-F3D9-4136-9D7C-4E0030F917F4}" type="datetimeFigureOut">
              <a:rPr lang="en-US" smtClean="0"/>
              <a:t>11-Jan-21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241425"/>
            <a:ext cx="53594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4D287-6FF8-481E-8A1C-A381AE5D5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96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E4D287-6FF8-481E-8A1C-A381AE5D576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846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E4D287-6FF8-481E-8A1C-A381AE5D576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20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PMO was created to streamline and improve the project management across the consortium. </a:t>
            </a:r>
          </a:p>
          <a:p>
            <a:r>
              <a:rPr lang="en-US" dirty="0"/>
              <a:t>Goal is to set standards, increase transparency and improve general project management culture.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E4D287-6FF8-481E-8A1C-A381AE5D576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79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that PMO and PSO are partners and need to communicate openly to make sure we move forward.</a:t>
            </a:r>
          </a:p>
          <a:p>
            <a:r>
              <a:rPr lang="en-US" dirty="0"/>
              <a:t>Message should be we are here to help them if something is not clear, but we need to be informed.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E4D287-6FF8-481E-8A1C-A381AE5D576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403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in Apr30th update of Wikis for the FSD related projects</a:t>
            </a:r>
          </a:p>
          <a:p>
            <a:r>
              <a:rPr lang="en-US" dirty="0"/>
              <a:t>Mention that we will give the wiki template until the end of January, Feb to work on it, March for interaction and April is ready for PB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E4D287-6FF8-481E-8A1C-A381AE5D57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17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E4D287-6FF8-481E-8A1C-A381AE5D576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5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17207"/>
            <a:ext cx="9144000" cy="5349241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957400"/>
            <a:ext cx="8496944" cy="1080120"/>
          </a:xfrm>
        </p:spPr>
        <p:txBody>
          <a:bodyPr>
            <a:noAutofit/>
          </a:bodyPr>
          <a:lstStyle>
            <a:lvl1pPr algn="l">
              <a:defRPr sz="2917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577580"/>
            <a:ext cx="4392488" cy="360040"/>
          </a:xfrm>
        </p:spPr>
        <p:txBody>
          <a:bodyPr>
            <a:normAutofit/>
          </a:bodyPr>
          <a:lstStyle>
            <a:lvl1pPr marL="0" indent="0" algn="l">
              <a:buNone/>
              <a:defRPr sz="1833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81000"/>
            <a:ext cx="1076325" cy="79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6200" tIns="38100" rIns="76200" bIns="38100" numCol="1" anchor="t" anchorCtr="0" compatLnSpc="1">
            <a:prstTxWarp prst="textNoShape">
              <a:avLst/>
            </a:prstTxWarp>
          </a:bodyPr>
          <a:lstStyle/>
          <a:p>
            <a:endParaRPr lang="en-GB" sz="1500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743070"/>
            <a:ext cx="1295375" cy="75472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717707"/>
            <a:ext cx="3168352" cy="780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5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5292080" y="4837720"/>
            <a:ext cx="3610184" cy="540060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347648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833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0883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61ED-C559-41EF-B76B-BF75D8087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81000"/>
            <a:ext cx="2949575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59887-6122-4EF2-88E6-8A1F71C20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822325"/>
            <a:ext cx="4629150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1DE069-DFD4-400C-9E97-64198ED50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714500"/>
            <a:ext cx="2949575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6350C6-DA0A-4596-A255-101DB21FE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6DCA-7108-408C-BDF8-07278A80AA87}" type="datetimeFigureOut">
              <a:rPr lang="en-US" smtClean="0"/>
              <a:t>11-Jan-21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3E0381-5A37-49C5-A5FF-D3023C01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0EB1E-864E-4A62-8C36-6BF3B6266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38B1-5D67-4619-BDA1-60E0688F8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8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55D12-C50C-4DA1-854B-CD10219B2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81000"/>
            <a:ext cx="2949575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E02BFC-F39F-41B0-A41B-D10FBD85C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822325"/>
            <a:ext cx="4629150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967EE-85A8-4CF4-88D3-4FF0EA8C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714500"/>
            <a:ext cx="2949575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D8DBB-63AF-4977-B2B2-65D10D7D6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6DCA-7108-408C-BDF8-07278A80AA87}" type="datetimeFigureOut">
              <a:rPr lang="en-US" smtClean="0"/>
              <a:t>11-Jan-21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51AE16-3F05-42B1-A39E-89610DB98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5F9FF-C461-4E02-9317-1EEF2AE28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38B1-5D67-4619-BDA1-60E0688F8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12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BD1CF-E394-4543-BF7B-F37720C7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50853-30E5-4172-AFFB-0996D7CEE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30A4F-9BFE-4732-B34C-8FE701B7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6DCA-7108-408C-BDF8-07278A80AA87}" type="datetimeFigureOut">
              <a:rPr lang="en-US" smtClean="0"/>
              <a:t>11-Jan-21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0909F-FCF1-45B6-9A9B-B488BC38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261F7-B444-46E5-8206-09C1F5553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38B1-5D67-4619-BDA1-60E0688F8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92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53D540-B9BE-479D-8B48-CE73F85239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04800"/>
            <a:ext cx="1971675" cy="4843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C8F3B1-91A9-47C6-884F-5C6BF12A2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04800"/>
            <a:ext cx="5762625" cy="4843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06D3-53C4-4FB0-8EFB-CD53B5397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6DCA-7108-408C-BDF8-07278A80AA87}" type="datetimeFigureOut">
              <a:rPr lang="en-US" smtClean="0"/>
              <a:t>11-Jan-21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B048C-F588-4731-AD86-5E74D99BE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61839-229C-405C-AFFC-30C7CDFC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38B1-5D67-4619-BDA1-60E0688F8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4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500"/>
            <a:ext cx="7543800" cy="381000"/>
          </a:xfrm>
        </p:spPr>
        <p:txBody>
          <a:bodyPr>
            <a:noAutofit/>
          </a:bodyPr>
          <a:lstStyle>
            <a:lvl1pPr algn="l">
              <a:lnSpc>
                <a:spcPts val="2667"/>
              </a:lnSpc>
              <a:defRPr sz="2667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7314"/>
            <a:ext cx="8229600" cy="4080453"/>
          </a:xfrm>
        </p:spPr>
        <p:txBody>
          <a:bodyPr/>
          <a:lstStyle>
            <a:lvl1pPr marL="285739" indent="-285739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19100" indent="-238115">
              <a:buFont typeface="Arial" panose="020B0604020202020204" pitchFamily="34" charset="0"/>
              <a:buChar char="•"/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52462" indent="-190492">
              <a:buFont typeface="Arial" panose="020B0604020202020204" pitchFamily="34" charset="0"/>
              <a:buChar char="•"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97193"/>
            <a:ext cx="458197" cy="38809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3E3136F-C16E-4870-B9C2-D2DAF9236B2D}"/>
              </a:ext>
            </a:extLst>
          </p:cNvPr>
          <p:cNvSpPr/>
          <p:nvPr userDrawn="1"/>
        </p:nvSpPr>
        <p:spPr>
          <a:xfrm>
            <a:off x="6588224" y="5421680"/>
            <a:ext cx="217719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PMO | </a:t>
            </a:r>
            <a:fld id="{C4DED582-1058-4743-A6B5-CD4ECFD6A828}" type="datetime4">
              <a:rPr lang="en-US" sz="1100" smtClean="0"/>
              <a:t>January 11, 2021</a:t>
            </a:fld>
            <a:r>
              <a:rPr lang="en-US" sz="1100" dirty="0"/>
              <a:t> | Page </a:t>
            </a:r>
            <a:fld id="{D4174205-2B33-4150-9B19-912D82AC5FF4}" type="slidenum">
              <a:rPr lang="en-US" sz="1100" smtClean="0"/>
              <a:t>‹#›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342279103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12A81-2588-4BF4-978D-676AE86C0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35038"/>
            <a:ext cx="6858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35A07-7639-4E99-AA36-86CCFA4F0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01963"/>
            <a:ext cx="6858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F062D-7E98-48FB-B1BE-2CCE1B46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6DCA-7108-408C-BDF8-07278A80AA87}" type="datetimeFigureOut">
              <a:rPr lang="en-US" smtClean="0"/>
              <a:t>11-Jan-21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89BC6-97B4-4AED-A193-E23FCE21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B0978-272E-4DB8-BA0F-C69F6DB4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38B1-5D67-4619-BDA1-60E0688F8C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1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AFB0B-D287-45D5-ABD5-82C8B743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35060-D94D-4F6B-B9E8-16FE94F62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8D490-A1AB-43E7-B8AD-3D610126A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6DCA-7108-408C-BDF8-07278A80AA87}" type="datetimeFigureOut">
              <a:rPr lang="en-US" smtClean="0"/>
              <a:t>11-Jan-21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B2F30-EA6F-4FAE-A6B7-7AF6235B7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5DCA5-A4B9-4A12-AE8A-162FA30ED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38B1-5D67-4619-BDA1-60E0688F8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8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85677-7397-4FD3-8B49-4236E08FF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425575"/>
            <a:ext cx="788670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89B1C-C963-4D3F-A6C3-8BBCF6EC8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824288"/>
            <a:ext cx="788670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BB5B-2694-4B8E-8E2E-9AF5BE5E1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6DCA-7108-408C-BDF8-07278A80AA87}" type="datetimeFigureOut">
              <a:rPr lang="en-US" smtClean="0"/>
              <a:t>11-Jan-21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014B7-BC29-4368-8221-C964B69A3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5D929-791F-4FAF-9EAA-E1536085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38B1-5D67-4619-BDA1-60E0688F8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2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28680-80C9-4A06-B0F4-A991F7276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49F63-4311-4049-BB40-15126B79D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20825"/>
            <a:ext cx="3867150" cy="3627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3EE49-0294-4A8D-AF61-78871C071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520825"/>
            <a:ext cx="3867150" cy="3627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33D52-3ADB-4340-97D1-F1A6C319E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6DCA-7108-408C-BDF8-07278A80AA87}" type="datetimeFigureOut">
              <a:rPr lang="en-US" smtClean="0"/>
              <a:t>11-Jan-21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8CD20-36A6-49EF-B9F4-88E220C11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7EE4A-8ED7-4700-B647-908398D8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38B1-5D67-4619-BDA1-60E0688F8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3A1C5-C017-4799-8271-091E8BF5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04800"/>
            <a:ext cx="7886700" cy="1104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2C3D4-E9EB-462A-B1B2-7DB7FBCDF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401763"/>
            <a:ext cx="386873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C97E3-E1F7-49D8-A1A0-CEE2552B8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087563"/>
            <a:ext cx="3868737" cy="3070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E07C4-DABC-4BD0-B9BD-A8C58D4B62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401763"/>
            <a:ext cx="38877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1F1B80-E108-4E21-8036-B2EE3803DA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788" cy="3070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7711E-9943-4DF6-98CF-348F604FE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6DCA-7108-408C-BDF8-07278A80AA87}" type="datetimeFigureOut">
              <a:rPr lang="en-US" smtClean="0"/>
              <a:t>11-Jan-21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46A475-53D1-4209-A5A9-FCCC0AD3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D2B6E3-44B0-4A44-AB0F-E3DF13409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38B1-5D67-4619-BDA1-60E0688F8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8DF98-B29E-41E2-A172-758C4189C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572C99-C901-4868-92F8-CA63FD889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6DCA-7108-408C-BDF8-07278A80AA87}" type="datetimeFigureOut">
              <a:rPr lang="en-US" smtClean="0"/>
              <a:t>11-Jan-21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9C49-7351-413A-87D1-47753AB1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896FDD-D4FA-4242-9DEC-3FE131D53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38B1-5D67-4619-BDA1-60E0688F8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B42166-7088-4BC0-8AAB-C689B3FB7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6DCA-7108-408C-BDF8-07278A80AA87}" type="datetimeFigureOut">
              <a:rPr lang="en-US" smtClean="0"/>
              <a:t>11-Jan-21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E4723-99BB-4EF0-AFC2-A6B98BB81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66CE3-23F8-4B68-99A0-47C5B3AD2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B38B1-5D67-4619-BDA1-60E0688F8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0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1CA26F-542E-4135-8D65-7974C593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3CA609-43D0-46D1-A8A4-07AB7FEF7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20825"/>
            <a:ext cx="78867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7852A-3346-4A97-B308-59D3A3A1E0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7488"/>
            <a:ext cx="20574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C6DCA-7108-408C-BDF8-07278A80AA87}" type="datetimeFigureOut">
              <a:rPr lang="en-US" smtClean="0"/>
              <a:t>11-Jan-21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61074-CFFC-47D2-91CB-544D8F546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297488"/>
            <a:ext cx="30861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1AF47-39F4-47FB-8CB5-DA207218E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5297488"/>
            <a:ext cx="20574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B38B1-5D67-4619-BDA1-60E0688F8C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98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CFC3D-E088-4426-8FE9-8BB4F1E32B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Information half day</a:t>
            </a:r>
            <a:br>
              <a:rPr lang="en-US" dirty="0"/>
            </a:br>
            <a:r>
              <a:rPr lang="en-US" sz="1600" dirty="0"/>
              <a:t>January 12, 2021</a:t>
            </a:r>
            <a:endParaRPr lang="en-US" sz="1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E4875-D4EE-41E6-A85A-08197EAF99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PMO team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2FB447-CD66-49F5-A30C-7611B5EC3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801716"/>
            <a:ext cx="2219325" cy="790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A7D84F-67AC-4D78-BBE3-927E2F8DD55C}"/>
              </a:ext>
            </a:extLst>
          </p:cNvPr>
          <p:cNvSpPr txBox="1"/>
          <p:nvPr/>
        </p:nvSpPr>
        <p:spPr>
          <a:xfrm>
            <a:off x="803521" y="5197003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Project Management Office</a:t>
            </a:r>
          </a:p>
        </p:txBody>
      </p:sp>
    </p:spTree>
    <p:extLst>
      <p:ext uri="{BB962C8B-B14F-4D97-AF65-F5344CB8AC3E}">
        <p14:creationId xmlns:p14="http://schemas.microsoft.com/office/powerpoint/2010/main" val="58196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BF470-1E8C-47BF-84A9-7BCD3D3BB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3E06463-C6F0-47A1-B176-51736261E0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127524"/>
              </p:ext>
            </p:extLst>
          </p:nvPr>
        </p:nvGraphicFramePr>
        <p:xfrm>
          <a:off x="469948" y="1177925"/>
          <a:ext cx="8229600" cy="4079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8B87863-6693-438C-A416-32636A958C04}"/>
              </a:ext>
            </a:extLst>
          </p:cNvPr>
          <p:cNvSpPr txBox="1"/>
          <p:nvPr/>
        </p:nvSpPr>
        <p:spPr>
          <a:xfrm>
            <a:off x="6143548" y="1705372"/>
            <a:ext cx="255600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</a:rPr>
              <a:t>Vinagre	20 min.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E34349-4071-44E3-8A34-4D0C008DC15F}"/>
              </a:ext>
            </a:extLst>
          </p:cNvPr>
          <p:cNvSpPr txBox="1"/>
          <p:nvPr/>
        </p:nvSpPr>
        <p:spPr>
          <a:xfrm>
            <a:off x="6143548" y="2592685"/>
            <a:ext cx="255600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400" dirty="0" err="1">
                <a:solidFill>
                  <a:schemeClr val="bg1"/>
                </a:solidFill>
              </a:rPr>
              <a:t>Meszaros</a:t>
            </a:r>
            <a:r>
              <a:rPr lang="en-US" sz="1400" dirty="0">
                <a:solidFill>
                  <a:schemeClr val="bg1"/>
                </a:solidFill>
              </a:rPr>
              <a:t>	40 min.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B2D89C-E636-40EA-B81C-97368BC1DC30}"/>
              </a:ext>
            </a:extLst>
          </p:cNvPr>
          <p:cNvSpPr txBox="1"/>
          <p:nvPr/>
        </p:nvSpPr>
        <p:spPr>
          <a:xfrm>
            <a:off x="6143548" y="3547963"/>
            <a:ext cx="255600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400" dirty="0" err="1">
                <a:solidFill>
                  <a:schemeClr val="bg1"/>
                </a:solidFill>
              </a:rPr>
              <a:t>Genangeli</a:t>
            </a:r>
            <a:r>
              <a:rPr lang="en-US" sz="1400" dirty="0">
                <a:solidFill>
                  <a:schemeClr val="bg1"/>
                </a:solidFill>
              </a:rPr>
              <a:t>	60 min.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11B772-5AF8-4CA4-8834-F1A1CE1A474D}"/>
              </a:ext>
            </a:extLst>
          </p:cNvPr>
          <p:cNvSpPr txBox="1"/>
          <p:nvPr/>
        </p:nvSpPr>
        <p:spPr>
          <a:xfrm>
            <a:off x="6143548" y="4479684"/>
            <a:ext cx="255600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400" dirty="0" err="1">
                <a:solidFill>
                  <a:schemeClr val="bg1"/>
                </a:solidFill>
              </a:rPr>
              <a:t>Oron</a:t>
            </a:r>
            <a:r>
              <a:rPr lang="en-US" sz="1400" dirty="0">
                <a:solidFill>
                  <a:schemeClr val="bg1"/>
                </a:solidFill>
              </a:rPr>
              <a:t>-Carl          60 min.</a:t>
            </a:r>
          </a:p>
        </p:txBody>
      </p:sp>
    </p:spTree>
    <p:extLst>
      <p:ext uri="{BB962C8B-B14F-4D97-AF65-F5344CB8AC3E}">
        <p14:creationId xmlns:p14="http://schemas.microsoft.com/office/powerpoint/2010/main" val="280543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3D259-6DEB-4B87-9B52-51A169128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560" y="121196"/>
            <a:ext cx="7543800" cy="3810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PMO – who are we?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F7EFF3D-9375-40B6-AD41-F19B3D4E6E9F}"/>
              </a:ext>
            </a:extLst>
          </p:cNvPr>
          <p:cNvSpPr/>
          <p:nvPr/>
        </p:nvSpPr>
        <p:spPr>
          <a:xfrm>
            <a:off x="6456214" y="671671"/>
            <a:ext cx="1192247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 err="1"/>
              <a:t>Programme</a:t>
            </a:r>
            <a:r>
              <a:rPr lang="en-US" sz="1100" b="1" kern="1200" dirty="0"/>
              <a:t> Manager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81F9A8C-775A-4670-ACF0-8BA6A83E3F17}"/>
              </a:ext>
            </a:extLst>
          </p:cNvPr>
          <p:cNvSpPr/>
          <p:nvPr/>
        </p:nvSpPr>
        <p:spPr>
          <a:xfrm>
            <a:off x="225071" y="4097594"/>
            <a:ext cx="1116000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 err="1"/>
              <a:t>Botond</a:t>
            </a:r>
            <a:r>
              <a:rPr lang="en-US" sz="1100" b="1" kern="1200" dirty="0"/>
              <a:t> </a:t>
            </a:r>
            <a:r>
              <a:rPr lang="en-US" sz="1100" b="1" kern="1200" dirty="0" err="1"/>
              <a:t>Meszaros</a:t>
            </a:r>
            <a:endParaRPr lang="en-US" sz="1100" b="1" kern="1200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F07A635-0E8B-4DCF-915B-8A7ED161D654}"/>
              </a:ext>
            </a:extLst>
          </p:cNvPr>
          <p:cNvSpPr/>
          <p:nvPr/>
        </p:nvSpPr>
        <p:spPr>
          <a:xfrm>
            <a:off x="2673343" y="4097594"/>
            <a:ext cx="1116000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Carme de Andres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7E8D8C2-09A0-460A-8B29-7687710000D5}"/>
              </a:ext>
            </a:extLst>
          </p:cNvPr>
          <p:cNvSpPr/>
          <p:nvPr/>
        </p:nvSpPr>
        <p:spPr>
          <a:xfrm>
            <a:off x="1449207" y="4099800"/>
            <a:ext cx="1116000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 err="1"/>
              <a:t>Liviu</a:t>
            </a:r>
            <a:r>
              <a:rPr lang="en-US" sz="1100" b="1" kern="1200" dirty="0"/>
              <a:t> </a:t>
            </a:r>
            <a:r>
              <a:rPr lang="en-US" sz="1100" b="1" kern="1200" dirty="0" err="1"/>
              <a:t>Joita</a:t>
            </a:r>
            <a:endParaRPr lang="en-US" sz="1100" b="1" kern="1200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987164E-BF46-45B0-A7C8-25C7A529BE21}"/>
              </a:ext>
            </a:extLst>
          </p:cNvPr>
          <p:cNvSpPr/>
          <p:nvPr/>
        </p:nvSpPr>
        <p:spPr>
          <a:xfrm>
            <a:off x="3897479" y="4097594"/>
            <a:ext cx="1116000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Juergen </a:t>
            </a:r>
            <a:r>
              <a:rPr lang="en-US" sz="1100" b="1" kern="1200" dirty="0" err="1"/>
              <a:t>Gafert</a:t>
            </a:r>
            <a:endParaRPr lang="en-US" sz="1100" b="1" kern="1200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EBADE26-710C-4027-891D-429C496A2D0C}"/>
              </a:ext>
            </a:extLst>
          </p:cNvPr>
          <p:cNvSpPr/>
          <p:nvPr/>
        </p:nvSpPr>
        <p:spPr>
          <a:xfrm>
            <a:off x="6457386" y="4687602"/>
            <a:ext cx="1192247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Fusion Technology Department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949CA67-F360-4681-A93F-396C6C84606C}"/>
              </a:ext>
            </a:extLst>
          </p:cNvPr>
          <p:cNvSpPr/>
          <p:nvPr/>
        </p:nvSpPr>
        <p:spPr>
          <a:xfrm>
            <a:off x="7395070" y="1417139"/>
            <a:ext cx="1192247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Secretariat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1C6A45DB-1414-403F-BD17-A1BE8395C3B4}"/>
              </a:ext>
            </a:extLst>
          </p:cNvPr>
          <p:cNvSpPr/>
          <p:nvPr/>
        </p:nvSpPr>
        <p:spPr>
          <a:xfrm>
            <a:off x="5508410" y="1417139"/>
            <a:ext cx="1192247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Senior Advisor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271053D9-F224-471E-8A43-50E95084DD7D}"/>
              </a:ext>
            </a:extLst>
          </p:cNvPr>
          <p:cNvSpPr/>
          <p:nvPr/>
        </p:nvSpPr>
        <p:spPr>
          <a:xfrm>
            <a:off x="7395070" y="2196529"/>
            <a:ext cx="1192247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Int. Collaboration Officer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2C0E046-5508-4B32-B806-4A9C19787B95}"/>
              </a:ext>
            </a:extLst>
          </p:cNvPr>
          <p:cNvSpPr/>
          <p:nvPr/>
        </p:nvSpPr>
        <p:spPr>
          <a:xfrm>
            <a:off x="5508410" y="2196529"/>
            <a:ext cx="1192247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Legal Advisor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1178E8D1-A264-4DA6-8A0D-8BA602EA055F}"/>
              </a:ext>
            </a:extLst>
          </p:cNvPr>
          <p:cNvSpPr/>
          <p:nvPr/>
        </p:nvSpPr>
        <p:spPr>
          <a:xfrm>
            <a:off x="7395070" y="2888362"/>
            <a:ext cx="1192247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Training and Education Officer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0F51B387-F6A8-411A-BA59-1FB9CB0CF647}"/>
              </a:ext>
            </a:extLst>
          </p:cNvPr>
          <p:cNvSpPr/>
          <p:nvPr/>
        </p:nvSpPr>
        <p:spPr>
          <a:xfrm>
            <a:off x="5508410" y="2888362"/>
            <a:ext cx="1192247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Communication Office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22ADF005-D2DC-4B34-AF93-077EBB664A12}"/>
              </a:ext>
            </a:extLst>
          </p:cNvPr>
          <p:cNvSpPr/>
          <p:nvPr/>
        </p:nvSpPr>
        <p:spPr>
          <a:xfrm>
            <a:off x="5508410" y="3667752"/>
            <a:ext cx="1192247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Project Management Office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48B5E366-0A90-4440-9489-6E7C4DED9791}"/>
              </a:ext>
            </a:extLst>
          </p:cNvPr>
          <p:cNvSpPr/>
          <p:nvPr/>
        </p:nvSpPr>
        <p:spPr>
          <a:xfrm>
            <a:off x="5108140" y="4687602"/>
            <a:ext cx="1192247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Fusion Science Department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99118179-D3BE-46BC-B55A-C24F37DD50F0}"/>
              </a:ext>
            </a:extLst>
          </p:cNvPr>
          <p:cNvSpPr/>
          <p:nvPr/>
        </p:nvSpPr>
        <p:spPr>
          <a:xfrm>
            <a:off x="7806632" y="4687602"/>
            <a:ext cx="1192247" cy="576000"/>
          </a:xfrm>
          <a:prstGeom prst="roundRect">
            <a:avLst/>
          </a:prstGeom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Administration Department</a:t>
            </a:r>
          </a:p>
        </p:txBody>
      </p: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F1714009-C5CF-4A2F-87F9-E4929BEDCD31}"/>
              </a:ext>
            </a:extLst>
          </p:cNvPr>
          <p:cNvCxnSpPr>
            <a:stCxn id="16" idx="2"/>
            <a:endCxn id="34" idx="3"/>
          </p:cNvCxnSpPr>
          <p:nvPr/>
        </p:nvCxnSpPr>
        <p:spPr>
          <a:xfrm rot="5400000">
            <a:off x="6647764" y="1300565"/>
            <a:ext cx="457468" cy="351681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E488E106-BFD1-4920-9C70-AA74197B32C1}"/>
              </a:ext>
            </a:extLst>
          </p:cNvPr>
          <p:cNvCxnSpPr>
            <a:cxnSpLocks/>
            <a:stCxn id="16" idx="2"/>
            <a:endCxn id="38" idx="3"/>
          </p:cNvCxnSpPr>
          <p:nvPr/>
        </p:nvCxnSpPr>
        <p:spPr>
          <a:xfrm rot="5400000">
            <a:off x="6258069" y="1690260"/>
            <a:ext cx="1236858" cy="351681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4427D0F4-BF64-4D84-9C62-33ABFC6447A8}"/>
              </a:ext>
            </a:extLst>
          </p:cNvPr>
          <p:cNvCxnSpPr>
            <a:cxnSpLocks/>
            <a:stCxn id="16" idx="2"/>
            <a:endCxn id="40" idx="3"/>
          </p:cNvCxnSpPr>
          <p:nvPr/>
        </p:nvCxnSpPr>
        <p:spPr>
          <a:xfrm rot="5400000">
            <a:off x="5912153" y="2036176"/>
            <a:ext cx="1928691" cy="351681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A4D9FB04-E1D3-48D1-ABF1-B1358347D5A6}"/>
              </a:ext>
            </a:extLst>
          </p:cNvPr>
          <p:cNvCxnSpPr>
            <a:cxnSpLocks/>
            <a:stCxn id="16" idx="2"/>
            <a:endCxn id="42" idx="3"/>
          </p:cNvCxnSpPr>
          <p:nvPr/>
        </p:nvCxnSpPr>
        <p:spPr>
          <a:xfrm rot="5400000">
            <a:off x="5522458" y="2425871"/>
            <a:ext cx="2708081" cy="351681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886B9A0E-ABAF-49F8-9E68-89265E4D6239}"/>
              </a:ext>
            </a:extLst>
          </p:cNvPr>
          <p:cNvCxnSpPr>
            <a:cxnSpLocks/>
            <a:stCxn id="16" idx="2"/>
            <a:endCxn id="39" idx="1"/>
          </p:cNvCxnSpPr>
          <p:nvPr/>
        </p:nvCxnSpPr>
        <p:spPr>
          <a:xfrm rot="16200000" flipH="1">
            <a:off x="6259359" y="2040650"/>
            <a:ext cx="1928691" cy="342732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E75C68F6-7615-44B1-9B28-75A2E564B1BE}"/>
              </a:ext>
            </a:extLst>
          </p:cNvPr>
          <p:cNvCxnSpPr>
            <a:cxnSpLocks/>
            <a:stCxn id="16" idx="2"/>
            <a:endCxn id="36" idx="1"/>
          </p:cNvCxnSpPr>
          <p:nvPr/>
        </p:nvCxnSpPr>
        <p:spPr>
          <a:xfrm rot="16200000" flipH="1">
            <a:off x="6605275" y="1694734"/>
            <a:ext cx="1236858" cy="342732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008663EE-F80B-43BF-9918-3C29B525454C}"/>
              </a:ext>
            </a:extLst>
          </p:cNvPr>
          <p:cNvCxnSpPr>
            <a:cxnSpLocks/>
            <a:stCxn id="16" idx="2"/>
            <a:endCxn id="32" idx="1"/>
          </p:cNvCxnSpPr>
          <p:nvPr/>
        </p:nvCxnSpPr>
        <p:spPr>
          <a:xfrm rot="16200000" flipH="1">
            <a:off x="6994970" y="1305039"/>
            <a:ext cx="457468" cy="342732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or: Elbow 69">
            <a:extLst>
              <a:ext uri="{FF2B5EF4-FFF2-40B4-BE49-F238E27FC236}">
                <a16:creationId xmlns:a16="http://schemas.microsoft.com/office/drawing/2014/main" id="{C213CD9B-B2ED-449A-BB42-31DBF465BB49}"/>
              </a:ext>
            </a:extLst>
          </p:cNvPr>
          <p:cNvCxnSpPr>
            <a:cxnSpLocks/>
            <a:stCxn id="16" idx="2"/>
            <a:endCxn id="30" idx="0"/>
          </p:cNvCxnSpPr>
          <p:nvPr/>
        </p:nvCxnSpPr>
        <p:spPr>
          <a:xfrm rot="16200000" flipH="1">
            <a:off x="5332959" y="2967050"/>
            <a:ext cx="3439931" cy="117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A820B7FB-DE1A-4124-BF29-605017152A72}"/>
              </a:ext>
            </a:extLst>
          </p:cNvPr>
          <p:cNvCxnSpPr>
            <a:cxnSpLocks/>
            <a:stCxn id="16" idx="2"/>
            <a:endCxn id="44" idx="0"/>
          </p:cNvCxnSpPr>
          <p:nvPr/>
        </p:nvCxnSpPr>
        <p:spPr>
          <a:xfrm rot="16200000" flipH="1">
            <a:off x="6007582" y="2292427"/>
            <a:ext cx="3439931" cy="1350418"/>
          </a:xfrm>
          <a:prstGeom prst="bentConnector3">
            <a:avLst>
              <a:gd name="adj1" fmla="val 9313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A860F8E2-B7E8-46C6-8AF2-EFDF8D3D2890}"/>
              </a:ext>
            </a:extLst>
          </p:cNvPr>
          <p:cNvCxnSpPr>
            <a:cxnSpLocks/>
            <a:stCxn id="16" idx="2"/>
            <a:endCxn id="43" idx="0"/>
          </p:cNvCxnSpPr>
          <p:nvPr/>
        </p:nvCxnSpPr>
        <p:spPr>
          <a:xfrm rot="5400000">
            <a:off x="4658336" y="2293599"/>
            <a:ext cx="3439931" cy="1348074"/>
          </a:xfrm>
          <a:prstGeom prst="bentConnector3">
            <a:avLst>
              <a:gd name="adj1" fmla="val 9313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or: Elbow 82">
            <a:extLst>
              <a:ext uri="{FF2B5EF4-FFF2-40B4-BE49-F238E27FC236}">
                <a16:creationId xmlns:a16="http://schemas.microsoft.com/office/drawing/2014/main" id="{701F7322-9720-4F49-B7E6-0883B1A3B209}"/>
              </a:ext>
            </a:extLst>
          </p:cNvPr>
          <p:cNvCxnSpPr>
            <a:cxnSpLocks/>
            <a:stCxn id="42" idx="1"/>
            <a:endCxn id="26" idx="0"/>
          </p:cNvCxnSpPr>
          <p:nvPr/>
        </p:nvCxnSpPr>
        <p:spPr>
          <a:xfrm rot="10800000" flipV="1">
            <a:off x="4455480" y="3955752"/>
            <a:ext cx="1052931" cy="141842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3535D399-EF95-42F6-9D7E-8182460E5768}"/>
              </a:ext>
            </a:extLst>
          </p:cNvPr>
          <p:cNvCxnSpPr>
            <a:cxnSpLocks/>
            <a:stCxn id="42" idx="1"/>
            <a:endCxn id="22" idx="0"/>
          </p:cNvCxnSpPr>
          <p:nvPr/>
        </p:nvCxnSpPr>
        <p:spPr>
          <a:xfrm rot="10800000" flipV="1">
            <a:off x="3231344" y="3955752"/>
            <a:ext cx="2277067" cy="141842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or: Elbow 88">
            <a:extLst>
              <a:ext uri="{FF2B5EF4-FFF2-40B4-BE49-F238E27FC236}">
                <a16:creationId xmlns:a16="http://schemas.microsoft.com/office/drawing/2014/main" id="{460DE963-A28C-4523-BAC3-32BBD2E44F34}"/>
              </a:ext>
            </a:extLst>
          </p:cNvPr>
          <p:cNvCxnSpPr>
            <a:cxnSpLocks/>
            <a:stCxn id="42" idx="1"/>
            <a:endCxn id="24" idx="0"/>
          </p:cNvCxnSpPr>
          <p:nvPr/>
        </p:nvCxnSpPr>
        <p:spPr>
          <a:xfrm rot="10800000" flipV="1">
            <a:off x="2007208" y="3955752"/>
            <a:ext cx="3501203" cy="144048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id="{9A947581-0973-401E-8454-2D9175810DA9}"/>
              </a:ext>
            </a:extLst>
          </p:cNvPr>
          <p:cNvCxnSpPr>
            <a:cxnSpLocks/>
            <a:stCxn id="42" idx="1"/>
            <a:endCxn id="20" idx="0"/>
          </p:cNvCxnSpPr>
          <p:nvPr/>
        </p:nvCxnSpPr>
        <p:spPr>
          <a:xfrm rot="10800000" flipV="1">
            <a:off x="783072" y="3955752"/>
            <a:ext cx="4725339" cy="141842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E0CF9D2C-D26A-492D-90E8-561C4DDC9328}"/>
              </a:ext>
            </a:extLst>
          </p:cNvPr>
          <p:cNvSpPr/>
          <p:nvPr/>
        </p:nvSpPr>
        <p:spPr>
          <a:xfrm>
            <a:off x="3967302" y="2888362"/>
            <a:ext cx="1116000" cy="576000"/>
          </a:xfrm>
          <a:prstGeom prst="roundRect">
            <a:avLst/>
          </a:prstGeom>
          <a:solidFill>
            <a:schemeClr val="bg1">
              <a:lumMod val="65000"/>
              <a:alpha val="90000"/>
            </a:schemeClr>
          </a:solidFill>
        </p:spPr>
        <p:style>
          <a:lnRef idx="1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lt2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084" tIns="64084" rIns="64084" bIns="64084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b="1" kern="1200" dirty="0"/>
              <a:t>Project Support Office</a:t>
            </a:r>
          </a:p>
        </p:txBody>
      </p: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E3B75257-CD1B-4BC7-8A3C-BD6E10E5ED55}"/>
              </a:ext>
            </a:extLst>
          </p:cNvPr>
          <p:cNvCxnSpPr>
            <a:cxnSpLocks/>
            <a:stCxn id="42" idx="0"/>
            <a:endCxn id="95" idx="2"/>
          </p:cNvCxnSpPr>
          <p:nvPr/>
        </p:nvCxnSpPr>
        <p:spPr>
          <a:xfrm rot="16200000" flipV="1">
            <a:off x="5213223" y="2776441"/>
            <a:ext cx="203390" cy="157923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765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4" grpId="0" animBg="1"/>
      <p:bldP spid="26" grpId="0" animBg="1"/>
      <p:bldP spid="9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5E39F-6EE8-4B4F-B8A1-A53FD5EC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1196"/>
            <a:ext cx="7543800" cy="38100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3200" dirty="0"/>
              <a:t>PMO – PSO interface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3EE403-480D-4254-B1BA-EB3B2CA94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What was established so far:</a:t>
            </a:r>
          </a:p>
          <a:p>
            <a:r>
              <a:rPr lang="en-US" sz="2000" dirty="0"/>
              <a:t>Responsibilities defined</a:t>
            </a:r>
          </a:p>
          <a:p>
            <a:pPr lvl="1"/>
            <a:r>
              <a:rPr lang="en-US" sz="1800" dirty="0"/>
              <a:t>Role of PMO and PSO clearly defined and agreed with Administration and </a:t>
            </a:r>
            <a:r>
              <a:rPr lang="en-US" sz="1800" dirty="0" err="1"/>
              <a:t>Programme</a:t>
            </a:r>
            <a:r>
              <a:rPr lang="en-US" sz="1800" dirty="0"/>
              <a:t> Manager</a:t>
            </a:r>
          </a:p>
          <a:p>
            <a:r>
              <a:rPr lang="en-US" sz="2000" dirty="0"/>
              <a:t>Direct link from PSO to PMO officers</a:t>
            </a:r>
          </a:p>
          <a:p>
            <a:pPr lvl="1"/>
            <a:r>
              <a:rPr lang="en-US" sz="1800" dirty="0"/>
              <a:t>PMO is the main point of contact in </a:t>
            </a:r>
            <a:r>
              <a:rPr lang="en-US" sz="1800" dirty="0" err="1"/>
              <a:t>EUROfusion</a:t>
            </a:r>
            <a:r>
              <a:rPr lang="en-US" sz="1800" dirty="0"/>
              <a:t> PMU</a:t>
            </a:r>
          </a:p>
          <a:p>
            <a:pPr marL="0" indent="0">
              <a:buNone/>
            </a:pPr>
            <a:r>
              <a:rPr lang="en-US" sz="2400" b="1" dirty="0"/>
              <a:t>What will be the next steps:</a:t>
            </a:r>
          </a:p>
          <a:p>
            <a:r>
              <a:rPr lang="en-US" sz="2000" dirty="0"/>
              <a:t>Further templates and guidelines definition	</a:t>
            </a:r>
          </a:p>
          <a:p>
            <a:pPr lvl="1"/>
            <a:r>
              <a:rPr lang="en-US" sz="1800" dirty="0"/>
              <a:t>Facilitate reporting/communication effort</a:t>
            </a:r>
          </a:p>
          <a:p>
            <a:r>
              <a:rPr lang="en-US" sz="2000" dirty="0"/>
              <a:t>Empowerment of PSO</a:t>
            </a:r>
          </a:p>
          <a:p>
            <a:pPr lvl="1"/>
            <a:r>
              <a:rPr lang="en-US" sz="1800" dirty="0"/>
              <a:t>PSO alerts PMO if something is out of target or training is needed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E4CE10-CFDD-4D9C-BBF0-97295DDC8CF2}"/>
              </a:ext>
            </a:extLst>
          </p:cNvPr>
          <p:cNvSpPr/>
          <p:nvPr/>
        </p:nvSpPr>
        <p:spPr>
          <a:xfrm>
            <a:off x="457200" y="1647242"/>
            <a:ext cx="7886700" cy="9157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7A9F06-2599-4A9E-B0A8-C884C3019EBE}"/>
              </a:ext>
            </a:extLst>
          </p:cNvPr>
          <p:cNvSpPr/>
          <p:nvPr/>
        </p:nvSpPr>
        <p:spPr>
          <a:xfrm>
            <a:off x="408130" y="2576380"/>
            <a:ext cx="7886700" cy="65794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857EDA-45BE-47CB-9898-8567AB8C91E8}"/>
              </a:ext>
            </a:extLst>
          </p:cNvPr>
          <p:cNvSpPr/>
          <p:nvPr/>
        </p:nvSpPr>
        <p:spPr>
          <a:xfrm>
            <a:off x="408130" y="3794114"/>
            <a:ext cx="7886700" cy="67705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081CD1-D8D1-4794-8FB8-6A2CF1099B6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68144" y="17016"/>
            <a:ext cx="2270531" cy="195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0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4833-C9A0-40FB-97E1-893B07AD0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PMO roadmap for 2021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E05BE23-2199-44A2-8BB3-FEB36F364EA7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755576" y="1125966"/>
            <a:ext cx="0" cy="19475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AF6AB226-E0D7-498F-B690-17AB178803D5}"/>
              </a:ext>
            </a:extLst>
          </p:cNvPr>
          <p:cNvSpPr/>
          <p:nvPr/>
        </p:nvSpPr>
        <p:spPr>
          <a:xfrm>
            <a:off x="755576" y="981950"/>
            <a:ext cx="936104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Today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FB2605E-EE1F-4F5B-B008-86AEADF89805}"/>
              </a:ext>
            </a:extLst>
          </p:cNvPr>
          <p:cNvCxnSpPr>
            <a:cxnSpLocks/>
            <a:endCxn id="46" idx="1"/>
          </p:cNvCxnSpPr>
          <p:nvPr/>
        </p:nvCxnSpPr>
        <p:spPr>
          <a:xfrm>
            <a:off x="6228187" y="3331264"/>
            <a:ext cx="0" cy="186724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4F497001-2E9E-43D2-9999-C948BAEEE575}"/>
              </a:ext>
            </a:extLst>
          </p:cNvPr>
          <p:cNvSpPr/>
          <p:nvPr/>
        </p:nvSpPr>
        <p:spPr>
          <a:xfrm>
            <a:off x="6228188" y="4203257"/>
            <a:ext cx="1512163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Part 1: PMO handbook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C1EEB0-0D23-4BC9-ADC0-0EC46458CFD7}"/>
              </a:ext>
            </a:extLst>
          </p:cNvPr>
          <p:cNvSpPr/>
          <p:nvPr/>
        </p:nvSpPr>
        <p:spPr>
          <a:xfrm>
            <a:off x="662703" y="769268"/>
            <a:ext cx="58862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Jan 11</a:t>
            </a:r>
            <a:r>
              <a:rPr lang="en-US" sz="1000" baseline="30000" dirty="0"/>
              <a:t>th</a:t>
            </a:r>
            <a:endParaRPr lang="en-US" sz="10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BF0533-8EB4-4342-ADD7-4B5BFF149576}"/>
              </a:ext>
            </a:extLst>
          </p:cNvPr>
          <p:cNvSpPr/>
          <p:nvPr/>
        </p:nvSpPr>
        <p:spPr>
          <a:xfrm>
            <a:off x="6215992" y="3928806"/>
            <a:ext cx="7617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September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D586D92-5CD2-46C1-95BE-A53D3EA789CC}"/>
              </a:ext>
            </a:extLst>
          </p:cNvPr>
          <p:cNvCxnSpPr>
            <a:cxnSpLocks/>
            <a:endCxn id="30" idx="1"/>
          </p:cNvCxnSpPr>
          <p:nvPr/>
        </p:nvCxnSpPr>
        <p:spPr>
          <a:xfrm flipH="1">
            <a:off x="1003584" y="3075549"/>
            <a:ext cx="2" cy="17443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FEA4BFD-759C-4C52-A3CA-6A2A385F869A}"/>
              </a:ext>
            </a:extLst>
          </p:cNvPr>
          <p:cNvSpPr/>
          <p:nvPr/>
        </p:nvSpPr>
        <p:spPr>
          <a:xfrm>
            <a:off x="1003584" y="4639047"/>
            <a:ext cx="1512163" cy="3617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Call selection and resource allocation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E9B8837-24C8-4FD7-B2A2-7A800A09C5E4}"/>
              </a:ext>
            </a:extLst>
          </p:cNvPr>
          <p:cNvCxnSpPr>
            <a:cxnSpLocks/>
          </p:cNvCxnSpPr>
          <p:nvPr/>
        </p:nvCxnSpPr>
        <p:spPr>
          <a:xfrm>
            <a:off x="999408" y="3377277"/>
            <a:ext cx="2" cy="93440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B6809F4C-CC31-48A8-B4B8-F18759D78458}"/>
              </a:ext>
            </a:extLst>
          </p:cNvPr>
          <p:cNvSpPr/>
          <p:nvPr/>
        </p:nvSpPr>
        <p:spPr>
          <a:xfrm>
            <a:off x="999409" y="4124247"/>
            <a:ext cx="1512163" cy="3617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AWP creation and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CWP update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49136E6-3E14-4D5F-A870-A1AF1CAD3D8F}"/>
              </a:ext>
            </a:extLst>
          </p:cNvPr>
          <p:cNvSpPr/>
          <p:nvPr/>
        </p:nvSpPr>
        <p:spPr>
          <a:xfrm>
            <a:off x="999408" y="3887185"/>
            <a:ext cx="6062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Jan 21</a:t>
            </a:r>
            <a:r>
              <a:rPr lang="en-US" sz="1000" baseline="30000" dirty="0"/>
              <a:t>st</a:t>
            </a:r>
            <a:r>
              <a:rPr lang="en-US" sz="1000" dirty="0"/>
              <a:t> 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C7CF639-65B4-499B-9777-8B3B89C3DE11}"/>
              </a:ext>
            </a:extLst>
          </p:cNvPr>
          <p:cNvCxnSpPr>
            <a:cxnSpLocks/>
            <a:stCxn id="36" idx="1"/>
          </p:cNvCxnSpPr>
          <p:nvPr/>
        </p:nvCxnSpPr>
        <p:spPr>
          <a:xfrm>
            <a:off x="3099338" y="1742226"/>
            <a:ext cx="0" cy="13312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09E98838-A7BC-4F1F-AEA6-05848FD72469}"/>
              </a:ext>
            </a:extLst>
          </p:cNvPr>
          <p:cNvSpPr/>
          <p:nvPr/>
        </p:nvSpPr>
        <p:spPr>
          <a:xfrm>
            <a:off x="3099338" y="1561356"/>
            <a:ext cx="1080000" cy="3617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PEPs provided to PBs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36DC88E-C872-4DA6-9131-3CCF93440789}"/>
              </a:ext>
            </a:extLst>
          </p:cNvPr>
          <p:cNvSpPr/>
          <p:nvPr/>
        </p:nvSpPr>
        <p:spPr>
          <a:xfrm>
            <a:off x="3011151" y="1345332"/>
            <a:ext cx="63350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Apr 30</a:t>
            </a:r>
            <a:r>
              <a:rPr lang="en-US" sz="1000" baseline="30000" dirty="0"/>
              <a:t>th</a:t>
            </a:r>
            <a:r>
              <a:rPr lang="en-US" sz="1000" dirty="0"/>
              <a:t>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547653F-06EC-4760-A8A2-45340F263043}"/>
              </a:ext>
            </a:extLst>
          </p:cNvPr>
          <p:cNvCxnSpPr>
            <a:cxnSpLocks/>
            <a:stCxn id="41" idx="1"/>
          </p:cNvCxnSpPr>
          <p:nvPr/>
        </p:nvCxnSpPr>
        <p:spPr>
          <a:xfrm>
            <a:off x="3092129" y="2676630"/>
            <a:ext cx="1" cy="5597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949AEABB-A7AC-4A40-8A3A-DDE4EE062529}"/>
              </a:ext>
            </a:extLst>
          </p:cNvPr>
          <p:cNvSpPr/>
          <p:nvPr/>
        </p:nvSpPr>
        <p:spPr>
          <a:xfrm>
            <a:off x="3092129" y="2495760"/>
            <a:ext cx="1080000" cy="3617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TS preparation in IMS</a:t>
            </a:r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2F348FF3-E461-4526-93F1-71FFC9C3B196}"/>
              </a:ext>
            </a:extLst>
          </p:cNvPr>
          <p:cNvSpPr/>
          <p:nvPr/>
        </p:nvSpPr>
        <p:spPr>
          <a:xfrm rot="10800000">
            <a:off x="2771816" y="3385619"/>
            <a:ext cx="287995" cy="429672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050" dirty="0"/>
              <a:t>GA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02A61F2-CF73-49C0-9AE5-AB6A062921A0}"/>
              </a:ext>
            </a:extLst>
          </p:cNvPr>
          <p:cNvSpPr/>
          <p:nvPr/>
        </p:nvSpPr>
        <p:spPr>
          <a:xfrm>
            <a:off x="6228187" y="5019242"/>
            <a:ext cx="1512163" cy="3585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Part 3: Final template for PEP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B898A97-225A-427F-A300-DD8DD479B664}"/>
              </a:ext>
            </a:extLst>
          </p:cNvPr>
          <p:cNvSpPr/>
          <p:nvPr/>
        </p:nvSpPr>
        <p:spPr>
          <a:xfrm>
            <a:off x="6228189" y="4583020"/>
            <a:ext cx="1512163" cy="3444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Part 2: Final template for WP handbook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16975D7-88EB-4173-9649-B8C01E7418AF}"/>
              </a:ext>
            </a:extLst>
          </p:cNvPr>
          <p:cNvCxnSpPr>
            <a:cxnSpLocks/>
            <a:stCxn id="55" idx="1"/>
          </p:cNvCxnSpPr>
          <p:nvPr/>
        </p:nvCxnSpPr>
        <p:spPr>
          <a:xfrm>
            <a:off x="7109454" y="2633257"/>
            <a:ext cx="2" cy="4567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25C26FA6-3F01-4CE9-86EB-B6F4D3989D8E}"/>
              </a:ext>
            </a:extLst>
          </p:cNvPr>
          <p:cNvSpPr/>
          <p:nvPr/>
        </p:nvSpPr>
        <p:spPr>
          <a:xfrm>
            <a:off x="7109454" y="2349375"/>
            <a:ext cx="1512161" cy="5677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Annual update/ conversion of existing PEP to PMP Portfolio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8F32DCE-07F4-4625-B6E3-11C0B1CA672A}"/>
              </a:ext>
            </a:extLst>
          </p:cNvPr>
          <p:cNvSpPr/>
          <p:nvPr/>
        </p:nvSpPr>
        <p:spPr>
          <a:xfrm>
            <a:off x="7092280" y="2142965"/>
            <a:ext cx="5934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End Oct</a:t>
            </a:r>
          </a:p>
        </p:txBody>
      </p:sp>
      <p:sp>
        <p:nvSpPr>
          <p:cNvPr id="61" name="Arrow: Down 60">
            <a:extLst>
              <a:ext uri="{FF2B5EF4-FFF2-40B4-BE49-F238E27FC236}">
                <a16:creationId xmlns:a16="http://schemas.microsoft.com/office/drawing/2014/main" id="{AB1CB54F-88DA-4BB2-9FE1-5A3FA5A50D56}"/>
              </a:ext>
            </a:extLst>
          </p:cNvPr>
          <p:cNvSpPr/>
          <p:nvPr/>
        </p:nvSpPr>
        <p:spPr>
          <a:xfrm rot="10800000">
            <a:off x="1414559" y="3385620"/>
            <a:ext cx="287995" cy="429672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050" dirty="0"/>
              <a:t>GA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491ACE-D604-4693-BC52-DC81AF55B7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3588" b="44711"/>
          <a:stretch/>
        </p:blipFill>
        <p:spPr>
          <a:xfrm>
            <a:off x="457200" y="2949118"/>
            <a:ext cx="8236410" cy="477929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7FD3FB9F-5F89-453A-8E46-5E6345D9A3F1}"/>
              </a:ext>
            </a:extLst>
          </p:cNvPr>
          <p:cNvSpPr/>
          <p:nvPr/>
        </p:nvSpPr>
        <p:spPr>
          <a:xfrm>
            <a:off x="3098656" y="2025910"/>
            <a:ext cx="1080000" cy="3617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FSD WP Wikis updated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9237601-A568-4E60-AE20-1303CAFED123}"/>
              </a:ext>
            </a:extLst>
          </p:cNvPr>
          <p:cNvGrpSpPr/>
          <p:nvPr/>
        </p:nvGrpSpPr>
        <p:grpSpPr>
          <a:xfrm>
            <a:off x="6713409" y="715872"/>
            <a:ext cx="2304249" cy="1075011"/>
            <a:chOff x="5076056" y="481236"/>
            <a:chExt cx="2304249" cy="1075011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84D78E6-1147-41D2-BDA3-FB2B338C948E}"/>
                </a:ext>
              </a:extLst>
            </p:cNvPr>
            <p:cNvSpPr/>
            <p:nvPr/>
          </p:nvSpPr>
          <p:spPr>
            <a:xfrm>
              <a:off x="5076060" y="481236"/>
              <a:ext cx="2304240" cy="107501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1F39E1B-6D0F-42F1-9F99-DADDDD1FC04B}"/>
                </a:ext>
              </a:extLst>
            </p:cNvPr>
            <p:cNvSpPr txBox="1"/>
            <p:nvPr/>
          </p:nvSpPr>
          <p:spPr>
            <a:xfrm>
              <a:off x="5076056" y="1125966"/>
              <a:ext cx="23042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PMO@euro-fusion.org</a:t>
              </a:r>
            </a:p>
          </p:txBody>
        </p:sp>
        <p:pic>
          <p:nvPicPr>
            <p:cNvPr id="50" name="Picture 4" descr="Email Icon of Line style - Available in SVG, PNG, EPS, AI &amp; Icon fonts">
              <a:extLst>
                <a:ext uri="{FF2B5EF4-FFF2-40B4-BE49-F238E27FC236}">
                  <a16:creationId xmlns:a16="http://schemas.microsoft.com/office/drawing/2014/main" id="{F15C8EDB-F43C-45CC-8D45-CADC96C0A41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13" t="15897" r="17442" b="20469"/>
            <a:stretch/>
          </p:blipFill>
          <p:spPr bwMode="auto">
            <a:xfrm>
              <a:off x="5909620" y="586582"/>
              <a:ext cx="637121" cy="616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4296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BF470-1E8C-47BF-84A9-7BCD3D3BB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3E06463-C6F0-47A1-B176-51736261E0A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9948" y="1177925"/>
          <a:ext cx="8229600" cy="4079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8B87863-6693-438C-A416-32636A958C04}"/>
              </a:ext>
            </a:extLst>
          </p:cNvPr>
          <p:cNvSpPr txBox="1"/>
          <p:nvPr/>
        </p:nvSpPr>
        <p:spPr>
          <a:xfrm>
            <a:off x="6143548" y="1705372"/>
            <a:ext cx="255600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</a:rPr>
              <a:t>Vinagre	20 min.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E34349-4071-44E3-8A34-4D0C008DC15F}"/>
              </a:ext>
            </a:extLst>
          </p:cNvPr>
          <p:cNvSpPr txBox="1"/>
          <p:nvPr/>
        </p:nvSpPr>
        <p:spPr>
          <a:xfrm>
            <a:off x="6143548" y="2592685"/>
            <a:ext cx="255600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400" dirty="0" err="1">
                <a:solidFill>
                  <a:schemeClr val="bg1"/>
                </a:solidFill>
              </a:rPr>
              <a:t>Meszaros</a:t>
            </a:r>
            <a:r>
              <a:rPr lang="en-US" sz="1400" dirty="0">
                <a:solidFill>
                  <a:schemeClr val="bg1"/>
                </a:solidFill>
              </a:rPr>
              <a:t>	40 min.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B2D89C-E636-40EA-B81C-97368BC1DC30}"/>
              </a:ext>
            </a:extLst>
          </p:cNvPr>
          <p:cNvSpPr txBox="1"/>
          <p:nvPr/>
        </p:nvSpPr>
        <p:spPr>
          <a:xfrm>
            <a:off x="6143548" y="3547963"/>
            <a:ext cx="255600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400" dirty="0" err="1">
                <a:solidFill>
                  <a:schemeClr val="bg1"/>
                </a:solidFill>
              </a:rPr>
              <a:t>Genangeli</a:t>
            </a:r>
            <a:r>
              <a:rPr lang="en-US" sz="1400" dirty="0">
                <a:solidFill>
                  <a:schemeClr val="bg1"/>
                </a:solidFill>
              </a:rPr>
              <a:t>	60 min.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11B772-5AF8-4CA4-8834-F1A1CE1A474D}"/>
              </a:ext>
            </a:extLst>
          </p:cNvPr>
          <p:cNvSpPr txBox="1"/>
          <p:nvPr/>
        </p:nvSpPr>
        <p:spPr>
          <a:xfrm>
            <a:off x="6143548" y="4479684"/>
            <a:ext cx="2556000" cy="3077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400" dirty="0" err="1">
                <a:solidFill>
                  <a:schemeClr val="bg1"/>
                </a:solidFill>
              </a:rPr>
              <a:t>Oron</a:t>
            </a:r>
            <a:r>
              <a:rPr lang="en-US" sz="1400" dirty="0">
                <a:solidFill>
                  <a:schemeClr val="bg1"/>
                </a:solidFill>
              </a:rPr>
              <a:t>-Carl	60 min.</a:t>
            </a:r>
          </a:p>
        </p:txBody>
      </p:sp>
    </p:spTree>
    <p:extLst>
      <p:ext uri="{BB962C8B-B14F-4D97-AF65-F5344CB8AC3E}">
        <p14:creationId xmlns:p14="http://schemas.microsoft.com/office/powerpoint/2010/main" val="353335407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04E0209D2D843BC16B3EA4CB6486A" ma:contentTypeVersion="9" ma:contentTypeDescription="Create a new document." ma:contentTypeScope="" ma:versionID="855c176ec1de4b95ccd65f7feded072f">
  <xsd:schema xmlns:xsd="http://www.w3.org/2001/XMLSchema" xmlns:xs="http://www.w3.org/2001/XMLSchema" xmlns:p="http://schemas.microsoft.com/office/2006/metadata/properties" xmlns:ns3="3925e132-7967-4be6-9488-83810b033711" xmlns:ns4="6d6c5609-819e-4de4-ac46-984273f04608" targetNamespace="http://schemas.microsoft.com/office/2006/metadata/properties" ma:root="true" ma:fieldsID="ac31798592cfcf53be7f8a090d9ab40d" ns3:_="" ns4:_="">
    <xsd:import namespace="3925e132-7967-4be6-9488-83810b033711"/>
    <xsd:import namespace="6d6c5609-819e-4de4-ac46-984273f0460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5e132-7967-4be6-9488-83810b03371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c5609-819e-4de4-ac46-984273f046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306226-4933-4CB2-A8A3-58B1CFBACC4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D2499AA-6D56-4919-9B23-FEABB8ABC6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6FEDA-6D76-430B-ABE2-FDFEFC1702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5e132-7967-4be6-9488-83810b033711"/>
    <ds:schemaRef ds:uri="6d6c5609-819e-4de4-ac46-984273f046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</Words>
  <Application>Microsoft Office PowerPoint</Application>
  <PresentationFormat>On-screen Show (16:10)</PresentationFormat>
  <Paragraphs>83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Custom Design</vt:lpstr>
      <vt:lpstr>Information half day January 12, 2021</vt:lpstr>
      <vt:lpstr>Agenda</vt:lpstr>
      <vt:lpstr>PMO – who are we?</vt:lpstr>
      <vt:lpstr>PMO – PSO interface</vt:lpstr>
      <vt:lpstr>PMO roadmap for 2021</vt:lpstr>
      <vt:lpstr>Agenda</vt:lpstr>
    </vt:vector>
  </TitlesOfParts>
  <Company>Continental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Vinagre, Fabio Marques (ux02239)</dc:creator>
  <cp:lastModifiedBy>Vinagre, Fabio Marques (ux02239)</cp:lastModifiedBy>
  <cp:revision>31</cp:revision>
  <dcterms:created xsi:type="dcterms:W3CDTF">2017-07-11T10:08:36Z</dcterms:created>
  <dcterms:modified xsi:type="dcterms:W3CDTF">2021-01-11T21:31:44Z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0x010100FC304E0209D2D843BC16B3EA4CB6486A</vt:lpwstr>
  </property>
</Properties>
</file>