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2" autoAdjust="0"/>
  </p:normalViewPr>
  <p:slideViewPr>
    <p:cSldViewPr showGuides="1">
      <p:cViewPr varScale="1">
        <p:scale>
          <a:sx n="124" d="100"/>
          <a:sy n="124" d="100"/>
        </p:scale>
        <p:origin x="8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12/03/2021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12/03/2021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45" y="2276872"/>
            <a:ext cx="9217024" cy="1296144"/>
          </a:xfrm>
        </p:spPr>
        <p:txBody>
          <a:bodyPr/>
          <a:lstStyle/>
          <a:p>
            <a:r>
              <a:rPr lang="en-US" dirty="0" smtClean="0"/>
              <a:t>JT-60SA Massive Gas </a:t>
            </a:r>
            <a:r>
              <a:rPr lang="en-US" dirty="0"/>
              <a:t>I</a:t>
            </a:r>
            <a:r>
              <a:rPr lang="en-US" dirty="0" smtClean="0"/>
              <a:t>njection system</a:t>
            </a:r>
            <a:br>
              <a:rPr lang="en-US" dirty="0" smtClean="0"/>
            </a:br>
            <a:r>
              <a:rPr lang="en-US" dirty="0" smtClean="0"/>
              <a:t>Installation, commissioning and 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896544" cy="4320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M. Dibon, G. Matsunaga, S. Nakamura, </a:t>
            </a:r>
            <a:r>
              <a:rPr lang="en-US" dirty="0" smtClean="0"/>
              <a:t>G. Phillips, </a:t>
            </a:r>
            <a:r>
              <a:rPr lang="en-US" dirty="0" smtClean="0"/>
              <a:t>C. </a:t>
            </a:r>
            <a:r>
              <a:rPr lang="en-US" dirty="0" err="1" smtClean="0"/>
              <a:t>Sozzi</a:t>
            </a:r>
            <a:endParaRPr lang="en-US" dirty="0" smtClean="0"/>
          </a:p>
          <a:p>
            <a:r>
              <a:rPr lang="en-US" dirty="0" smtClean="0"/>
              <a:t>Acknowledgement: G. </a:t>
            </a:r>
            <a:r>
              <a:rPr lang="en-US" dirty="0" err="1" smtClean="0"/>
              <a:t>Giruzzi</a:t>
            </a:r>
            <a:r>
              <a:rPr lang="en-US" dirty="0" smtClean="0"/>
              <a:t>, </a:t>
            </a:r>
            <a:r>
              <a:rPr lang="en-US" dirty="0" smtClean="0"/>
              <a:t>M. </a:t>
            </a:r>
            <a:r>
              <a:rPr lang="en-US" dirty="0" err="1" smtClean="0"/>
              <a:t>Hanada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89240"/>
            <a:ext cx="130175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Installation in 2023</a:t>
            </a:r>
          </a:p>
          <a:p>
            <a:pPr lvl="1"/>
            <a:r>
              <a:rPr lang="en-US" dirty="0" smtClean="0"/>
              <a:t>MGI valves + cables in vacuum vessel</a:t>
            </a:r>
          </a:p>
          <a:p>
            <a:pPr lvl="1"/>
            <a:r>
              <a:rPr lang="en-US" dirty="0" smtClean="0"/>
              <a:t>Vacuum feed </a:t>
            </a:r>
            <a:r>
              <a:rPr lang="en-US" dirty="0" err="1" smtClean="0"/>
              <a:t>throughs</a:t>
            </a:r>
            <a:r>
              <a:rPr lang="en-US" dirty="0" smtClean="0"/>
              <a:t> in torus hall</a:t>
            </a:r>
          </a:p>
          <a:p>
            <a:pPr lvl="1"/>
            <a:r>
              <a:rPr lang="en-US" dirty="0" smtClean="0"/>
              <a:t>Gas prep system in pumping room</a:t>
            </a:r>
          </a:p>
          <a:p>
            <a:pPr lvl="1"/>
            <a:r>
              <a:rPr lang="en-US" dirty="0" smtClean="0"/>
              <a:t>PLC in Electronics room</a:t>
            </a:r>
          </a:p>
          <a:p>
            <a:pPr lvl="1"/>
            <a:r>
              <a:rPr lang="en-US" dirty="0" smtClean="0"/>
              <a:t>HMI in Control room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On-site presence is necessary to supervise and inspect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M. Dibon | WPSA | Remote | 16.02.2021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616981"/>
            <a:ext cx="4644008" cy="16842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50" y="1052736"/>
            <a:ext cx="2051927" cy="25642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1629648" cy="28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87208" cy="457200"/>
          </a:xfrm>
        </p:spPr>
        <p:txBody>
          <a:bodyPr/>
          <a:lstStyle/>
          <a:p>
            <a:r>
              <a:rPr lang="en-US" dirty="0" smtClean="0"/>
              <a:t>Commissioning, training and operation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On-site presence during commissioning and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Adjustment of system parameters during commissioning</a:t>
            </a:r>
          </a:p>
          <a:p>
            <a:r>
              <a:rPr lang="en-US" dirty="0" smtClean="0"/>
              <a:t>Quick trouble shooting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Training directly after commissioning</a:t>
            </a:r>
          </a:p>
          <a:p>
            <a:r>
              <a:rPr lang="en-US" dirty="0" smtClean="0"/>
              <a:t>Optional training videos to recap</a:t>
            </a:r>
          </a:p>
          <a:p>
            <a:r>
              <a:rPr lang="en-US" dirty="0" smtClean="0"/>
              <a:t>Operation manual will be delivered with the system</a:t>
            </a:r>
          </a:p>
          <a:p>
            <a:pPr marL="57150" indent="0">
              <a:buNone/>
            </a:pPr>
            <a:endParaRPr lang="en-US" dirty="0" smtClean="0"/>
          </a:p>
          <a:p>
            <a:pPr marL="400050"/>
            <a:r>
              <a:rPr lang="en-US" dirty="0" smtClean="0"/>
              <a:t>Operation of the MGI system by QST personnel</a:t>
            </a:r>
          </a:p>
          <a:p>
            <a:pPr marL="400050"/>
            <a:r>
              <a:rPr lang="en-US" dirty="0" smtClean="0"/>
              <a:t>No remote operation foreseen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M. Dibon | WPSA | Remote | 16.02.2021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83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and software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done mainly by QST personnel</a:t>
            </a:r>
          </a:p>
          <a:p>
            <a:r>
              <a:rPr lang="en-US" dirty="0" smtClean="0"/>
              <a:t>Maintenance manual will be delivered</a:t>
            </a:r>
          </a:p>
          <a:p>
            <a:r>
              <a:rPr lang="en-US" dirty="0" smtClean="0"/>
              <a:t>No remote maintenance foreseen, on-site assistance</a:t>
            </a:r>
          </a:p>
          <a:p>
            <a:pPr marL="0" indent="0">
              <a:buNone/>
            </a:pPr>
            <a:endParaRPr lang="en-US" dirty="0"/>
          </a:p>
          <a:p>
            <a:pPr marL="400050"/>
            <a:r>
              <a:rPr lang="en-US" dirty="0" smtClean="0"/>
              <a:t>Control software, programming environment and HMI design software all on control computer</a:t>
            </a:r>
          </a:p>
          <a:p>
            <a:pPr marL="400050"/>
            <a:r>
              <a:rPr lang="en-US" dirty="0" smtClean="0"/>
              <a:t>No additional software delivered with the system</a:t>
            </a:r>
          </a:p>
          <a:p>
            <a:pPr marL="400050"/>
            <a:r>
              <a:rPr lang="en-US" dirty="0" smtClean="0"/>
              <a:t>Software documentation delivered with the system</a:t>
            </a:r>
          </a:p>
          <a:p>
            <a:pPr marL="400050"/>
            <a:endParaRPr lang="en-US" dirty="0"/>
          </a:p>
          <a:p>
            <a:pPr marL="400050"/>
            <a:endParaRPr lang="en-US" dirty="0" smtClean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M. Dibon | WPSA | Remote | 16.02.2021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22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Documentation package includes:</a:t>
            </a:r>
          </a:p>
          <a:p>
            <a:pPr lvl="1"/>
            <a:r>
              <a:rPr lang="en-US" dirty="0" smtClean="0"/>
              <a:t>Design basis document</a:t>
            </a:r>
          </a:p>
          <a:p>
            <a:pPr lvl="1"/>
            <a:r>
              <a:rPr lang="en-US" dirty="0" smtClean="0"/>
              <a:t>Manufacturing drawings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Test reports</a:t>
            </a:r>
          </a:p>
          <a:p>
            <a:pPr lvl="1"/>
            <a:r>
              <a:rPr lang="en-US" dirty="0" smtClean="0"/>
              <a:t>Manuals for components (gauges, EPC, PLC etc.)</a:t>
            </a:r>
          </a:p>
          <a:p>
            <a:pPr lvl="1"/>
            <a:r>
              <a:rPr lang="en-US" dirty="0" smtClean="0"/>
              <a:t>Installation manual (what goes where and how)</a:t>
            </a:r>
          </a:p>
          <a:p>
            <a:pPr lvl="1"/>
            <a:r>
              <a:rPr lang="en-US" dirty="0" smtClean="0"/>
              <a:t>Software documentation (printout of code with comments)</a:t>
            </a:r>
          </a:p>
          <a:p>
            <a:pPr lvl="1"/>
            <a:r>
              <a:rPr lang="en-US" dirty="0" smtClean="0"/>
              <a:t>Operation manual (where to click in HMI)</a:t>
            </a:r>
          </a:p>
          <a:p>
            <a:pPr lvl="1"/>
            <a:r>
              <a:rPr lang="en-US" dirty="0" smtClean="0"/>
              <a:t>Maintenance manual (When to look at what and how to repair)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M. Dibon | WPSA | Remote | 16.02.2021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54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Bildschirmpräsentation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JT-60SA Massive Gas Injection system Installation, commissioning and operation</vt:lpstr>
      <vt:lpstr>Installation</vt:lpstr>
      <vt:lpstr>Commissioning, training and operation</vt:lpstr>
      <vt:lpstr>Maintenance and software</vt:lpstr>
      <vt:lpstr>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Mathias Dibon</cp:lastModifiedBy>
  <cp:revision>263</cp:revision>
  <cp:lastPrinted>2014-10-16T14:51:28Z</cp:lastPrinted>
  <dcterms:created xsi:type="dcterms:W3CDTF">2014-10-27T16:40:37Z</dcterms:created>
  <dcterms:modified xsi:type="dcterms:W3CDTF">2021-03-12T09:04:13Z</dcterms:modified>
</cp:coreProperties>
</file>