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21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0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80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97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30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070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4437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14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407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821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82A6-9568-42A6-9A77-E0D01304202A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98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D82A6-9568-42A6-9A77-E0D01304202A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46E90-3666-4AF3-B904-B5731A888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08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355894" y="223024"/>
            <a:ext cx="49479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u="sng" dirty="0" smtClean="0"/>
              <a:t>Project news and points for discussion</a:t>
            </a:r>
            <a:endParaRPr lang="fr-FR" dirty="0"/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E. </a:t>
            </a:r>
            <a:r>
              <a:rPr lang="fr-FR" dirty="0" err="1" smtClean="0"/>
              <a:t>Nardon</a:t>
            </a:r>
            <a:r>
              <a:rPr lang="fr-FR" dirty="0" smtClean="0"/>
              <a:t>, TSVV9 Progress Meeting, 01/04/21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23384" y="1996067"/>
            <a:ext cx="115638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Kick-off meeting of </a:t>
            </a:r>
            <a:r>
              <a:rPr lang="fr-FR" dirty="0" err="1" smtClean="0"/>
              <a:t>TSVVs</a:t>
            </a:r>
            <a:r>
              <a:rPr lang="fr-FR" dirty="0" smtClean="0"/>
              <a:t> and </a:t>
            </a:r>
            <a:r>
              <a:rPr lang="fr-FR" dirty="0" err="1" smtClean="0"/>
              <a:t>ACHs</a:t>
            </a:r>
            <a:r>
              <a:rPr lang="fr-FR" dirty="0" smtClean="0"/>
              <a:t> on 23/04 (open </a:t>
            </a:r>
            <a:r>
              <a:rPr lang="fr-FR" dirty="0" err="1" smtClean="0"/>
              <a:t>only</a:t>
            </a:r>
            <a:r>
              <a:rPr lang="fr-FR" dirty="0" smtClean="0"/>
              <a:t> to </a:t>
            </a:r>
            <a:r>
              <a:rPr lang="fr-FR" dirty="0" err="1" smtClean="0"/>
              <a:t>PIs</a:t>
            </a:r>
            <a:r>
              <a:rPr lang="fr-FR" dirty="0" smtClean="0"/>
              <a:t>)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5 « </a:t>
            </a:r>
            <a:r>
              <a:rPr lang="fr-FR" dirty="0" err="1" smtClean="0"/>
              <a:t>Thrusts</a:t>
            </a:r>
            <a:r>
              <a:rPr lang="fr-FR" dirty="0" smtClean="0"/>
              <a:t> » are </a:t>
            </a:r>
            <a:r>
              <a:rPr lang="fr-FR" dirty="0" err="1" smtClean="0"/>
              <a:t>going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formed</a:t>
            </a:r>
            <a:r>
              <a:rPr lang="fr-FR" dirty="0" smtClean="0"/>
              <a:t> in </a:t>
            </a:r>
            <a:r>
              <a:rPr lang="fr-FR" dirty="0" err="1" smtClean="0"/>
              <a:t>order</a:t>
            </a:r>
            <a:r>
              <a:rPr lang="fr-FR" dirty="0" smtClean="0"/>
              <a:t> to </a:t>
            </a:r>
            <a:r>
              <a:rPr lang="fr-FR" dirty="0" err="1" smtClean="0"/>
              <a:t>facilitate</a:t>
            </a:r>
            <a:r>
              <a:rPr lang="fr-FR" dirty="0" smtClean="0"/>
              <a:t> communication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TSVVs</a:t>
            </a:r>
            <a:r>
              <a:rPr lang="fr-FR" dirty="0" smtClean="0"/>
              <a:t>, </a:t>
            </a:r>
            <a:r>
              <a:rPr lang="fr-FR" dirty="0" err="1" smtClean="0"/>
              <a:t>Work</a:t>
            </a:r>
            <a:r>
              <a:rPr lang="fr-FR" dirty="0" smtClean="0"/>
              <a:t> Packages and Scientific </a:t>
            </a:r>
            <a:r>
              <a:rPr lang="fr-FR" dirty="0" err="1" smtClean="0"/>
              <a:t>Board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in:</a:t>
            </a:r>
          </a:p>
          <a:p>
            <a:endParaRPr lang="fr-FR" dirty="0" smtClean="0"/>
          </a:p>
          <a:p>
            <a:pPr lvl="1"/>
            <a:r>
              <a:rPr lang="en-US" u="sng" dirty="0" smtClean="0"/>
              <a:t>Thrust </a:t>
            </a:r>
            <a:r>
              <a:rPr lang="en-US" u="sng" dirty="0"/>
              <a:t>3: MHD &amp; REs</a:t>
            </a:r>
            <a:endParaRPr lang="fr-FR" dirty="0"/>
          </a:p>
          <a:p>
            <a:pPr lvl="1"/>
            <a:r>
              <a:rPr lang="en-US" i="1" dirty="0"/>
              <a:t>Facilitator:</a:t>
            </a:r>
            <a:r>
              <a:rPr lang="en-US" dirty="0"/>
              <a:t> C. </a:t>
            </a:r>
            <a:r>
              <a:rPr lang="en-US" dirty="0" err="1"/>
              <a:t>Sozzi</a:t>
            </a:r>
            <a:r>
              <a:rPr lang="en-US" dirty="0"/>
              <a:t>                                                   </a:t>
            </a:r>
            <a:r>
              <a:rPr lang="en-GB" dirty="0"/>
              <a:t>[WPSA]</a:t>
            </a:r>
            <a:endParaRPr lang="fr-FR" dirty="0"/>
          </a:p>
          <a:p>
            <a:pPr lvl="1"/>
            <a:r>
              <a:rPr lang="en-US" i="1" dirty="0"/>
              <a:t>Involving:</a:t>
            </a:r>
            <a:r>
              <a:rPr lang="en-US" dirty="0"/>
              <a:t>  M. </a:t>
            </a:r>
            <a:r>
              <a:rPr lang="en-US" dirty="0" err="1"/>
              <a:t>Hölzl</a:t>
            </a:r>
            <a:r>
              <a:rPr lang="en-US" dirty="0"/>
              <a:t>; E. </a:t>
            </a:r>
            <a:r>
              <a:rPr lang="en-US" dirty="0" err="1"/>
              <a:t>Nardon</a:t>
            </a:r>
            <a:r>
              <a:rPr lang="en-US" dirty="0"/>
              <a:t>; O. </a:t>
            </a:r>
            <a:r>
              <a:rPr lang="en-US" dirty="0" err="1"/>
              <a:t>Mishchenko</a:t>
            </a:r>
            <a:r>
              <a:rPr lang="en-US" dirty="0"/>
              <a:t>  [TSVV-8, -9, -10</a:t>
            </a:r>
            <a:r>
              <a:rPr lang="en-US" dirty="0" smtClean="0"/>
              <a:t>] (TSVV 10 = physics of burning plasmas)</a:t>
            </a:r>
            <a:endParaRPr lang="fr-FR" dirty="0"/>
          </a:p>
          <a:p>
            <a:pPr lvl="1"/>
            <a:r>
              <a:rPr lang="en-US" dirty="0"/>
              <a:t>                   </a:t>
            </a:r>
            <a:r>
              <a:rPr lang="de-DE" dirty="0"/>
              <a:t>S. </a:t>
            </a:r>
            <a:r>
              <a:rPr lang="de-DE" dirty="0" err="1"/>
              <a:t>Brezinsek</a:t>
            </a:r>
            <a:r>
              <a:rPr lang="de-DE" dirty="0"/>
              <a:t>; M. Wischmeier; I. </a:t>
            </a:r>
            <a:r>
              <a:rPr lang="de-DE" dirty="0" err="1"/>
              <a:t>Calvo</a:t>
            </a:r>
            <a:r>
              <a:rPr lang="de-DE" dirty="0"/>
              <a:t> [WPW7X, WPPWIE, WPW7X]</a:t>
            </a:r>
            <a:endParaRPr lang="fr-FR" dirty="0"/>
          </a:p>
          <a:p>
            <a:pPr lvl="1"/>
            <a:r>
              <a:rPr lang="de-DE" dirty="0"/>
              <a:t>                    </a:t>
            </a:r>
            <a:r>
              <a:rPr lang="es-ES" dirty="0"/>
              <a:t>F. </a:t>
            </a:r>
            <a:r>
              <a:rPr lang="es-ES" dirty="0" err="1"/>
              <a:t>Zonca</a:t>
            </a:r>
            <a:r>
              <a:rPr lang="es-ES" dirty="0"/>
              <a:t>, R. Coelho                                [AC SB]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13069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67628" y="356840"/>
            <a:ext cx="1166417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I</a:t>
            </a:r>
            <a:r>
              <a:rPr lang="fr-FR" dirty="0" smtClean="0"/>
              <a:t> </a:t>
            </a:r>
            <a:r>
              <a:rPr lang="fr-FR" dirty="0" err="1"/>
              <a:t>n</a:t>
            </a:r>
            <a:r>
              <a:rPr lang="fr-FR" dirty="0" err="1" smtClean="0"/>
              <a:t>eed</a:t>
            </a:r>
            <a:r>
              <a:rPr lang="fr-FR" dirty="0" smtClean="0"/>
              <a:t> to </a:t>
            </a:r>
            <a:r>
              <a:rPr lang="fr-FR" dirty="0" err="1" smtClean="0"/>
              <a:t>send</a:t>
            </a:r>
            <a:r>
              <a:rPr lang="fr-FR" dirty="0" smtClean="0"/>
              <a:t> a document </a:t>
            </a:r>
            <a:r>
              <a:rPr lang="fr-FR" dirty="0" err="1" smtClean="0"/>
              <a:t>describing</a:t>
            </a:r>
            <a:r>
              <a:rPr lang="fr-FR" dirty="0" smtClean="0"/>
              <a:t> </a:t>
            </a:r>
            <a:r>
              <a:rPr lang="fr-FR" dirty="0" err="1" smtClean="0"/>
              <a:t>our</a:t>
            </a:r>
            <a:r>
              <a:rPr lang="fr-FR" dirty="0" smtClean="0"/>
              <a:t> ACH </a:t>
            </a:r>
            <a:r>
              <a:rPr lang="fr-FR" dirty="0" err="1" smtClean="0"/>
              <a:t>needs</a:t>
            </a:r>
            <a:r>
              <a:rPr lang="fr-FR" dirty="0" smtClean="0"/>
              <a:t> to D. </a:t>
            </a:r>
            <a:r>
              <a:rPr lang="fr-FR" dirty="0" err="1" smtClean="0"/>
              <a:t>Kalupin</a:t>
            </a:r>
            <a:r>
              <a:rPr lang="fr-FR" dirty="0" smtClean="0"/>
              <a:t> by 15/04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Now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know </a:t>
            </a:r>
            <a:r>
              <a:rPr lang="fr-FR" dirty="0" err="1" smtClean="0"/>
              <a:t>where</a:t>
            </a:r>
            <a:r>
              <a:rPr lang="fr-FR" dirty="0" smtClean="0"/>
              <a:t> the </a:t>
            </a:r>
            <a:r>
              <a:rPr lang="fr-FR" dirty="0" err="1" smtClean="0"/>
              <a:t>ACHs</a:t>
            </a:r>
            <a:r>
              <a:rPr lang="fr-FR" dirty="0" smtClean="0"/>
              <a:t> are </a:t>
            </a:r>
            <a:r>
              <a:rPr lang="fr-FR" dirty="0" err="1" smtClean="0"/>
              <a:t>going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:</a:t>
            </a:r>
            <a:r>
              <a:rPr lang="en-GB" dirty="0"/>
              <a:t> </a:t>
            </a:r>
            <a:endParaRPr lang="fr-FR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Cat. 1 = HPC:</a:t>
            </a:r>
            <a:r>
              <a:rPr lang="fr-FR" dirty="0" smtClean="0"/>
              <a:t> </a:t>
            </a:r>
            <a:r>
              <a:rPr lang="en-GB" b="1" dirty="0" smtClean="0"/>
              <a:t>CIEMAT</a:t>
            </a:r>
            <a:r>
              <a:rPr lang="fr-FR" dirty="0" smtClean="0"/>
              <a:t>, </a:t>
            </a:r>
            <a:r>
              <a:rPr lang="en-GB" b="1" dirty="0" smtClean="0"/>
              <a:t>EPFL</a:t>
            </a:r>
            <a:r>
              <a:rPr lang="fr-FR" dirty="0" smtClean="0"/>
              <a:t>, </a:t>
            </a:r>
            <a:r>
              <a:rPr lang="fr-FR" b="1" dirty="0" smtClean="0"/>
              <a:t>IPP </a:t>
            </a:r>
            <a:r>
              <a:rPr lang="fr-FR" b="1" dirty="0" err="1" smtClean="0"/>
              <a:t>Garching</a:t>
            </a:r>
            <a:endParaRPr lang="fr-FR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Cat. 2 = Integrated Modelling and Control:</a:t>
            </a:r>
            <a:r>
              <a:rPr lang="fr-FR" dirty="0" smtClean="0"/>
              <a:t> </a:t>
            </a:r>
            <a:r>
              <a:rPr lang="en-GB" b="1" dirty="0" smtClean="0"/>
              <a:t>IPPLM (Poznan)</a:t>
            </a:r>
            <a:endParaRPr lang="fr-FR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Cat. 3 = Data management:</a:t>
            </a:r>
            <a:r>
              <a:rPr lang="fr-FR" dirty="0" smtClean="0"/>
              <a:t> </a:t>
            </a:r>
            <a:r>
              <a:rPr lang="en-GB" b="1" dirty="0" smtClean="0"/>
              <a:t>VTT (Helsinki)</a:t>
            </a:r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try</a:t>
            </a:r>
            <a:r>
              <a:rPr lang="fr-FR" dirty="0" smtClean="0"/>
              <a:t> to </a:t>
            </a:r>
            <a:r>
              <a:rPr lang="fr-FR" dirty="0" err="1" smtClean="0"/>
              <a:t>identify</a:t>
            </a:r>
            <a:r>
              <a:rPr lang="fr-FR" dirty="0" smtClean="0"/>
              <a:t> </a:t>
            </a:r>
            <a:r>
              <a:rPr lang="fr-FR" dirty="0" err="1" smtClean="0"/>
              <a:t>resources</a:t>
            </a:r>
            <a:r>
              <a:rPr lang="fr-FR" dirty="0" smtClean="0"/>
              <a:t> </a:t>
            </a:r>
            <a:r>
              <a:rPr lang="fr-FR" dirty="0" err="1" smtClean="0"/>
              <a:t>corresponding</a:t>
            </a:r>
            <a:r>
              <a:rPr lang="fr-FR" dirty="0" smtClean="0"/>
              <a:t> to the </a:t>
            </a:r>
            <a:r>
              <a:rPr lang="fr-FR" dirty="0" err="1" smtClean="0">
                <a:solidFill>
                  <a:srgbClr val="0070C0"/>
                </a:solidFill>
              </a:rPr>
              <a:t>needs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expressed</a:t>
            </a:r>
            <a:r>
              <a:rPr lang="fr-FR" dirty="0" smtClean="0">
                <a:solidFill>
                  <a:srgbClr val="0070C0"/>
                </a:solidFill>
              </a:rPr>
              <a:t> in </a:t>
            </a:r>
            <a:r>
              <a:rPr lang="fr-FR" dirty="0" err="1" smtClean="0">
                <a:solidFill>
                  <a:srgbClr val="0070C0"/>
                </a:solidFill>
              </a:rPr>
              <a:t>our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proposal</a:t>
            </a:r>
            <a:r>
              <a:rPr lang="fr-FR" dirty="0" smtClean="0"/>
              <a:t>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err="1" smtClean="0">
                <a:solidFill>
                  <a:srgbClr val="0070C0"/>
                </a:solidFill>
              </a:rPr>
              <a:t>Optimize</a:t>
            </a:r>
            <a:r>
              <a:rPr lang="fr-FR" dirty="0" smtClean="0">
                <a:solidFill>
                  <a:srgbClr val="0070C0"/>
                </a:solidFill>
              </a:rPr>
              <a:t> JOREK for </a:t>
            </a:r>
            <a:r>
              <a:rPr lang="fr-FR" dirty="0" err="1" smtClean="0">
                <a:solidFill>
                  <a:srgbClr val="0070C0"/>
                </a:solidFill>
              </a:rPr>
              <a:t>particle</a:t>
            </a:r>
            <a:r>
              <a:rPr lang="fr-FR" dirty="0" smtClean="0">
                <a:solidFill>
                  <a:srgbClr val="0070C0"/>
                </a:solidFill>
              </a:rPr>
              <a:t> simulations (0.3 </a:t>
            </a:r>
            <a:r>
              <a:rPr lang="fr-FR" dirty="0" err="1" smtClean="0">
                <a:solidFill>
                  <a:srgbClr val="0070C0"/>
                </a:solidFill>
              </a:rPr>
              <a:t>ppy</a:t>
            </a:r>
            <a:r>
              <a:rPr lang="fr-FR" dirty="0" smtClean="0">
                <a:solidFill>
                  <a:srgbClr val="0070C0"/>
                </a:solidFill>
              </a:rPr>
              <a:t>/</a:t>
            </a:r>
            <a:r>
              <a:rPr lang="fr-FR" dirty="0" err="1" smtClean="0">
                <a:solidFill>
                  <a:srgbClr val="0070C0"/>
                </a:solidFill>
              </a:rPr>
              <a:t>year</a:t>
            </a:r>
            <a:r>
              <a:rPr lang="fr-FR" dirty="0" smtClean="0">
                <a:solidFill>
                  <a:srgbClr val="0070C0"/>
                </a:solidFill>
              </a:rPr>
              <a:t> for 2021-2025)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Obvious</a:t>
            </a:r>
            <a:r>
              <a:rPr lang="fr-FR" dirty="0" smtClean="0"/>
              <a:t> </a:t>
            </a:r>
            <a:r>
              <a:rPr lang="fr-FR" dirty="0" err="1" smtClean="0"/>
              <a:t>choice</a:t>
            </a:r>
            <a:r>
              <a:rPr lang="fr-FR" dirty="0" smtClean="0"/>
              <a:t>: C. Sommariva!</a:t>
            </a:r>
          </a:p>
          <a:p>
            <a:pPr lvl="2"/>
            <a:endParaRPr lang="fr-FR" dirty="0">
              <a:solidFill>
                <a:srgbClr val="0070C0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err="1" smtClean="0">
                <a:solidFill>
                  <a:srgbClr val="0070C0"/>
                </a:solidFill>
              </a:rPr>
              <a:t>Integrate</a:t>
            </a:r>
            <a:r>
              <a:rPr lang="fr-FR" dirty="0" smtClean="0">
                <a:solidFill>
                  <a:srgbClr val="0070C0"/>
                </a:solidFill>
              </a:rPr>
              <a:t> codes (</a:t>
            </a:r>
            <a:r>
              <a:rPr lang="fr-FR" dirty="0" err="1" smtClean="0">
                <a:solidFill>
                  <a:srgbClr val="0070C0"/>
                </a:solidFill>
              </a:rPr>
              <a:t>mainly</a:t>
            </a:r>
            <a:r>
              <a:rPr lang="fr-FR" dirty="0" smtClean="0">
                <a:solidFill>
                  <a:srgbClr val="0070C0"/>
                </a:solidFill>
              </a:rPr>
              <a:t> DREAM) to IMAS (0.5 </a:t>
            </a:r>
            <a:r>
              <a:rPr lang="fr-FR" dirty="0" err="1" smtClean="0">
                <a:solidFill>
                  <a:srgbClr val="0070C0"/>
                </a:solidFill>
              </a:rPr>
              <a:t>ppy</a:t>
            </a:r>
            <a:r>
              <a:rPr lang="fr-FR" dirty="0" smtClean="0">
                <a:solidFill>
                  <a:srgbClr val="0070C0"/>
                </a:solidFill>
              </a:rPr>
              <a:t>/</a:t>
            </a:r>
            <a:r>
              <a:rPr lang="fr-FR" dirty="0" err="1" smtClean="0">
                <a:solidFill>
                  <a:srgbClr val="0070C0"/>
                </a:solidFill>
              </a:rPr>
              <a:t>year</a:t>
            </a:r>
            <a:r>
              <a:rPr lang="fr-FR" dirty="0" smtClean="0">
                <a:solidFill>
                  <a:srgbClr val="0070C0"/>
                </a:solidFill>
              </a:rPr>
              <a:t> for 2021-2022, </a:t>
            </a:r>
            <a:r>
              <a:rPr lang="fr-FR" dirty="0" err="1" smtClean="0">
                <a:solidFill>
                  <a:srgbClr val="0070C0"/>
                </a:solidFill>
              </a:rPr>
              <a:t>then</a:t>
            </a:r>
            <a:r>
              <a:rPr lang="fr-FR" dirty="0" smtClean="0">
                <a:solidFill>
                  <a:srgbClr val="0070C0"/>
                </a:solidFill>
              </a:rPr>
              <a:t> 0.1 </a:t>
            </a:r>
            <a:r>
              <a:rPr lang="fr-FR" dirty="0" err="1" smtClean="0">
                <a:solidFill>
                  <a:srgbClr val="0070C0"/>
                </a:solidFill>
              </a:rPr>
              <a:t>ppy</a:t>
            </a:r>
            <a:r>
              <a:rPr lang="fr-FR" dirty="0" smtClean="0">
                <a:solidFill>
                  <a:srgbClr val="0070C0"/>
                </a:solidFill>
              </a:rPr>
              <a:t>/</a:t>
            </a:r>
            <a:r>
              <a:rPr lang="fr-FR" dirty="0" err="1" smtClean="0">
                <a:solidFill>
                  <a:srgbClr val="0070C0"/>
                </a:solidFill>
              </a:rPr>
              <a:t>year</a:t>
            </a:r>
            <a:r>
              <a:rPr lang="fr-FR" dirty="0" smtClean="0">
                <a:solidFill>
                  <a:srgbClr val="0070C0"/>
                </a:solidFill>
              </a:rPr>
              <a:t>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Would</a:t>
            </a:r>
            <a:r>
              <a:rPr lang="fr-FR" dirty="0" smtClean="0"/>
              <a:t> have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somebody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IPPLM. </a:t>
            </a:r>
            <a:r>
              <a:rPr lang="fr-FR" dirty="0" err="1" smtClean="0"/>
              <a:t>Does</a:t>
            </a:r>
            <a:r>
              <a:rPr lang="fr-FR" dirty="0" smtClean="0"/>
              <a:t> one of us have contacts at IPPLM?</a:t>
            </a:r>
          </a:p>
          <a:p>
            <a:pPr lvl="2"/>
            <a:endParaRPr lang="fr-FR" dirty="0" smtClean="0">
              <a:solidFill>
                <a:srgbClr val="0070C0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err="1" smtClean="0">
                <a:solidFill>
                  <a:srgbClr val="0070C0"/>
                </a:solidFill>
              </a:rPr>
              <a:t>Parallelize</a:t>
            </a:r>
            <a:r>
              <a:rPr lang="fr-FR" dirty="0" smtClean="0">
                <a:solidFill>
                  <a:srgbClr val="0070C0"/>
                </a:solidFill>
              </a:rPr>
              <a:t> and </a:t>
            </a:r>
            <a:r>
              <a:rPr lang="fr-FR" dirty="0" err="1" smtClean="0">
                <a:solidFill>
                  <a:srgbClr val="0070C0"/>
                </a:solidFill>
              </a:rPr>
              <a:t>optimize</a:t>
            </a:r>
            <a:r>
              <a:rPr lang="fr-FR" dirty="0" smtClean="0">
                <a:solidFill>
                  <a:srgbClr val="0070C0"/>
                </a:solidFill>
              </a:rPr>
              <a:t> DREAM (0.3 </a:t>
            </a:r>
            <a:r>
              <a:rPr lang="fr-FR" dirty="0" err="1" smtClean="0">
                <a:solidFill>
                  <a:srgbClr val="0070C0"/>
                </a:solidFill>
              </a:rPr>
              <a:t>ppy</a:t>
            </a:r>
            <a:r>
              <a:rPr lang="fr-FR" dirty="0" smtClean="0">
                <a:solidFill>
                  <a:srgbClr val="0070C0"/>
                </a:solidFill>
              </a:rPr>
              <a:t>/</a:t>
            </a:r>
            <a:r>
              <a:rPr lang="fr-FR" dirty="0" err="1" smtClean="0">
                <a:solidFill>
                  <a:srgbClr val="0070C0"/>
                </a:solidFill>
              </a:rPr>
              <a:t>year</a:t>
            </a:r>
            <a:r>
              <a:rPr lang="fr-FR" dirty="0" smtClean="0">
                <a:solidFill>
                  <a:srgbClr val="0070C0"/>
                </a:solidFill>
              </a:rPr>
              <a:t> for 2021-2025)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Somebody</a:t>
            </a:r>
            <a:r>
              <a:rPr lang="fr-FR" dirty="0" smtClean="0"/>
              <a:t> at VTT?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70C0"/>
                </a:solidFill>
              </a:rPr>
              <a:t>Set up, </a:t>
            </a:r>
            <a:r>
              <a:rPr lang="fr-FR" dirty="0" err="1" smtClean="0">
                <a:solidFill>
                  <a:srgbClr val="0070C0"/>
                </a:solidFill>
              </a:rPr>
              <a:t>populate</a:t>
            </a:r>
            <a:r>
              <a:rPr lang="fr-FR" dirty="0" smtClean="0">
                <a:solidFill>
                  <a:srgbClr val="0070C0"/>
                </a:solidFill>
              </a:rPr>
              <a:t> and </a:t>
            </a:r>
            <a:r>
              <a:rPr lang="fr-FR" dirty="0" err="1" smtClean="0">
                <a:solidFill>
                  <a:srgbClr val="0070C0"/>
                </a:solidFill>
              </a:rPr>
              <a:t>analyze</a:t>
            </a:r>
            <a:r>
              <a:rPr lang="fr-FR" dirty="0" smtClean="0">
                <a:solidFill>
                  <a:srgbClr val="0070C0"/>
                </a:solidFill>
              </a:rPr>
              <a:t> a RE </a:t>
            </a:r>
            <a:r>
              <a:rPr lang="fr-FR" dirty="0" err="1" smtClean="0">
                <a:solidFill>
                  <a:srgbClr val="0070C0"/>
                </a:solidFill>
              </a:rPr>
              <a:t>generation</a:t>
            </a:r>
            <a:r>
              <a:rPr lang="fr-FR" dirty="0" smtClean="0">
                <a:solidFill>
                  <a:srgbClr val="0070C0"/>
                </a:solidFill>
              </a:rPr>
              <a:t> validation </a:t>
            </a:r>
            <a:r>
              <a:rPr lang="fr-FR" dirty="0" err="1" smtClean="0">
                <a:solidFill>
                  <a:srgbClr val="0070C0"/>
                </a:solidFill>
              </a:rPr>
              <a:t>database</a:t>
            </a:r>
            <a:r>
              <a:rPr lang="fr-FR" dirty="0" smtClean="0">
                <a:solidFill>
                  <a:srgbClr val="0070C0"/>
                </a:solidFill>
              </a:rPr>
              <a:t> in IMAS format, </a:t>
            </a:r>
            <a:r>
              <a:rPr lang="fr-FR" dirty="0" err="1" smtClean="0">
                <a:solidFill>
                  <a:srgbClr val="0070C0"/>
                </a:solidFill>
              </a:rPr>
              <a:t>including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uncertainty</a:t>
            </a:r>
            <a:r>
              <a:rPr lang="fr-FR" dirty="0" smtClean="0">
                <a:solidFill>
                  <a:srgbClr val="0070C0"/>
                </a:solidFill>
              </a:rPr>
              <a:t> quantification (0.5 </a:t>
            </a:r>
            <a:r>
              <a:rPr lang="fr-FR" dirty="0" err="1" smtClean="0">
                <a:solidFill>
                  <a:srgbClr val="0070C0"/>
                </a:solidFill>
              </a:rPr>
              <a:t>ppy</a:t>
            </a:r>
            <a:r>
              <a:rPr lang="fr-FR" dirty="0" smtClean="0">
                <a:solidFill>
                  <a:srgbClr val="0070C0"/>
                </a:solidFill>
              </a:rPr>
              <a:t>/</a:t>
            </a:r>
            <a:r>
              <a:rPr lang="fr-FR" dirty="0" err="1" smtClean="0">
                <a:solidFill>
                  <a:srgbClr val="0070C0"/>
                </a:solidFill>
              </a:rPr>
              <a:t>year</a:t>
            </a:r>
            <a:r>
              <a:rPr lang="fr-FR" dirty="0" smtClean="0">
                <a:solidFill>
                  <a:srgbClr val="0070C0"/>
                </a:solidFill>
              </a:rPr>
              <a:t> for 2021-2025)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Somebody</a:t>
            </a:r>
            <a:r>
              <a:rPr lang="fr-FR" dirty="0" smtClean="0"/>
              <a:t> at VTT? Or IPPLM?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define</a:t>
            </a:r>
            <a:r>
              <a:rPr lang="fr-FR" dirty="0" smtClean="0"/>
              <a:t>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want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database</a:t>
            </a:r>
            <a:r>
              <a:rPr lang="fr-FR" dirty="0" smtClean="0"/>
              <a:t> to look </a:t>
            </a:r>
            <a:r>
              <a:rPr lang="fr-FR" dirty="0" err="1" smtClean="0"/>
              <a:t>like</a:t>
            </a:r>
            <a:r>
              <a:rPr lang="fr-FR" dirty="0" smtClean="0"/>
              <a:t> (</a:t>
            </a:r>
            <a:r>
              <a:rPr lang="fr-FR" dirty="0" err="1" smtClean="0"/>
              <a:t>next</a:t>
            </a:r>
            <a:r>
              <a:rPr lang="fr-FR" dirty="0" smtClean="0"/>
              <a:t> slide).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33904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67628" y="524105"/>
            <a:ext cx="1166417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What</a:t>
            </a:r>
            <a:r>
              <a:rPr lang="fr-FR" dirty="0" smtClean="0"/>
              <a:t> do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want</a:t>
            </a:r>
            <a:r>
              <a:rPr lang="fr-FR" dirty="0" smtClean="0"/>
              <a:t> the RE </a:t>
            </a:r>
            <a:r>
              <a:rPr lang="fr-FR" dirty="0" err="1" smtClean="0"/>
              <a:t>generation</a:t>
            </a:r>
            <a:r>
              <a:rPr lang="fr-FR" dirty="0" smtClean="0"/>
              <a:t> validation </a:t>
            </a:r>
            <a:r>
              <a:rPr lang="fr-FR" dirty="0" err="1" smtClean="0"/>
              <a:t>database</a:t>
            </a:r>
            <a:r>
              <a:rPr lang="fr-FR" dirty="0" smtClean="0"/>
              <a:t> to look </a:t>
            </a:r>
            <a:r>
              <a:rPr lang="fr-FR" dirty="0" err="1" smtClean="0"/>
              <a:t>like</a:t>
            </a:r>
            <a:r>
              <a:rPr lang="fr-FR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of course </a:t>
            </a:r>
            <a:r>
              <a:rPr lang="fr-FR" dirty="0" err="1" smtClean="0"/>
              <a:t>ask</a:t>
            </a:r>
            <a:r>
              <a:rPr lang="fr-FR" dirty="0" smtClean="0"/>
              <a:t> </a:t>
            </a:r>
            <a:r>
              <a:rPr lang="fr-FR" dirty="0" err="1" smtClean="0"/>
              <a:t>ourselves</a:t>
            </a:r>
            <a:r>
              <a:rPr lang="fr-FR" dirty="0" smtClean="0"/>
              <a:t> </a:t>
            </a:r>
            <a:r>
              <a:rPr lang="fr-FR" dirty="0" err="1" smtClean="0"/>
              <a:t>why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want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DB in the first place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To </a:t>
            </a:r>
            <a:r>
              <a:rPr lang="fr-FR" dirty="0" err="1" smtClean="0"/>
              <a:t>keep</a:t>
            </a:r>
            <a:r>
              <a:rPr lang="fr-FR" dirty="0" smtClean="0"/>
              <a:t> a record of </a:t>
            </a:r>
            <a:r>
              <a:rPr lang="fr-FR" dirty="0" err="1" smtClean="0"/>
              <a:t>our</a:t>
            </a:r>
            <a:r>
              <a:rPr lang="fr-FR" dirty="0" smtClean="0"/>
              <a:t> validation </a:t>
            </a:r>
            <a:r>
              <a:rPr lang="fr-FR" dirty="0" err="1" smtClean="0"/>
              <a:t>studies</a:t>
            </a:r>
            <a:r>
              <a:rPr lang="fr-FR" dirty="0" smtClean="0"/>
              <a:t> and </a:t>
            </a:r>
            <a:r>
              <a:rPr lang="fr-FR" dirty="0" err="1" smtClean="0"/>
              <a:t>be</a:t>
            </a:r>
            <a:r>
              <a:rPr lang="fr-FR" dirty="0" smtClean="0"/>
              <a:t> able to « </a:t>
            </a:r>
            <a:r>
              <a:rPr lang="fr-FR" dirty="0" err="1" smtClean="0"/>
              <a:t>revisit</a:t>
            </a:r>
            <a:r>
              <a:rPr lang="fr-FR" dirty="0" smtClean="0"/>
              <a:t> » </a:t>
            </a:r>
            <a:r>
              <a:rPr lang="fr-FR" dirty="0" err="1" smtClean="0"/>
              <a:t>them</a:t>
            </a:r>
            <a:r>
              <a:rPr lang="fr-FR" dirty="0" smtClean="0"/>
              <a:t> </a:t>
            </a:r>
            <a:r>
              <a:rPr lang="fr-FR" dirty="0" err="1" smtClean="0"/>
              <a:t>later</a:t>
            </a:r>
            <a:r>
              <a:rPr lang="fr-FR" dirty="0" smtClean="0"/>
              <a:t>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To </a:t>
            </a:r>
            <a:r>
              <a:rPr lang="fr-FR" dirty="0" err="1" smtClean="0"/>
              <a:t>ease</a:t>
            </a:r>
            <a:r>
              <a:rPr lang="fr-FR" dirty="0" smtClean="0"/>
              <a:t> the </a:t>
            </a:r>
            <a:r>
              <a:rPr lang="fr-FR" dirty="0" err="1" smtClean="0"/>
              <a:t>work</a:t>
            </a:r>
            <a:r>
              <a:rPr lang="fr-FR" dirty="0" smtClean="0"/>
              <a:t> on </a:t>
            </a:r>
            <a:r>
              <a:rPr lang="fr-FR" dirty="0" err="1" smtClean="0"/>
              <a:t>uncertainty</a:t>
            </a:r>
            <a:r>
              <a:rPr lang="fr-FR" dirty="0" smtClean="0"/>
              <a:t> quantification?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To look for trends in the </a:t>
            </a:r>
            <a:r>
              <a:rPr lang="fr-FR" dirty="0" err="1" smtClean="0"/>
              <a:t>experimental</a:t>
            </a:r>
            <a:r>
              <a:rPr lang="fr-FR" dirty="0" smtClean="0"/>
              <a:t> data?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Note: in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err="1" smtClean="0"/>
              <a:t>proposal</a:t>
            </a:r>
            <a:r>
              <a:rPr lang="fr-FR" dirty="0" smtClean="0"/>
              <a:t>,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mentioned</a:t>
            </a:r>
            <a:r>
              <a:rPr lang="fr-FR" dirty="0" smtClean="0"/>
              <a:t> </a:t>
            </a:r>
            <a:r>
              <a:rPr lang="fr-FR" dirty="0" err="1" smtClean="0"/>
              <a:t>only</a:t>
            </a:r>
            <a:r>
              <a:rPr lang="fr-FR" dirty="0" smtClean="0"/>
              <a:t> « validation », but the DB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to store </a:t>
            </a:r>
            <a:r>
              <a:rPr lang="fr-FR" dirty="0" err="1" smtClean="0"/>
              <a:t>e.g</a:t>
            </a:r>
            <a:r>
              <a:rPr lang="fr-FR" dirty="0" smtClean="0"/>
              <a:t>. ITER </a:t>
            </a:r>
            <a:r>
              <a:rPr lang="fr-FR" dirty="0" err="1" smtClean="0"/>
              <a:t>predictions</a:t>
            </a:r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the DB </a:t>
            </a:r>
            <a:r>
              <a:rPr lang="fr-FR" dirty="0" err="1" smtClean="0"/>
              <a:t>contain</a:t>
            </a:r>
            <a:r>
              <a:rPr lang="fr-FR" dirty="0" smtClean="0"/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Lots of </a:t>
            </a:r>
            <a:r>
              <a:rPr lang="fr-FR" dirty="0" err="1" smtClean="0"/>
              <a:t>experimental</a:t>
            </a:r>
            <a:r>
              <a:rPr lang="fr-FR" dirty="0" smtClean="0"/>
              <a:t> data (0D or time traces)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several</a:t>
            </a:r>
            <a:r>
              <a:rPr lang="fr-FR" dirty="0" smtClean="0"/>
              <a:t> machines?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dirty="0" smtClean="0"/>
              <a:t>May </a:t>
            </a:r>
            <a:r>
              <a:rPr lang="fr-FR" dirty="0" err="1" smtClean="0"/>
              <a:t>already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covered</a:t>
            </a:r>
            <a:r>
              <a:rPr lang="fr-FR" dirty="0" smtClean="0"/>
              <a:t> by disruption DB </a:t>
            </a:r>
            <a:r>
              <a:rPr lang="fr-FR" dirty="0" err="1" smtClean="0"/>
              <a:t>developed</a:t>
            </a:r>
            <a:r>
              <a:rPr lang="fr-FR" dirty="0" smtClean="0"/>
              <a:t> by A. Pau et al.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Simulations and </a:t>
            </a:r>
            <a:r>
              <a:rPr lang="fr-FR" dirty="0" err="1" smtClean="0"/>
              <a:t>experimental</a:t>
            </a:r>
            <a:r>
              <a:rPr lang="fr-FR" dirty="0" smtClean="0"/>
              <a:t> data </a:t>
            </a:r>
            <a:r>
              <a:rPr lang="fr-FR" dirty="0" err="1" smtClean="0"/>
              <a:t>used</a:t>
            </a:r>
            <a:r>
              <a:rPr lang="fr-FR" dirty="0" smtClean="0"/>
              <a:t> for validation </a:t>
            </a:r>
            <a:r>
              <a:rPr lang="fr-FR" dirty="0" err="1" smtClean="0"/>
              <a:t>purposes</a:t>
            </a:r>
            <a:r>
              <a:rPr lang="fr-FR" dirty="0" smtClean="0"/>
              <a:t>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dirty="0" err="1"/>
              <a:t>O</a:t>
            </a:r>
            <a:r>
              <a:rPr lang="fr-FR" dirty="0" err="1" smtClean="0"/>
              <a:t>nly</a:t>
            </a:r>
            <a:r>
              <a:rPr lang="fr-FR" dirty="0" smtClean="0"/>
              <a:t> information on data provenance or </a:t>
            </a:r>
            <a:r>
              <a:rPr lang="fr-FR" dirty="0" err="1" smtClean="0"/>
              <a:t>actual</a:t>
            </a:r>
            <a:r>
              <a:rPr lang="fr-FR" dirty="0" smtClean="0"/>
              <a:t> data?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fr-FR" dirty="0" smtClean="0"/>
              <a:t>Important note: ACH </a:t>
            </a:r>
            <a:r>
              <a:rPr lang="fr-FR" dirty="0" err="1" smtClean="0"/>
              <a:t>resources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VTT </a:t>
            </a:r>
            <a:r>
              <a:rPr lang="fr-FR" dirty="0" err="1" smtClean="0"/>
              <a:t>requested</a:t>
            </a:r>
            <a:r>
              <a:rPr lang="fr-FR" dirty="0" smtClean="0"/>
              <a:t> by TSVV8 to </a:t>
            </a:r>
            <a:r>
              <a:rPr lang="fr-FR" dirty="0" err="1" smtClean="0"/>
              <a:t>build</a:t>
            </a:r>
            <a:r>
              <a:rPr lang="fr-FR" dirty="0" smtClean="0"/>
              <a:t> a JOREK simulation DB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349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67628" y="524105"/>
            <a:ext cx="1166417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err="1" smtClean="0"/>
              <a:t>Miscellaneous</a:t>
            </a:r>
            <a:r>
              <a:rPr lang="fr-FR" u="sng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J. </a:t>
            </a:r>
            <a:r>
              <a:rPr lang="fr-FR" dirty="0" err="1" smtClean="0"/>
              <a:t>Decker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join</a:t>
            </a:r>
            <a:r>
              <a:rPr lang="fr-FR" dirty="0" smtClean="0"/>
              <a:t> us as an </a:t>
            </a:r>
            <a:r>
              <a:rPr lang="fr-FR" dirty="0" err="1" smtClean="0"/>
              <a:t>external</a:t>
            </a:r>
            <a:r>
              <a:rPr lang="fr-FR" dirty="0" smtClean="0"/>
              <a:t> </a:t>
            </a:r>
            <a:r>
              <a:rPr lang="fr-FR" dirty="0" err="1" smtClean="0"/>
              <a:t>collaborator</a:t>
            </a:r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He </a:t>
            </a:r>
            <a:r>
              <a:rPr lang="fr-FR" dirty="0" err="1" smtClean="0"/>
              <a:t>can’t</a:t>
            </a:r>
            <a:r>
              <a:rPr lang="fr-FR" dirty="0" smtClean="0"/>
              <a:t> attend meetings on Thursday </a:t>
            </a:r>
            <a:r>
              <a:rPr lang="fr-FR" dirty="0" err="1" smtClean="0"/>
              <a:t>mornings</a:t>
            </a:r>
            <a:r>
              <a:rPr lang="fr-FR" dirty="0" smtClean="0"/>
              <a:t> </a:t>
            </a:r>
            <a:r>
              <a:rPr lang="fr-FR" dirty="0" err="1" smtClean="0"/>
              <a:t>however</a:t>
            </a:r>
            <a:r>
              <a:rPr lang="fr-FR" dirty="0"/>
              <a:t> </a:t>
            </a:r>
            <a:r>
              <a:rPr lang="fr-FR" dirty="0" smtClean="0"/>
              <a:t>→ Look for </a:t>
            </a:r>
            <a:r>
              <a:rPr lang="fr-FR" dirty="0" err="1" smtClean="0"/>
              <a:t>another</a:t>
            </a:r>
            <a:r>
              <a:rPr lang="fr-FR" dirty="0" smtClean="0"/>
              <a:t> slot? Record meetings?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The JOREK team </a:t>
            </a:r>
            <a:r>
              <a:rPr lang="fr-FR" dirty="0" err="1" smtClean="0"/>
              <a:t>got</a:t>
            </a:r>
            <a:r>
              <a:rPr lang="fr-FR" dirty="0" smtClean="0"/>
              <a:t> </a:t>
            </a:r>
            <a:r>
              <a:rPr lang="fr-FR" dirty="0" err="1" smtClean="0"/>
              <a:t>awarded</a:t>
            </a:r>
            <a:r>
              <a:rPr lang="fr-FR" dirty="0" smtClean="0"/>
              <a:t> </a:t>
            </a:r>
            <a:r>
              <a:rPr lang="fr-FR" dirty="0" err="1"/>
              <a:t>c</a:t>
            </a:r>
            <a:r>
              <a:rPr lang="fr-FR" dirty="0" err="1" smtClean="0"/>
              <a:t>omputing</a:t>
            </a:r>
            <a:r>
              <a:rPr lang="fr-FR" dirty="0" smtClean="0"/>
              <a:t> time on JFRS-1 (HPC cluster in </a:t>
            </a:r>
            <a:r>
              <a:rPr lang="fr-FR" dirty="0" err="1" smtClean="0"/>
              <a:t>Japan</a:t>
            </a:r>
            <a:r>
              <a:rPr lang="fr-FR" dirty="0" smtClean="0"/>
              <a:t>), let me know if </a:t>
            </a:r>
            <a:r>
              <a:rPr lang="fr-FR" dirty="0" err="1" smtClean="0"/>
              <a:t>you’re</a:t>
            </a:r>
            <a:r>
              <a:rPr lang="fr-FR" dirty="0" smtClean="0"/>
              <a:t> </a:t>
            </a:r>
            <a:r>
              <a:rPr lang="fr-FR" dirty="0" err="1" smtClean="0"/>
              <a:t>interested</a:t>
            </a:r>
            <a:endParaRPr lang="fr-FR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Discussion </a:t>
            </a:r>
            <a:r>
              <a:rPr lang="fr-FR" dirty="0" err="1" smtClean="0"/>
              <a:t>with</a:t>
            </a:r>
            <a:r>
              <a:rPr lang="fr-FR" dirty="0" smtClean="0"/>
              <a:t> E. Hollmann and P. Aleynikov at last </a:t>
            </a:r>
            <a:r>
              <a:rPr lang="fr-FR" dirty="0" err="1" smtClean="0"/>
              <a:t>week’s</a:t>
            </a:r>
            <a:r>
              <a:rPr lang="fr-FR" dirty="0" smtClean="0"/>
              <a:t> ITPA MDC meeting about GO </a:t>
            </a:r>
            <a:r>
              <a:rPr lang="fr-FR" dirty="0" err="1" smtClean="0"/>
              <a:t>predictions</a:t>
            </a:r>
            <a:r>
              <a:rPr lang="fr-FR" dirty="0" smtClean="0"/>
              <a:t> for ITER: not </a:t>
            </a:r>
            <a:r>
              <a:rPr lang="fr-FR" dirty="0" err="1" smtClean="0"/>
              <a:t>clear</a:t>
            </a:r>
            <a:r>
              <a:rPr lang="fr-FR" dirty="0" smtClean="0"/>
              <a:t> to </a:t>
            </a:r>
            <a:r>
              <a:rPr lang="fr-FR" dirty="0" err="1" smtClean="0"/>
              <a:t>them</a:t>
            </a:r>
            <a:r>
              <a:rPr lang="fr-FR" dirty="0" smtClean="0"/>
              <a:t> </a:t>
            </a:r>
            <a:r>
              <a:rPr lang="fr-FR" dirty="0" err="1" smtClean="0"/>
              <a:t>why</a:t>
            </a:r>
            <a:r>
              <a:rPr lang="fr-FR" dirty="0" smtClean="0"/>
              <a:t> the plasma </a:t>
            </a:r>
            <a:r>
              <a:rPr lang="fr-FR" dirty="0" err="1" smtClean="0"/>
              <a:t>may</a:t>
            </a:r>
            <a:r>
              <a:rPr lang="fr-FR" dirty="0" smtClean="0"/>
              <a:t> recombine;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had</a:t>
            </a:r>
            <a:r>
              <a:rPr lang="fr-FR" dirty="0" smtClean="0"/>
              <a:t> questions about </a:t>
            </a:r>
            <a:r>
              <a:rPr lang="fr-FR" dirty="0" err="1" smtClean="0"/>
              <a:t>opacity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ADAS data </a:t>
            </a:r>
            <a:r>
              <a:rPr lang="fr-FR" dirty="0" err="1" smtClean="0"/>
              <a:t>doesn’t</a:t>
            </a:r>
            <a:r>
              <a:rPr lang="fr-FR" dirty="0" smtClean="0"/>
              <a:t> go </a:t>
            </a:r>
            <a:r>
              <a:rPr lang="fr-FR" dirty="0" err="1" smtClean="0"/>
              <a:t>above</a:t>
            </a:r>
            <a:r>
              <a:rPr lang="fr-FR" dirty="0" smtClean="0"/>
              <a:t> n</a:t>
            </a:r>
            <a:r>
              <a:rPr lang="fr-FR" baseline="-25000" dirty="0" smtClean="0"/>
              <a:t>e</a:t>
            </a:r>
            <a:r>
              <a:rPr lang="fr-FR" dirty="0" smtClean="0"/>
              <a:t> = 10</a:t>
            </a:r>
            <a:r>
              <a:rPr lang="fr-FR" baseline="30000" dirty="0" smtClean="0"/>
              <a:t>21</a:t>
            </a:r>
            <a:r>
              <a:rPr lang="fr-FR" dirty="0" smtClean="0"/>
              <a:t> m</a:t>
            </a:r>
            <a:r>
              <a:rPr lang="fr-FR" baseline="30000" dirty="0" smtClean="0"/>
              <a:t>-3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aseline="30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RE </a:t>
            </a:r>
            <a:r>
              <a:rPr lang="fr-FR" dirty="0" err="1" smtClean="0"/>
              <a:t>theory</a:t>
            </a:r>
            <a:r>
              <a:rPr lang="fr-FR" dirty="0" smtClean="0"/>
              <a:t> &amp; </a:t>
            </a:r>
            <a:r>
              <a:rPr lang="fr-FR" dirty="0" err="1" smtClean="0"/>
              <a:t>modelling</a:t>
            </a:r>
            <a:r>
              <a:rPr lang="fr-FR" dirty="0" smtClean="0"/>
              <a:t> group </a:t>
            </a:r>
            <a:r>
              <a:rPr lang="fr-FR" dirty="0" err="1" smtClean="0"/>
              <a:t>within</a:t>
            </a:r>
            <a:r>
              <a:rPr lang="fr-FR" dirty="0" smtClean="0"/>
              <a:t> ITER DMS </a:t>
            </a:r>
            <a:r>
              <a:rPr lang="fr-FR" dirty="0" err="1" smtClean="0"/>
              <a:t>task</a:t>
            </a:r>
            <a:r>
              <a:rPr lang="fr-FR" dirty="0" smtClean="0"/>
              <a:t> force: </a:t>
            </a:r>
            <a:r>
              <a:rPr lang="fr-FR" dirty="0" err="1" smtClean="0"/>
              <a:t>please</a:t>
            </a:r>
            <a:r>
              <a:rPr lang="fr-FR" dirty="0" smtClean="0"/>
              <a:t> tell me if </a:t>
            </a:r>
            <a:r>
              <a:rPr lang="fr-FR" dirty="0" err="1" smtClean="0"/>
              <a:t>you’d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included</a:t>
            </a:r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Will </a:t>
            </a:r>
            <a:r>
              <a:rPr lang="fr-FR" dirty="0" err="1" smtClean="0"/>
              <a:t>send</a:t>
            </a:r>
            <a:r>
              <a:rPr lang="fr-FR" dirty="0" smtClean="0"/>
              <a:t> IAEA FEC </a:t>
            </a:r>
            <a:r>
              <a:rPr lang="fr-FR" dirty="0" err="1" smtClean="0"/>
              <a:t>paper</a:t>
            </a:r>
            <a:r>
              <a:rPr lang="fr-FR" dirty="0" smtClean="0"/>
              <a:t> to </a:t>
            </a:r>
            <a:r>
              <a:rPr lang="fr-FR" dirty="0" err="1" smtClean="0"/>
              <a:t>members</a:t>
            </a:r>
            <a:r>
              <a:rPr lang="fr-FR" dirty="0" smtClean="0"/>
              <a:t> of the group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soon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916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740</Words>
  <Application>Microsoft Office PowerPoint</Application>
  <PresentationFormat>Grand écran</PresentationFormat>
  <Paragraphs>63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CEA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NARDON Eric 207315</dc:creator>
  <cp:lastModifiedBy>NARDON Eric 207315</cp:lastModifiedBy>
  <cp:revision>35</cp:revision>
  <dcterms:created xsi:type="dcterms:W3CDTF">2021-04-01T07:02:21Z</dcterms:created>
  <dcterms:modified xsi:type="dcterms:W3CDTF">2021-04-01T11:37:20Z</dcterms:modified>
</cp:coreProperties>
</file>